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32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70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5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2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3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125F-8239-4DB4-A7DC-AA07E5FA0C41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B81C-F2DE-4F5B-A022-C84AA0B2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494" y="1166219"/>
            <a:ext cx="8915399" cy="2262781"/>
          </a:xfrm>
        </p:spPr>
        <p:txBody>
          <a:bodyPr/>
          <a:lstStyle/>
          <a:p>
            <a:r>
              <a:rPr lang="sr-Latn-RS" dirty="0"/>
              <a:t>Transkripcija videa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8FBFB-E726-4C9E-80C2-4D77245ED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2607" y="5383164"/>
            <a:ext cx="3130286" cy="11262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Mihajlo O</a:t>
            </a:r>
            <a:r>
              <a:rPr lang="sr-Latn-RS" dirty="0">
                <a:solidFill>
                  <a:schemeClr val="tx1"/>
                </a:solidFill>
              </a:rPr>
              <a:t>rlović SV13-2022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9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4C7B-053E-48E1-8DBE-21592AAB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95" y="2788555"/>
            <a:ext cx="8911687" cy="1280890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1789-D4CE-4B1A-A1C2-A4155E7D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Motivacija i opis problema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0508-A440-4FB5-8EB9-1C6695AE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Eksplozivan rast video sadržaja</a:t>
            </a:r>
          </a:p>
          <a:p>
            <a:r>
              <a:rPr lang="sr-Latn-RS" dirty="0"/>
              <a:t>Online predavanja na fakultetu</a:t>
            </a:r>
          </a:p>
          <a:p>
            <a:r>
              <a:rPr lang="sr-Latn-RS" dirty="0"/>
              <a:t>Gledanje celog videa može biti naporno =&gt; izvući suštinu iz videa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7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B729-CB51-4518-BFED-50FAD1D9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50CC-22E9-4637-BA6B-F29B59F0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Kombinovanje različitih AI alata:</a:t>
            </a:r>
          </a:p>
          <a:p>
            <a:pPr lvl="1"/>
            <a:r>
              <a:rPr lang="sr-Latn-RS" dirty="0"/>
              <a:t>ASR alati – OpenAI Whisper</a:t>
            </a:r>
          </a:p>
          <a:p>
            <a:pPr lvl="1"/>
            <a:r>
              <a:rPr lang="sr-Latn-RS" dirty="0"/>
              <a:t>Tehnike za predstavljanje teksta – TF-IDF, Textrank, Embeddings</a:t>
            </a:r>
          </a:p>
          <a:p>
            <a:pPr lvl="1"/>
            <a:r>
              <a:rPr lang="sr-Latn-RS" dirty="0"/>
              <a:t>Modeli za rangiranje – XGBoost</a:t>
            </a:r>
          </a:p>
          <a:p>
            <a:pPr lvl="1"/>
            <a:r>
              <a:rPr lang="sr-Latn-RS" dirty="0"/>
              <a:t>Modeli za sumarizaciju -  transformer arhitektura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2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06C3-DA72-4C16-A65E-ED6EE34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EF2F-5EF2-4EF7-A7BD-F6A91492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Učitavanje podataka: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Transkripcija videa </a:t>
            </a:r>
          </a:p>
          <a:p>
            <a:pPr lvl="1"/>
            <a:r>
              <a:rPr lang="sr-Latn-RS" dirty="0"/>
              <a:t>Video =&gt; lista segmenata koja sadrži tekst, vreme početka i kraja </a:t>
            </a:r>
          </a:p>
          <a:p>
            <a:pPr marL="400050">
              <a:buFont typeface="+mj-lt"/>
              <a:buAutoNum type="arabicPeriod"/>
            </a:pPr>
            <a:r>
              <a:rPr lang="sr-Latn-RS" dirty="0"/>
              <a:t>Učitavanje datoteke sa anotacijama</a:t>
            </a:r>
          </a:p>
          <a:p>
            <a:pPr marL="800100" lvl="1"/>
            <a:r>
              <a:rPr lang="sr-Latn-RS" dirty="0"/>
              <a:t>Frame =&gt; važnost frame-a (importance score)</a:t>
            </a:r>
          </a:p>
          <a:p>
            <a:pPr marL="400050">
              <a:buFont typeface="+mj-lt"/>
              <a:buAutoNum type="arabicPeriod"/>
            </a:pPr>
            <a:r>
              <a:rPr lang="sr-Latn-RS" dirty="0"/>
              <a:t>„Poravnjavanje“ segmenata sa importance score-om</a:t>
            </a:r>
          </a:p>
          <a:p>
            <a:pPr marL="800100" lvl="1"/>
            <a:r>
              <a:rPr lang="sr-Latn-RS" dirty="0"/>
              <a:t>Srednja vrednost važnosti za sve frame-ove unutar tog segmenta</a:t>
            </a:r>
          </a:p>
        </p:txBody>
      </p:sp>
    </p:spTree>
    <p:extLst>
      <p:ext uri="{BB962C8B-B14F-4D97-AF65-F5344CB8AC3E}">
        <p14:creationId xmlns:p14="http://schemas.microsoft.com/office/powerpoint/2010/main" val="168506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16BC-6983-4E94-854F-335C3AF8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D886-8291-45E8-95CD-C928B451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Procesiranje teksta: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Izbacivanje nepotrebnih space karaktera i viška znakova interpunkcije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Izbacivanje stop reči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Pretvaranje teksta u mala slova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Grupisanje kratkih segmenata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9FA0-D7F8-4D4F-A01A-D63548EF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1534-63CD-45B8-84A4-6E1E3F2C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Izvalčenje karakteristika iz teksta: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Pozicija segmenta u videu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Dužina segmenta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Predstavljanje teksta pomoću:</a:t>
            </a:r>
          </a:p>
          <a:p>
            <a:pPr lvl="1"/>
            <a:r>
              <a:rPr lang="sr-Latn-RS" dirty="0"/>
              <a:t>TF-IDF – Term Frequency – Inverse Document Frequency</a:t>
            </a:r>
          </a:p>
          <a:p>
            <a:pPr lvl="1"/>
            <a:r>
              <a:rPr lang="sr-Latn-RS" dirty="0"/>
              <a:t>Textrank – rangiranje segmenata na osnovu međusobne sličnosti – povezivanje segmenata u strukturu grafa</a:t>
            </a:r>
          </a:p>
          <a:p>
            <a:pPr lvl="1"/>
            <a:r>
              <a:rPr lang="sr-Latn-RS" dirty="0"/>
              <a:t>Embeddings – predstavljanje reči pomoću vektora visoke dimenzionalnosti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4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66F5-8873-4C6C-955B-2115CD84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4AFE-0A24-4441-9565-1B5ED647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Rangiranje segmenata: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Podela podataka na train/val/test u odnosu 70/15/15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Treniranje modela(XGBoost) nad train podacima i traženje optimalnih vrednosti parametara learning rate i max depth nad validacionim skupom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Finalno obučavanje modela nad train+val skupom i evaluacija nad test skupom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NDCG – Normalized discounted cumulative gain – </a:t>
            </a:r>
            <a:r>
              <a:rPr lang="en-US" dirty="0" err="1"/>
              <a:t>koliko</a:t>
            </a:r>
            <a:r>
              <a:rPr lang="en-US" dirty="0"/>
              <a:t> dobro model </a:t>
            </a:r>
            <a:r>
              <a:rPr lang="en-US" dirty="0" err="1"/>
              <a:t>rangira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 u </a:t>
            </a:r>
            <a:r>
              <a:rPr lang="en-US" dirty="0" err="1"/>
              <a:t>donosu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 </a:t>
            </a:r>
            <a:r>
              <a:rPr lang="en-US" dirty="0" err="1"/>
              <a:t>rangirali</a:t>
            </a:r>
            <a:endParaRPr lang="sr-Latn-R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70DAD1-19A3-47C9-BF72-4CBA78717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175140"/>
            <a:ext cx="9300770" cy="3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0553-736E-49F4-9550-34BD31C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Inferencija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254A-CDFB-45E6-982F-3B9EDAA3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Transkripcija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Normalizacija</a:t>
            </a:r>
            <a:r>
              <a:rPr lang="en-US" dirty="0"/>
              <a:t> </a:t>
            </a:r>
            <a:r>
              <a:rPr lang="en-US" dirty="0" err="1"/>
              <a:t>segmenata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Odabir</a:t>
            </a:r>
            <a:r>
              <a:rPr lang="en-US" dirty="0"/>
              <a:t> top k </a:t>
            </a:r>
            <a:r>
              <a:rPr lang="en-US" dirty="0" err="1"/>
              <a:t>segmenata</a:t>
            </a:r>
            <a:r>
              <a:rPr lang="en-US" dirty="0"/>
              <a:t> </a:t>
            </a:r>
            <a:r>
              <a:rPr lang="en-US" dirty="0" err="1"/>
              <a:t>pomo</a:t>
            </a:r>
            <a:r>
              <a:rPr lang="sr-Latn-RS" dirty="0"/>
              <a:t>ć</a:t>
            </a:r>
            <a:r>
              <a:rPr lang="en-US" dirty="0"/>
              <a:t>u </a:t>
            </a:r>
            <a:r>
              <a:rPr lang="en-US" dirty="0" err="1"/>
              <a:t>treniranog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sr-Latn-RS" dirty="0"/>
              <a:t>žetaka segmenata pomoću transformer modela, npr: facebook/bart-large-cnn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5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08D7-246F-4F3A-BB57-C765C38C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rada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D55FF-0C36-456F-B4BB-557684A3E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1567434"/>
            <a:ext cx="12012706" cy="480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25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167</TotalTime>
  <Words>284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Transkripcija videa</vt:lpstr>
      <vt:lpstr>Motivacija i opis problema </vt:lpstr>
      <vt:lpstr>Rešenje</vt:lpstr>
      <vt:lpstr>Treniranje modela</vt:lpstr>
      <vt:lpstr>Treniranje modela</vt:lpstr>
      <vt:lpstr>Treniranje modela</vt:lpstr>
      <vt:lpstr>Treniranje modela</vt:lpstr>
      <vt:lpstr>Inferencija modela</vt:lpstr>
      <vt:lpstr>Primer rada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15</cp:revision>
  <dcterms:created xsi:type="dcterms:W3CDTF">2025-10-16T06:33:05Z</dcterms:created>
  <dcterms:modified xsi:type="dcterms:W3CDTF">2025-10-18T05:19:11Z</dcterms:modified>
</cp:coreProperties>
</file>