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634E89-1C83-43D4-9EB6-D323BE526402}" type="datetimeFigureOut">
              <a:rPr lang="cs-CZ" smtClean="0"/>
              <a:t>22.06.2020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25D436-033E-4B57-A6F7-CD82B3F8CC2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openweathermap.org/data/2.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Předpověd</a:t>
            </a:r>
            <a:r>
              <a:rPr lang="cs-CZ" dirty="0" smtClean="0"/>
              <a:t> počasí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Autor:Miroslav Zapletal</a:t>
            </a:r>
          </a:p>
          <a:p>
            <a:r>
              <a:rPr lang="cs-CZ" dirty="0" smtClean="0"/>
              <a:t>IŘT</a:t>
            </a:r>
          </a:p>
          <a:p>
            <a:r>
              <a:rPr lang="cs-CZ" dirty="0" smtClean="0"/>
              <a:t>A17076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43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 smtClean="0"/>
              <a:t>Prostředí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Projekt pracuje na principu webové aplikace s Rest </a:t>
            </a:r>
            <a:r>
              <a:rPr lang="cs-CZ" dirty="0" err="1" smtClean="0"/>
              <a:t>api</a:t>
            </a:r>
            <a:r>
              <a:rPr lang="cs-CZ" dirty="0" smtClean="0"/>
              <a:t>.</a:t>
            </a:r>
          </a:p>
          <a:p>
            <a:r>
              <a:rPr lang="cs-CZ" dirty="0" smtClean="0"/>
              <a:t> Jedná se o klasický zobrazovač předpovědi počasí ať už aktuální a nebo Dlouhodobé(78h). 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Anotace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s-CZ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Možnosti zadávání</a:t>
            </a:r>
          </a:p>
          <a:p>
            <a:r>
              <a:rPr lang="cs-CZ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1.Výběrem</a:t>
            </a:r>
          </a:p>
          <a:p>
            <a:r>
              <a:rPr lang="cs-CZ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2.Zadáním</a:t>
            </a:r>
          </a:p>
          <a:p>
            <a:pPr>
              <a:buNone/>
            </a:pPr>
            <a:r>
              <a:rPr lang="cs-CZ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Způsoby zobrazení dat</a:t>
            </a:r>
            <a:endParaRPr lang="cs-CZ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cs-CZ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Aktuální předpověď </a:t>
            </a:r>
            <a:r>
              <a:rPr lang="cs-CZ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počasí</a:t>
            </a:r>
            <a:endParaRPr lang="cs-CZ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cs-CZ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Dlouhodobá předpověď počasí</a:t>
            </a:r>
          </a:p>
          <a:p>
            <a:pPr>
              <a:buNone/>
            </a:pPr>
            <a:r>
              <a:rPr lang="cs-CZ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Zobrazuje informace:</a:t>
            </a:r>
          </a:p>
          <a:p>
            <a:r>
              <a:rPr lang="cs-CZ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Datum, Teplota, Minimální a Maximální teplota, Rychlost větru, Ikonku znázorňující počasí, Počet obyvatel a Město výpisu.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Funkcionalita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Vizualizace: kombinace statické barvy v pozadí a gradientu v pozadí</a:t>
            </a:r>
          </a:p>
          <a:p>
            <a:r>
              <a:rPr lang="cs-CZ" dirty="0" err="1" smtClean="0"/>
              <a:t>Navbar</a:t>
            </a:r>
            <a:r>
              <a:rPr lang="cs-CZ" dirty="0" smtClean="0"/>
              <a:t> ve vrchní části</a:t>
            </a:r>
          </a:p>
          <a:p>
            <a:r>
              <a:rPr lang="cs-CZ" dirty="0" err="1" smtClean="0"/>
              <a:t>Jumbotron</a:t>
            </a:r>
            <a:r>
              <a:rPr lang="cs-CZ" dirty="0" smtClean="0"/>
              <a:t> se zadáváním</a:t>
            </a:r>
          </a:p>
          <a:p>
            <a:r>
              <a:rPr lang="cs-CZ" dirty="0" err="1" smtClean="0"/>
              <a:t>Flexbox</a:t>
            </a:r>
            <a:r>
              <a:rPr lang="cs-CZ" dirty="0" smtClean="0"/>
              <a:t> pro předpovědi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Technologie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Enter se </a:t>
            </a:r>
            <a:r>
              <a:rPr lang="cs-CZ" dirty="0" err="1" smtClean="0"/>
              <a:t>select</a:t>
            </a:r>
            <a:r>
              <a:rPr lang="cs-CZ" dirty="0" smtClean="0"/>
              <a:t>-boxem</a:t>
            </a:r>
          </a:p>
          <a:p>
            <a:r>
              <a:rPr lang="cs-CZ" dirty="0" smtClean="0">
                <a:hlinkClick r:id="rId2"/>
              </a:rPr>
              <a:t>https://api.openweathermap.org/data/2.5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- </a:t>
            </a:r>
            <a:r>
              <a:rPr lang="cs-CZ" dirty="0" err="1" smtClean="0"/>
              <a:t>apiKey</a:t>
            </a:r>
            <a:r>
              <a:rPr lang="cs-CZ" dirty="0" smtClean="0"/>
              <a:t> a vydolování dat(city.</a:t>
            </a:r>
            <a:r>
              <a:rPr lang="cs-CZ" dirty="0" err="1" smtClean="0"/>
              <a:t>name</a:t>
            </a:r>
            <a:r>
              <a:rPr lang="cs-CZ" dirty="0" smtClean="0"/>
              <a:t>, city.country, datum…)</a:t>
            </a:r>
          </a:p>
          <a:p>
            <a:r>
              <a:rPr lang="cs-CZ" dirty="0" smtClean="0"/>
              <a:t>Zprovoznění zobrazení ikony</a:t>
            </a:r>
          </a:p>
          <a:p>
            <a:r>
              <a:rPr lang="cs-CZ" dirty="0" smtClean="0"/>
              <a:t>Množstevní zobrazení dat ve </a:t>
            </a:r>
            <a:r>
              <a:rPr lang="cs-CZ" dirty="0" err="1" smtClean="0"/>
              <a:t>flex</a:t>
            </a:r>
            <a:r>
              <a:rPr lang="cs-CZ" dirty="0" smtClean="0"/>
              <a:t>-boxu</a:t>
            </a:r>
          </a:p>
          <a:p>
            <a:r>
              <a:rPr lang="cs-CZ" dirty="0" smtClean="0"/>
              <a:t>Style </a:t>
            </a:r>
          </a:p>
          <a:p>
            <a:endParaRPr lang="cs-CZ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	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Celkově jsem se svou prací spokojený.</a:t>
            </a:r>
          </a:p>
          <a:p>
            <a:r>
              <a:rPr lang="cs-CZ" dirty="0" smtClean="0"/>
              <a:t>Nelíbí se mi jen mé řešení zápisu množství </a:t>
            </a:r>
            <a:r>
              <a:rPr lang="cs-CZ" dirty="0" err="1" smtClean="0"/>
              <a:t>flex</a:t>
            </a:r>
            <a:r>
              <a:rPr lang="cs-CZ" dirty="0" smtClean="0"/>
              <a:t>-boxu a přiřazení jejich stylů.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Shrnutí	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Děkuji za pozornost.</a:t>
            </a:r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147</Words>
  <Application>Microsoft Office PowerPoint</Application>
  <PresentationFormat>Předvádění na obrazovce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Shluk</vt:lpstr>
      <vt:lpstr>Předpověd počasí</vt:lpstr>
      <vt:lpstr>Prostředí</vt:lpstr>
      <vt:lpstr>Anotace</vt:lpstr>
      <vt:lpstr>Funkcionalita</vt:lpstr>
      <vt:lpstr>Technologie</vt:lpstr>
      <vt:lpstr>Problémy </vt:lpstr>
      <vt:lpstr>Shrnutí </vt:lpstr>
      <vt:lpstr>Snímek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Předpověd počasí</dc:title>
  <dc:creator>mirek zapletal</dc:creator>
  <cp:lastModifiedBy>mirek zapletal</cp:lastModifiedBy>
  <cp:revision>6</cp:revision>
  <dcterms:created xsi:type="dcterms:W3CDTF">2020-06-21T23:10:05Z</dcterms:created>
  <dcterms:modified xsi:type="dcterms:W3CDTF">2020-06-21T23:56:34Z</dcterms:modified>
</cp:coreProperties>
</file>