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86" r:id="rId3"/>
    <p:sldId id="666" r:id="rId4"/>
    <p:sldId id="667" r:id="rId5"/>
    <p:sldId id="668" r:id="rId6"/>
    <p:sldId id="669" r:id="rId7"/>
    <p:sldId id="670" r:id="rId8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" id="{1B7D65EA-0326-44E9-BF47-127EFD23D8DC}">
          <p14:sldIdLst>
            <p14:sldId id="256"/>
          </p14:sldIdLst>
        </p14:section>
        <p14:section name="синий" id="{A79BAA44-71AA-48FE-9F64-419727F5D8F2}">
          <p14:sldIdLst>
            <p14:sldId id="286"/>
            <p14:sldId id="666"/>
          </p14:sldIdLst>
        </p14:section>
        <p14:section name="красный" id="{4A00A6DD-EBF5-4B8E-9209-0FBAEDBC31E6}">
          <p14:sldIdLst>
            <p14:sldId id="667"/>
            <p14:sldId id="668"/>
          </p14:sldIdLst>
        </p14:section>
        <p14:section name="черный" id="{5AC9D27B-FCF6-486B-94DA-F20351542BB3}">
          <p14:sldIdLst>
            <p14:sldId id="669"/>
            <p14:sldId id="670"/>
          </p14:sldIdLst>
        </p14:section>
        <p14:section name="Дополнительно" id="{CDDD84D2-DE38-4BF6-89BB-6E0A105932B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9B40"/>
    <a:srgbClr val="FFDD2D"/>
    <a:srgbClr val="DB44E8"/>
    <a:srgbClr val="969696"/>
    <a:srgbClr val="141414"/>
    <a:srgbClr val="414141"/>
    <a:srgbClr val="CBCBCB"/>
    <a:srgbClr val="E6E6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6"/>
    <p:restoredTop sz="87413"/>
  </p:normalViewPr>
  <p:slideViewPr>
    <p:cSldViewPr snapToGrid="0">
      <p:cViewPr varScale="1">
        <p:scale>
          <a:sx n="43" d="100"/>
          <a:sy n="43" d="100"/>
        </p:scale>
        <p:origin x="10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25.10.2024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25.10.2024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47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4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25.10.2024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Палитра оттенков серого 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AFAFA"/>
                </a:solidFill>
              </a:rPr>
              <a:t>Использование </a:t>
            </a:r>
            <a:br>
              <a:rPr lang="ru-RU" sz="6500" dirty="0">
                <a:solidFill>
                  <a:srgbClr val="FAFAFA"/>
                </a:solidFill>
              </a:rPr>
            </a:br>
            <a:r>
              <a:rPr lang="ru-RU" sz="6500" dirty="0">
                <a:solidFill>
                  <a:srgbClr val="FAFAFA"/>
                </a:solidFill>
              </a:rPr>
              <a:t>доп. цветов</a:t>
            </a: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«Машинного обучения»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«Аналитики»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Типографика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26.svg"/><Relationship Id="rId4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7.png"/><Relationship Id="rId5" Type="http://schemas.openxmlformats.org/officeDocument/2006/relationships/image" Target="../media/image126.svg"/><Relationship Id="rId4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sz="8000" dirty="0">
                <a:solidFill>
                  <a:srgbClr val="FAFAFA"/>
                </a:solidFill>
              </a:rPr>
              <a:t>Бой без правил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19764"/>
            <a:ext cx="16520895" cy="564322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3600" dirty="0">
                <a:solidFill>
                  <a:srgbClr val="009B40"/>
                </a:solidFill>
              </a:rPr>
              <a:t>Кейс: введение в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50E0F2E-1816-24C8-9B28-F28E712906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92283" y="5447190"/>
            <a:ext cx="6707810" cy="4193969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На слайде продемонстрированно среднее количество просмотров от продуктов А и В.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Мы можем заметить насколько продукт А эффективнее В по среднему количеству просмотров в месяц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DA23FAAC-28BC-D1E6-024E-7E2AA292A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046" y="451617"/>
            <a:ext cx="16740554" cy="611706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5000" dirty="0"/>
              <a:t>Абсолютная доминация эффективности продукта А, над 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5C1B29-C029-A9BD-FEEA-7FC2DC6E4607}"/>
              </a:ext>
            </a:extLst>
          </p:cNvPr>
          <p:cNvSpPr/>
          <p:nvPr/>
        </p:nvSpPr>
        <p:spPr>
          <a:xfrm>
            <a:off x="11058881" y="2387758"/>
            <a:ext cx="794090" cy="733278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DC6E94-4BE6-8BC0-7FBD-37792893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4" y="1599076"/>
            <a:ext cx="11431837" cy="910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B7C2A6-44D9-6D72-3E70-AAEBF8779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282" y="1518966"/>
            <a:ext cx="6826248" cy="33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350E0F2E-1816-24C8-9B28-F28E712906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92283" y="5447190"/>
            <a:ext cx="6707810" cy="3695371"/>
          </a:xfrm>
        </p:spPr>
        <p:txBody>
          <a:bodyPr/>
          <a:lstStyle/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На слайде продемонстрированно среднее количество просмотров от продуктов А и В.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Мы можем заметить насколько продукт В эффективнее А по среднему количеству просмотров в месяц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DA23FAAC-28BC-D1E6-024E-7E2AA292A1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046" y="451617"/>
            <a:ext cx="16740554" cy="611706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5000" dirty="0"/>
              <a:t>Абсолютная доминация эффективности продукта В, над 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5C1B29-C029-A9BD-FEEA-7FC2DC6E4607}"/>
              </a:ext>
            </a:extLst>
          </p:cNvPr>
          <p:cNvSpPr/>
          <p:nvPr/>
        </p:nvSpPr>
        <p:spPr>
          <a:xfrm>
            <a:off x="11058881" y="2387758"/>
            <a:ext cx="794090" cy="733278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DC6E94-4BE6-8BC0-7FBD-377928931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4" y="1599076"/>
            <a:ext cx="11431837" cy="910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B7C2A6-44D9-6D72-3E70-AAEBF8779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92282" y="1518966"/>
            <a:ext cx="6826248" cy="335068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2A7A21E-A97B-459F-CF04-4AE0B92A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34" y="1622400"/>
            <a:ext cx="11402566" cy="90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EF0A146-D554-3CFE-1292-E802D716F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8F9C0-5494-7110-1CE2-BBC08D062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AF8DB-F777-9EAC-CE57-2D272BC8E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E16E705-6CCF-B59B-2A42-3F9E9534E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DDB870D-B3F5-41A5-DFC0-4C742BA23E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одзаголовок 7">
            <a:extLst>
              <a:ext uri="{FF2B5EF4-FFF2-40B4-BE49-F238E27FC236}">
                <a16:creationId xmlns:a16="http://schemas.microsoft.com/office/drawing/2014/main" id="{70AB7DED-35E4-8778-F1EE-C8305BCC9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046" y="367680"/>
            <a:ext cx="16740554" cy="1201611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5000" dirty="0"/>
              <a:t>Абсолютная доминация эффективности продукта </a:t>
            </a:r>
            <a:r>
              <a:rPr lang="en-US" sz="5000" dirty="0"/>
              <a:t>A</a:t>
            </a:r>
            <a:r>
              <a:rPr lang="ru-RU" sz="5000" dirty="0"/>
              <a:t>, над В во всех половозрастных категориях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DE84D5-DCB1-F2B6-022A-78747FB7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2" y="1845743"/>
            <a:ext cx="11809863" cy="88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EBE74DA-73CB-1676-2EF8-741234A7D451}"/>
              </a:ext>
            </a:extLst>
          </p:cNvPr>
          <p:cNvSpPr txBox="1">
            <a:spLocks/>
          </p:cNvSpPr>
          <p:nvPr/>
        </p:nvSpPr>
        <p:spPr>
          <a:xfrm>
            <a:off x="633046" y="2292554"/>
            <a:ext cx="6707810" cy="63935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На слайде продемонстрированно среднее количество просмотров от продуктов А и В</a:t>
            </a:r>
            <a:r>
              <a:rPr lang="en-US" sz="36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по категориям.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Мы можем заметить насколько продукт А эффективнее В по среднему количеству просмотров в месяц. 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Он доминирует абсолютно в каждой половозрастной категории, поэтому продукт В не является необходимым даже при таргетированном использовании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527F29B-5BA2-21E3-7741-9FCDE10D13C7}"/>
              </a:ext>
            </a:extLst>
          </p:cNvPr>
          <p:cNvCxnSpPr/>
          <p:nvPr/>
        </p:nvCxnSpPr>
        <p:spPr>
          <a:xfrm>
            <a:off x="633046" y="1608615"/>
            <a:ext cx="18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38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EF0A146-D554-3CFE-1292-E802D716F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8F9C0-5494-7110-1CE2-BBC08D062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AF8DB-F777-9EAC-CE57-2D272BC8E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E16E705-6CCF-B59B-2A42-3F9E9534E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DDB870D-B3F5-41A5-DFC0-4C742BA23E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Подзаголовок 7">
            <a:extLst>
              <a:ext uri="{FF2B5EF4-FFF2-40B4-BE49-F238E27FC236}">
                <a16:creationId xmlns:a16="http://schemas.microsoft.com/office/drawing/2014/main" id="{70AB7DED-35E4-8778-F1EE-C8305BCC9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046" y="367680"/>
            <a:ext cx="16740554" cy="1201611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5000" dirty="0"/>
              <a:t>Абсолютная доминация эффективности продукта </a:t>
            </a:r>
            <a:r>
              <a:rPr lang="en-US" sz="5000" dirty="0"/>
              <a:t>A</a:t>
            </a:r>
            <a:r>
              <a:rPr lang="ru-RU" sz="5000" dirty="0"/>
              <a:t>, над В во всех поло возрастных категориях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DE84D5-DCB1-F2B6-022A-78747FB7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2" y="1845743"/>
            <a:ext cx="11809863" cy="88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Текст 4">
            <a:extLst>
              <a:ext uri="{FF2B5EF4-FFF2-40B4-BE49-F238E27FC236}">
                <a16:creationId xmlns:a16="http://schemas.microsoft.com/office/drawing/2014/main" id="{0EBE74DA-73CB-1676-2EF8-741234A7D451}"/>
              </a:ext>
            </a:extLst>
          </p:cNvPr>
          <p:cNvSpPr txBox="1">
            <a:spLocks/>
          </p:cNvSpPr>
          <p:nvPr/>
        </p:nvSpPr>
        <p:spPr>
          <a:xfrm>
            <a:off x="633046" y="2292554"/>
            <a:ext cx="6707810" cy="639354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На слайде продемонстрированно среднее количество просмотров от продуктов А и В</a:t>
            </a:r>
            <a:r>
              <a:rPr lang="en-US" sz="36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по категориям.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Мы можем заметить насколько продукт В эффективнее А по среднему количеству просмотров в месяц. 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Он доминирует абсолютно в каждой половозрастной категории, поэтому продукт А не является необходимым даже при таргетированном использовании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527F29B-5BA2-21E3-7741-9FCDE10D13C7}"/>
              </a:ext>
            </a:extLst>
          </p:cNvPr>
          <p:cNvCxnSpPr/>
          <p:nvPr/>
        </p:nvCxnSpPr>
        <p:spPr>
          <a:xfrm>
            <a:off x="633046" y="1608615"/>
            <a:ext cx="18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8DCE73-131E-ADBE-3A89-BF8EAF1D0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11" y="1845742"/>
            <a:ext cx="11809861" cy="881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6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E5285D-CB49-6EA9-3D54-80924C8F2660}"/>
              </a:ext>
            </a:extLst>
          </p:cNvPr>
          <p:cNvSpPr/>
          <p:nvPr/>
        </p:nvSpPr>
        <p:spPr>
          <a:xfrm>
            <a:off x="10237694" y="1990165"/>
            <a:ext cx="7942730" cy="8802271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7">
            <a:extLst>
              <a:ext uri="{FF2B5EF4-FFF2-40B4-BE49-F238E27FC236}">
                <a16:creationId xmlns:a16="http://schemas.microsoft.com/office/drawing/2014/main" id="{70AB7DED-35E4-8778-F1EE-C8305BCC9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046" y="367680"/>
            <a:ext cx="16740554" cy="1201611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5000" dirty="0"/>
              <a:t>Абсолютная доминация эффективности продукта </a:t>
            </a:r>
            <a:r>
              <a:rPr lang="en-US" sz="5000" dirty="0"/>
              <a:t>A</a:t>
            </a:r>
            <a:r>
              <a:rPr lang="ru-RU" sz="5000" dirty="0"/>
              <a:t>, над В во всех половозрастных категориях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0EBE74DA-73CB-1676-2EF8-741234A7D451}"/>
              </a:ext>
            </a:extLst>
          </p:cNvPr>
          <p:cNvSpPr txBox="1">
            <a:spLocks/>
          </p:cNvSpPr>
          <p:nvPr/>
        </p:nvSpPr>
        <p:spPr>
          <a:xfrm>
            <a:off x="12261508" y="2059239"/>
            <a:ext cx="6707810" cy="788933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На слайде продемонстрированно среднее количество просмотров от продуктов А и В</a:t>
            </a:r>
            <a:r>
              <a:rPr lang="en-US" sz="36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по категориям, отношение между категориями в выборках идентично отношению между ними в ген совокупности.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Мы можем заметить насколько продукт А эффективнее В по среднему количеству просмотров в месяц. 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Он доминирует абсолютно в каждой половозрастной категории, поэтому продукт В не является необходимым даже при таргетированном использовании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527F29B-5BA2-21E3-7741-9FCDE10D13C7}"/>
              </a:ext>
            </a:extLst>
          </p:cNvPr>
          <p:cNvCxnSpPr/>
          <p:nvPr/>
        </p:nvCxnSpPr>
        <p:spPr>
          <a:xfrm>
            <a:off x="633046" y="1608615"/>
            <a:ext cx="18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275438-A724-0C1A-6AD5-FF46ADE0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7" y="1990165"/>
            <a:ext cx="11361543" cy="84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E5285D-CB49-6EA9-3D54-80924C8F2660}"/>
              </a:ext>
            </a:extLst>
          </p:cNvPr>
          <p:cNvSpPr/>
          <p:nvPr/>
        </p:nvSpPr>
        <p:spPr>
          <a:xfrm>
            <a:off x="10237694" y="1990165"/>
            <a:ext cx="7942730" cy="8802271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дзаголовок 7">
            <a:extLst>
              <a:ext uri="{FF2B5EF4-FFF2-40B4-BE49-F238E27FC236}">
                <a16:creationId xmlns:a16="http://schemas.microsoft.com/office/drawing/2014/main" id="{70AB7DED-35E4-8778-F1EE-C8305BCC9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3046" y="367680"/>
            <a:ext cx="16740554" cy="1201611"/>
          </a:xfr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5000" dirty="0"/>
              <a:t>Абсолютная доминация эффективности продукта В, над А во всех половозрастных категориях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0EBE74DA-73CB-1676-2EF8-741234A7D451}"/>
              </a:ext>
            </a:extLst>
          </p:cNvPr>
          <p:cNvSpPr txBox="1">
            <a:spLocks/>
          </p:cNvSpPr>
          <p:nvPr/>
        </p:nvSpPr>
        <p:spPr>
          <a:xfrm>
            <a:off x="12261508" y="2059239"/>
            <a:ext cx="6707810" cy="788933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На слайде продемонстрированно среднее количество просмотров от продуктов А и В</a:t>
            </a:r>
            <a:r>
              <a:rPr lang="en-US" sz="36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по категориям, отношение между категориями в выборках идентично отношению между ними в ген совокупности.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Мы можем заметить насколько продукт В эффективнее А по среднему количеству просмотров в месяц. </a:t>
            </a:r>
          </a:p>
          <a:p>
            <a:r>
              <a:rPr lang="ru-RU" sz="3600" dirty="0">
                <a:solidFill>
                  <a:schemeClr val="tx1"/>
                </a:solidFill>
                <a:ea typeface="+mn-ea"/>
                <a:cs typeface="+mn-cs"/>
              </a:rPr>
              <a:t>Он доминирует абсолютно в каждой половозрастной категории, поэтому продукт А не является необходимым даже при таргетированном использовании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527F29B-5BA2-21E3-7741-9FCDE10D13C7}"/>
              </a:ext>
            </a:extLst>
          </p:cNvPr>
          <p:cNvCxnSpPr/>
          <p:nvPr/>
        </p:nvCxnSpPr>
        <p:spPr>
          <a:xfrm>
            <a:off x="633046" y="1608615"/>
            <a:ext cx="185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275438-A724-0C1A-6AD5-FF46ADE0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7" y="1990165"/>
            <a:ext cx="11361543" cy="84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3CB011E-43FB-0A92-64C1-963AB0D59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7" y="1990164"/>
            <a:ext cx="11361542" cy="847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782091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6546</TotalTime>
  <Words>364</Words>
  <Application>Microsoft Office PowerPoint</Application>
  <PresentationFormat>Произвольный</PresentationFormat>
  <Paragraphs>30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Graphik LCG</vt:lpstr>
      <vt:lpstr>GRAPHIKLCG-MEDIUM</vt:lpstr>
      <vt:lpstr>GRAPHIKLCG-SEMIBOLD</vt:lpstr>
      <vt:lpstr>Wingdings</vt:lpstr>
      <vt:lpstr>Специальное оформление</vt:lpstr>
      <vt:lpstr>Бой без правил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Михаил Яшенков</cp:lastModifiedBy>
  <cp:revision>95</cp:revision>
  <dcterms:created xsi:type="dcterms:W3CDTF">2023-08-09T15:52:21Z</dcterms:created>
  <dcterms:modified xsi:type="dcterms:W3CDTF">2024-10-26T15:34:04Z</dcterms:modified>
</cp:coreProperties>
</file>