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665" r:id="rId3"/>
    <p:sldId id="666" r:id="rId4"/>
    <p:sldId id="667" r:id="rId5"/>
    <p:sldId id="668" r:id="rId6"/>
    <p:sldId id="669" r:id="rId7"/>
  </p:sldIdLst>
  <p:sldSz cx="19840575" cy="11160125"/>
  <p:notesSz cx="6858000" cy="9144000"/>
  <p:defaultTextStyle>
    <a:defPPr>
      <a:defRPr lang="ru-RU"/>
    </a:defPPr>
    <a:lvl1pPr marL="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9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991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987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983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979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Шаблон" id="{1B7D65EA-0326-44E9-BF47-127EFD23D8DC}">
          <p14:sldIdLst>
            <p14:sldId id="256"/>
            <p14:sldId id="665"/>
            <p14:sldId id="666"/>
            <p14:sldId id="667"/>
            <p14:sldId id="668"/>
            <p14:sldId id="669"/>
          </p14:sldIdLst>
        </p14:section>
        <p14:section name="Дополнительно" id="{CDDD84D2-DE38-4BF6-89BB-6E0A105932B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009B40"/>
    <a:srgbClr val="FFDD2D"/>
    <a:srgbClr val="DB44E8"/>
    <a:srgbClr val="969696"/>
    <a:srgbClr val="141414"/>
    <a:srgbClr val="414141"/>
    <a:srgbClr val="CBCBCB"/>
    <a:srgbClr val="E6E6E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86"/>
    <p:restoredTop sz="87413"/>
  </p:normalViewPr>
  <p:slideViewPr>
    <p:cSldViewPr snapToGrid="0">
      <p:cViewPr varScale="1">
        <p:scale>
          <a:sx n="51" d="100"/>
          <a:sy n="51" d="100"/>
        </p:scale>
        <p:origin x="43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E53536-291A-71D5-9F82-279801F3F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E2AC-BB16-1FC3-866A-C053E070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57D35-DAE0-3AE8-1622-9EAC53E2F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0F8C-C4FC-2848-A7C8-6A9714E7D860}" type="slidenum">
              <a:rPr lang="ru-RU" smtClean="0">
                <a:latin typeface="Graphik LCG" panose="020B0503030202060203" pitchFamily="34" charset="0"/>
              </a:rPr>
              <a:t>‹#›</a:t>
            </a:fld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AD00A-0082-59FF-22E0-F16C72814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8AF4-94C1-CB48-A4E2-A55642A5BF7A}" type="datetimeFigureOut">
              <a:rPr lang="ru-RU" smtClean="0"/>
              <a:t>26.10.2024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97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E29C34ED-0330-AB4A-85A3-967A5E2E1EF4}" type="datetimeFigureOut">
              <a:rPr lang="ru-RU" smtClean="0"/>
              <a:pPr/>
              <a:t>26.10.2024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8E4EDF98-3658-D440-B425-04F9FB4F0A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1pPr>
    <a:lvl2pPr marL="742996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2pPr>
    <a:lvl3pPr marL="1485991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3pPr>
    <a:lvl4pPr marL="2228987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4pPr>
    <a:lvl5pPr marL="2971983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5pPr>
    <a:lvl6pPr marL="3714979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слайд с фоном фирменного цвета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00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9" Type="http://schemas.openxmlformats.org/officeDocument/2006/relationships/image" Target="../media/image91.svg"/><Relationship Id="rId21" Type="http://schemas.openxmlformats.org/officeDocument/2006/relationships/image" Target="../media/image73.sv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svg"/><Relationship Id="rId50" Type="http://schemas.openxmlformats.org/officeDocument/2006/relationships/image" Target="../media/image102.png"/><Relationship Id="rId55" Type="http://schemas.openxmlformats.org/officeDocument/2006/relationships/image" Target="../media/image107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9" Type="http://schemas.openxmlformats.org/officeDocument/2006/relationships/image" Target="../media/image81.svg"/><Relationship Id="rId11" Type="http://schemas.openxmlformats.org/officeDocument/2006/relationships/image" Target="../media/image63.sv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svg"/><Relationship Id="rId40" Type="http://schemas.openxmlformats.org/officeDocument/2006/relationships/image" Target="../media/image92.png"/><Relationship Id="rId45" Type="http://schemas.openxmlformats.org/officeDocument/2006/relationships/image" Target="../media/image97.svg"/><Relationship Id="rId53" Type="http://schemas.openxmlformats.org/officeDocument/2006/relationships/image" Target="../media/image105.svg"/><Relationship Id="rId58" Type="http://schemas.openxmlformats.org/officeDocument/2006/relationships/image" Target="../media/image110.png"/><Relationship Id="rId5" Type="http://schemas.openxmlformats.org/officeDocument/2006/relationships/image" Target="../media/image57.svg"/><Relationship Id="rId61" Type="http://schemas.openxmlformats.org/officeDocument/2006/relationships/image" Target="../media/image113.svg"/><Relationship Id="rId19" Type="http://schemas.openxmlformats.org/officeDocument/2006/relationships/image" Target="../media/image71.sv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svg"/><Relationship Id="rId30" Type="http://schemas.openxmlformats.org/officeDocument/2006/relationships/image" Target="../media/image82.png"/><Relationship Id="rId35" Type="http://schemas.openxmlformats.org/officeDocument/2006/relationships/image" Target="../media/image87.svg"/><Relationship Id="rId43" Type="http://schemas.openxmlformats.org/officeDocument/2006/relationships/image" Target="../media/image95.sv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0.png"/><Relationship Id="rId51" Type="http://schemas.openxmlformats.org/officeDocument/2006/relationships/image" Target="../media/image103.svg"/><Relationship Id="rId3" Type="http://schemas.openxmlformats.org/officeDocument/2006/relationships/image" Target="../media/image55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77.svg"/><Relationship Id="rId33" Type="http://schemas.openxmlformats.org/officeDocument/2006/relationships/image" Target="../media/image85.sv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svg"/><Relationship Id="rId20" Type="http://schemas.openxmlformats.org/officeDocument/2006/relationships/image" Target="../media/image72.png"/><Relationship Id="rId41" Type="http://schemas.openxmlformats.org/officeDocument/2006/relationships/image" Target="../media/image93.svg"/><Relationship Id="rId54" Type="http://schemas.openxmlformats.org/officeDocument/2006/relationships/image" Target="../media/image10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8.png"/><Relationship Id="rId15" Type="http://schemas.openxmlformats.org/officeDocument/2006/relationships/image" Target="../media/image67.svg"/><Relationship Id="rId23" Type="http://schemas.openxmlformats.org/officeDocument/2006/relationships/image" Target="../media/image75.sv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svg"/><Relationship Id="rId57" Type="http://schemas.openxmlformats.org/officeDocument/2006/relationships/image" Target="../media/image109.svg"/><Relationship Id="rId10" Type="http://schemas.openxmlformats.org/officeDocument/2006/relationships/image" Target="../media/image62.png"/><Relationship Id="rId31" Type="http://schemas.openxmlformats.org/officeDocument/2006/relationships/image" Target="../media/image83.sv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svg"/><Relationship Id="rId2" Type="http://schemas.openxmlformats.org/officeDocument/2006/relationships/image" Target="../media/image114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svg"/><Relationship Id="rId7" Type="http://schemas.openxmlformats.org/officeDocument/2006/relationships/image" Target="../media/image123.svg"/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2.png"/><Relationship Id="rId5" Type="http://schemas.openxmlformats.org/officeDocument/2006/relationships/image" Target="../media/image121.svg"/><Relationship Id="rId4" Type="http://schemas.openxmlformats.org/officeDocument/2006/relationships/image" Target="../media/image1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7D92DE-4446-3B94-E234-BD72A0150684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8659477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3A2A97-F074-C2B4-1809-FC57152C092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863600"/>
            <a:ext cx="0" cy="120601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B6A425-322B-0750-900B-1C386C07002B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12010"/>
            <a:ext cx="1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2DEC9038-A9DC-B7F4-5219-222BBDB0F337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642745" y="863600"/>
            <a:ext cx="8358225" cy="94621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4B192-4922-9D19-4936-0AF8683B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AF753E-7FAA-CCBB-5A5C-303A30FFEE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3045587"/>
            <a:ext cx="9080679" cy="35732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9000"/>
              </a:lnSpc>
              <a:defRPr lang="ru-RU" sz="8000" dirty="0">
                <a:solidFill>
                  <a:srgbClr val="FAFAFA"/>
                </a:solidFill>
              </a:defRPr>
            </a:lvl1pPr>
          </a:lstStyle>
          <a:p>
            <a:pPr lvl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 </a:t>
            </a:r>
            <a:br>
              <a:rPr lang="ru-RU" dirty="0"/>
            </a:br>
            <a:r>
              <a:rPr lang="ru-RU" dirty="0"/>
              <a:t>в три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30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6D55B8-2EC4-2EFA-A37C-C02F6DB75A29}"/>
              </a:ext>
            </a:extLst>
          </p:cNvPr>
          <p:cNvGrpSpPr/>
          <p:nvPr userDrawn="1"/>
        </p:nvGrpSpPr>
        <p:grpSpPr>
          <a:xfrm>
            <a:off x="341297" y="1128584"/>
            <a:ext cx="19157980" cy="8902958"/>
            <a:chOff x="11415616" y="1903774"/>
            <a:chExt cx="15779246" cy="733281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7AFED9C-DFB6-15CA-EE5D-78E38415692E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884BAA7-284F-632D-74EC-13C5CE836E0E}"/>
                </a:ext>
              </a:extLst>
            </p:cNvPr>
            <p:cNvSpPr/>
            <p:nvPr/>
          </p:nvSpPr>
          <p:spPr>
            <a:xfrm>
              <a:off x="1807697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1" y="7332818"/>
                    <a:pt x="1228494" y="5691307"/>
                    <a:pt x="1228494" y="3666411"/>
                  </a:cubicBezTo>
                  <a:cubicBezTo>
                    <a:pt x="1228494" y="1641505"/>
                    <a:pt x="953481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BAFC07F-886C-D0B4-D9BA-50B03C0603F9}"/>
                </a:ext>
              </a:extLst>
            </p:cNvPr>
            <p:cNvSpPr/>
            <p:nvPr/>
          </p:nvSpPr>
          <p:spPr>
            <a:xfrm>
              <a:off x="16852377" y="1903774"/>
              <a:ext cx="2453096" cy="7332817"/>
            </a:xfrm>
            <a:custGeom>
              <a:avLst/>
              <a:gdLst>
                <a:gd name="connsiteX0" fmla="*/ 1226548 w 2453096"/>
                <a:gd name="connsiteY0" fmla="*/ 7332818 h 7332817"/>
                <a:gd name="connsiteX1" fmla="*/ 2453096 w 2453096"/>
                <a:gd name="connsiteY1" fmla="*/ 3666411 h 7332817"/>
                <a:gd name="connsiteX2" fmla="*/ 1226548 w 2453096"/>
                <a:gd name="connsiteY2" fmla="*/ 0 h 7332817"/>
                <a:gd name="connsiteX3" fmla="*/ 0 w 2453096"/>
                <a:gd name="connsiteY3" fmla="*/ 3666411 h 7332817"/>
                <a:gd name="connsiteX4" fmla="*/ 1226548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8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8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ED42356-B04D-E189-4309-FF0D06818FEE}"/>
                </a:ext>
              </a:extLst>
            </p:cNvPr>
            <p:cNvSpPr/>
            <p:nvPr/>
          </p:nvSpPr>
          <p:spPr>
            <a:xfrm>
              <a:off x="15629964" y="1903774"/>
              <a:ext cx="3675265" cy="7332817"/>
            </a:xfrm>
            <a:custGeom>
              <a:avLst/>
              <a:gdLst>
                <a:gd name="connsiteX0" fmla="*/ 1837633 w 3675265"/>
                <a:gd name="connsiteY0" fmla="*/ 7332818 h 7332817"/>
                <a:gd name="connsiteX1" fmla="*/ 3675266 w 3675265"/>
                <a:gd name="connsiteY1" fmla="*/ 3666411 h 7332817"/>
                <a:gd name="connsiteX2" fmla="*/ 1837633 w 3675265"/>
                <a:gd name="connsiteY2" fmla="*/ 0 h 7332817"/>
                <a:gd name="connsiteX3" fmla="*/ 0 w 3675265"/>
                <a:gd name="connsiteY3" fmla="*/ 3666411 h 7332817"/>
                <a:gd name="connsiteX4" fmla="*/ 1837633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3" y="7332818"/>
                  </a:moveTo>
                  <a:cubicBezTo>
                    <a:pt x="2852539" y="7332818"/>
                    <a:pt x="3675266" y="5691307"/>
                    <a:pt x="3675266" y="3666411"/>
                  </a:cubicBezTo>
                  <a:cubicBezTo>
                    <a:pt x="3675266" y="1641505"/>
                    <a:pt x="2852539" y="0"/>
                    <a:pt x="1837633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3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1D8CE6D-E385-6CC0-E2C0-9204F538636F}"/>
                </a:ext>
              </a:extLst>
            </p:cNvPr>
            <p:cNvSpPr/>
            <p:nvPr/>
          </p:nvSpPr>
          <p:spPr>
            <a:xfrm>
              <a:off x="14403416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97461-5ABC-5BB1-610C-8CC2840965C1}"/>
                </a:ext>
              </a:extLst>
            </p:cNvPr>
            <p:cNvSpPr/>
            <p:nvPr/>
          </p:nvSpPr>
          <p:spPr>
            <a:xfrm>
              <a:off x="13178814" y="1903774"/>
              <a:ext cx="6126415" cy="7332817"/>
            </a:xfrm>
            <a:custGeom>
              <a:avLst/>
              <a:gdLst>
                <a:gd name="connsiteX0" fmla="*/ 3063208 w 6126415"/>
                <a:gd name="connsiteY0" fmla="*/ 7332818 h 7332817"/>
                <a:gd name="connsiteX1" fmla="*/ 6126416 w 6126415"/>
                <a:gd name="connsiteY1" fmla="*/ 3666411 h 7332817"/>
                <a:gd name="connsiteX2" fmla="*/ 3063208 w 6126415"/>
                <a:gd name="connsiteY2" fmla="*/ 0 h 7332817"/>
                <a:gd name="connsiteX3" fmla="*/ 0 w 6126415"/>
                <a:gd name="connsiteY3" fmla="*/ 3666411 h 7332817"/>
                <a:gd name="connsiteX4" fmla="*/ 3063208 w 612641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5" h="7332817">
                  <a:moveTo>
                    <a:pt x="3063208" y="7332818"/>
                  </a:moveTo>
                  <a:cubicBezTo>
                    <a:pt x="4754978" y="7332818"/>
                    <a:pt x="6126416" y="5691307"/>
                    <a:pt x="6126416" y="3666411"/>
                  </a:cubicBezTo>
                  <a:cubicBezTo>
                    <a:pt x="6126416" y="1641505"/>
                    <a:pt x="4754978" y="0"/>
                    <a:pt x="3063208" y="0"/>
                  </a:cubicBezTo>
                  <a:cubicBezTo>
                    <a:pt x="1371462" y="0"/>
                    <a:pt x="0" y="1641505"/>
                    <a:pt x="0" y="3666411"/>
                  </a:cubicBezTo>
                  <a:cubicBezTo>
                    <a:pt x="0" y="5691307"/>
                    <a:pt x="1371462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FD82EFA-1423-D7F7-6C4A-260E4D791994}"/>
                </a:ext>
              </a:extLst>
            </p:cNvPr>
            <p:cNvSpPr/>
            <p:nvPr/>
          </p:nvSpPr>
          <p:spPr>
            <a:xfrm>
              <a:off x="11954696" y="1903774"/>
              <a:ext cx="7350533" cy="7332817"/>
            </a:xfrm>
            <a:custGeom>
              <a:avLst/>
              <a:gdLst>
                <a:gd name="connsiteX0" fmla="*/ 3675268 w 7350533"/>
                <a:gd name="connsiteY0" fmla="*/ 7332818 h 7332817"/>
                <a:gd name="connsiteX1" fmla="*/ 7350534 w 7350533"/>
                <a:gd name="connsiteY1" fmla="*/ 3666411 h 7332817"/>
                <a:gd name="connsiteX2" fmla="*/ 3675268 w 7350533"/>
                <a:gd name="connsiteY2" fmla="*/ 0 h 7332817"/>
                <a:gd name="connsiteX3" fmla="*/ 0 w 7350533"/>
                <a:gd name="connsiteY3" fmla="*/ 3666411 h 7332817"/>
                <a:gd name="connsiteX4" fmla="*/ 3675268 w 735053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3" h="7332817">
                  <a:moveTo>
                    <a:pt x="3675268" y="7332818"/>
                  </a:moveTo>
                  <a:cubicBezTo>
                    <a:pt x="5705057" y="7332818"/>
                    <a:pt x="7350534" y="5691307"/>
                    <a:pt x="7350534" y="3666411"/>
                  </a:cubicBezTo>
                  <a:cubicBezTo>
                    <a:pt x="7350534" y="1641505"/>
                    <a:pt x="5705057" y="0"/>
                    <a:pt x="3675268" y="0"/>
                  </a:cubicBezTo>
                  <a:cubicBezTo>
                    <a:pt x="1645479" y="0"/>
                    <a:pt x="0" y="1641505"/>
                    <a:pt x="0" y="3666411"/>
                  </a:cubicBezTo>
                  <a:cubicBezTo>
                    <a:pt x="0" y="5691307"/>
                    <a:pt x="1645479" y="7332818"/>
                    <a:pt x="367526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FABD7C10-FCE6-4011-2360-A37261D84853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E8A91B2-4967-4DFD-258A-999EBD45C995}"/>
                </a:ext>
              </a:extLst>
            </p:cNvPr>
            <p:cNvSpPr/>
            <p:nvPr/>
          </p:nvSpPr>
          <p:spPr>
            <a:xfrm>
              <a:off x="1930522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2" y="7332818"/>
                    <a:pt x="1228494" y="5691307"/>
                    <a:pt x="1228494" y="3666411"/>
                  </a:cubicBezTo>
                  <a:cubicBezTo>
                    <a:pt x="1228494" y="1641505"/>
                    <a:pt x="953482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98486D23-F347-BA33-377A-12E5D62F374A}"/>
                </a:ext>
              </a:extLst>
            </p:cNvPr>
            <p:cNvSpPr/>
            <p:nvPr/>
          </p:nvSpPr>
          <p:spPr>
            <a:xfrm>
              <a:off x="19305229" y="1903774"/>
              <a:ext cx="2453096" cy="7332817"/>
            </a:xfrm>
            <a:custGeom>
              <a:avLst/>
              <a:gdLst>
                <a:gd name="connsiteX0" fmla="*/ 1226549 w 2453096"/>
                <a:gd name="connsiteY0" fmla="*/ 7332818 h 7332817"/>
                <a:gd name="connsiteX1" fmla="*/ 2453096 w 2453096"/>
                <a:gd name="connsiteY1" fmla="*/ 3666411 h 7332817"/>
                <a:gd name="connsiteX2" fmla="*/ 1226549 w 2453096"/>
                <a:gd name="connsiteY2" fmla="*/ 0 h 7332817"/>
                <a:gd name="connsiteX3" fmla="*/ 0 w 2453096"/>
                <a:gd name="connsiteY3" fmla="*/ 3666411 h 7332817"/>
                <a:gd name="connsiteX4" fmla="*/ 1226549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9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9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9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097C880-9352-C8F1-D840-6C57C7A08F4A}"/>
                </a:ext>
              </a:extLst>
            </p:cNvPr>
            <p:cNvSpPr/>
            <p:nvPr/>
          </p:nvSpPr>
          <p:spPr>
            <a:xfrm>
              <a:off x="19305473" y="1903774"/>
              <a:ext cx="3675265" cy="7332817"/>
            </a:xfrm>
            <a:custGeom>
              <a:avLst/>
              <a:gdLst>
                <a:gd name="connsiteX0" fmla="*/ 1837632 w 3675265"/>
                <a:gd name="connsiteY0" fmla="*/ 7332818 h 7332817"/>
                <a:gd name="connsiteX1" fmla="*/ 3675266 w 3675265"/>
                <a:gd name="connsiteY1" fmla="*/ 3666411 h 7332817"/>
                <a:gd name="connsiteX2" fmla="*/ 1837632 w 3675265"/>
                <a:gd name="connsiteY2" fmla="*/ 0 h 7332817"/>
                <a:gd name="connsiteX3" fmla="*/ 0 w 3675265"/>
                <a:gd name="connsiteY3" fmla="*/ 3666411 h 7332817"/>
                <a:gd name="connsiteX4" fmla="*/ 1837632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2" y="7332818"/>
                  </a:moveTo>
                  <a:cubicBezTo>
                    <a:pt x="2852515" y="7332818"/>
                    <a:pt x="3675266" y="5691307"/>
                    <a:pt x="3675266" y="3666411"/>
                  </a:cubicBezTo>
                  <a:cubicBezTo>
                    <a:pt x="3675266" y="1641505"/>
                    <a:pt x="2852515" y="0"/>
                    <a:pt x="1837632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2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A6713D8-D293-EEC1-C6AF-E0DE70938011}"/>
                </a:ext>
              </a:extLst>
            </p:cNvPr>
            <p:cNvSpPr/>
            <p:nvPr/>
          </p:nvSpPr>
          <p:spPr>
            <a:xfrm>
              <a:off x="19305473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BA15536-B123-94C3-B939-980AB92F6A1B}"/>
                </a:ext>
              </a:extLst>
            </p:cNvPr>
            <p:cNvSpPr/>
            <p:nvPr/>
          </p:nvSpPr>
          <p:spPr>
            <a:xfrm>
              <a:off x="19305473" y="1903774"/>
              <a:ext cx="6126414" cy="7332817"/>
            </a:xfrm>
            <a:custGeom>
              <a:avLst/>
              <a:gdLst>
                <a:gd name="connsiteX0" fmla="*/ 3063208 w 6126414"/>
                <a:gd name="connsiteY0" fmla="*/ 7332818 h 7332817"/>
                <a:gd name="connsiteX1" fmla="*/ 6126415 w 6126414"/>
                <a:gd name="connsiteY1" fmla="*/ 3666411 h 7332817"/>
                <a:gd name="connsiteX2" fmla="*/ 3063208 w 6126414"/>
                <a:gd name="connsiteY2" fmla="*/ 0 h 7332817"/>
                <a:gd name="connsiteX3" fmla="*/ 0 w 6126414"/>
                <a:gd name="connsiteY3" fmla="*/ 3666411 h 7332817"/>
                <a:gd name="connsiteX4" fmla="*/ 3063208 w 612641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4" h="7332817">
                  <a:moveTo>
                    <a:pt x="3063208" y="7332818"/>
                  </a:moveTo>
                  <a:cubicBezTo>
                    <a:pt x="4754978" y="7332818"/>
                    <a:pt x="6126415" y="5691307"/>
                    <a:pt x="6126415" y="3666411"/>
                  </a:cubicBezTo>
                  <a:cubicBezTo>
                    <a:pt x="6126415" y="1641505"/>
                    <a:pt x="4754978" y="0"/>
                    <a:pt x="3063208" y="0"/>
                  </a:cubicBezTo>
                  <a:cubicBezTo>
                    <a:pt x="1371437" y="0"/>
                    <a:pt x="0" y="1641505"/>
                    <a:pt x="0" y="3666411"/>
                  </a:cubicBezTo>
                  <a:cubicBezTo>
                    <a:pt x="0" y="5691307"/>
                    <a:pt x="1371437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95B16F8A-748D-0A5F-7212-85B3CC4E5880}"/>
                </a:ext>
              </a:extLst>
            </p:cNvPr>
            <p:cNvSpPr/>
            <p:nvPr/>
          </p:nvSpPr>
          <p:spPr>
            <a:xfrm>
              <a:off x="19305473" y="1903774"/>
              <a:ext cx="7350530" cy="7332817"/>
            </a:xfrm>
            <a:custGeom>
              <a:avLst/>
              <a:gdLst>
                <a:gd name="connsiteX0" fmla="*/ 3675266 w 7350530"/>
                <a:gd name="connsiteY0" fmla="*/ 7332818 h 7332817"/>
                <a:gd name="connsiteX1" fmla="*/ 7350531 w 7350530"/>
                <a:gd name="connsiteY1" fmla="*/ 3666411 h 7332817"/>
                <a:gd name="connsiteX2" fmla="*/ 3675266 w 7350530"/>
                <a:gd name="connsiteY2" fmla="*/ 0 h 7332817"/>
                <a:gd name="connsiteX3" fmla="*/ 0 w 7350530"/>
                <a:gd name="connsiteY3" fmla="*/ 3666411 h 7332817"/>
                <a:gd name="connsiteX4" fmla="*/ 3675266 w 7350530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0" h="7332817">
                  <a:moveTo>
                    <a:pt x="3675266" y="7332818"/>
                  </a:moveTo>
                  <a:cubicBezTo>
                    <a:pt x="5705054" y="7332818"/>
                    <a:pt x="7350531" y="5691307"/>
                    <a:pt x="7350531" y="3666411"/>
                  </a:cubicBezTo>
                  <a:cubicBezTo>
                    <a:pt x="7350531" y="1641505"/>
                    <a:pt x="5705054" y="0"/>
                    <a:pt x="3675266" y="0"/>
                  </a:cubicBezTo>
                  <a:cubicBezTo>
                    <a:pt x="1645477" y="0"/>
                    <a:pt x="0" y="1641505"/>
                    <a:pt x="0" y="3666411"/>
                  </a:cubicBezTo>
                  <a:cubicBezTo>
                    <a:pt x="0" y="5691307"/>
                    <a:pt x="1645477" y="7332818"/>
                    <a:pt x="3675266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06EF15-025A-2763-0F55-2F713E5318D3}"/>
                </a:ext>
              </a:extLst>
            </p:cNvPr>
            <p:cNvSpPr/>
            <p:nvPr/>
          </p:nvSpPr>
          <p:spPr>
            <a:xfrm>
              <a:off x="11415616" y="5022941"/>
              <a:ext cx="1077674" cy="1075071"/>
            </a:xfrm>
            <a:custGeom>
              <a:avLst/>
              <a:gdLst>
                <a:gd name="connsiteX0" fmla="*/ 538832 w 1077674"/>
                <a:gd name="connsiteY0" fmla="*/ 1075072 h 1075071"/>
                <a:gd name="connsiteX1" fmla="*/ 1077674 w 1077674"/>
                <a:gd name="connsiteY1" fmla="*/ 537536 h 1075071"/>
                <a:gd name="connsiteX2" fmla="*/ 538832 w 1077674"/>
                <a:gd name="connsiteY2" fmla="*/ 0 h 1075071"/>
                <a:gd name="connsiteX3" fmla="*/ 0 w 1077674"/>
                <a:gd name="connsiteY3" fmla="*/ 537536 h 1075071"/>
                <a:gd name="connsiteX4" fmla="*/ 538832 w 1077674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74" h="1075071">
                  <a:moveTo>
                    <a:pt x="538832" y="1075072"/>
                  </a:moveTo>
                  <a:cubicBezTo>
                    <a:pt x="836425" y="1075072"/>
                    <a:pt x="1077674" y="834406"/>
                    <a:pt x="1077674" y="537536"/>
                  </a:cubicBezTo>
                  <a:cubicBezTo>
                    <a:pt x="1077674" y="240666"/>
                    <a:pt x="836425" y="0"/>
                    <a:pt x="538832" y="0"/>
                  </a:cubicBezTo>
                  <a:cubicBezTo>
                    <a:pt x="241242" y="0"/>
                    <a:pt x="0" y="240666"/>
                    <a:pt x="0" y="537536"/>
                  </a:cubicBezTo>
                  <a:cubicBezTo>
                    <a:pt x="0" y="834406"/>
                    <a:pt x="241242" y="1075072"/>
                    <a:pt x="538832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92C8E8A9-A15E-5253-9050-7DFB0BC83D8F}"/>
                </a:ext>
              </a:extLst>
            </p:cNvPr>
            <p:cNvSpPr/>
            <p:nvPr/>
          </p:nvSpPr>
          <p:spPr>
            <a:xfrm>
              <a:off x="26117194" y="5022941"/>
              <a:ext cx="1077668" cy="1075071"/>
            </a:xfrm>
            <a:custGeom>
              <a:avLst/>
              <a:gdLst>
                <a:gd name="connsiteX0" fmla="*/ 538835 w 1077668"/>
                <a:gd name="connsiteY0" fmla="*/ 1075072 h 1075071"/>
                <a:gd name="connsiteX1" fmla="*/ 1077669 w 1077668"/>
                <a:gd name="connsiteY1" fmla="*/ 537536 h 1075071"/>
                <a:gd name="connsiteX2" fmla="*/ 538835 w 1077668"/>
                <a:gd name="connsiteY2" fmla="*/ 0 h 1075071"/>
                <a:gd name="connsiteX3" fmla="*/ 0 w 1077668"/>
                <a:gd name="connsiteY3" fmla="*/ 537536 h 1075071"/>
                <a:gd name="connsiteX4" fmla="*/ 538835 w 1077668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68" h="1075071">
                  <a:moveTo>
                    <a:pt x="538835" y="1075072"/>
                  </a:moveTo>
                  <a:cubicBezTo>
                    <a:pt x="836422" y="1075072"/>
                    <a:pt x="1077669" y="834406"/>
                    <a:pt x="1077669" y="537536"/>
                  </a:cubicBezTo>
                  <a:cubicBezTo>
                    <a:pt x="1077669" y="240666"/>
                    <a:pt x="836422" y="0"/>
                    <a:pt x="538835" y="0"/>
                  </a:cubicBezTo>
                  <a:cubicBezTo>
                    <a:pt x="241223" y="0"/>
                    <a:pt x="0" y="240666"/>
                    <a:pt x="0" y="537536"/>
                  </a:cubicBezTo>
                  <a:cubicBezTo>
                    <a:pt x="0" y="834406"/>
                    <a:pt x="241223" y="1075072"/>
                    <a:pt x="538835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8" name="Текст 47">
            <a:extLst>
              <a:ext uri="{FF2B5EF4-FFF2-40B4-BE49-F238E27FC236}">
                <a16:creationId xmlns:a16="http://schemas.microsoft.com/office/drawing/2014/main" id="{5C9105EE-CA86-4902-97B2-5B8E7D099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6575" y="4436503"/>
            <a:ext cx="4527425" cy="2287119"/>
          </a:xfrm>
          <a:solidFill>
            <a:schemeClr val="tx1"/>
          </a:solidFill>
        </p:spPr>
        <p:txBody>
          <a:bodyPr vert="horz" wrap="square" lIns="0" tIns="180000" rIns="0" bIns="180000" rtlCol="0" anchor="ctr">
            <a:spAutoFit/>
          </a:bodyPr>
          <a:lstStyle>
            <a:lvl1pPr algn="ctr"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61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FF9C28D-AA05-648A-DE51-39D5834C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863601"/>
            <a:ext cx="7135812" cy="943292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45B9E-C27D-5222-3CA6-0F4433A52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875" y="811348"/>
            <a:ext cx="10139951" cy="6646355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C7A88CE9-E1DA-71C1-4C2B-0A285790B1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43245" y="8694738"/>
            <a:ext cx="6401026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781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771C7913-885C-2D47-2F57-B2C142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9D5FD3A-D872-D5F5-0011-BC9090903817}"/>
              </a:ext>
            </a:extLst>
          </p:cNvPr>
          <p:cNvGrpSpPr/>
          <p:nvPr userDrawn="1"/>
        </p:nvGrpSpPr>
        <p:grpSpPr>
          <a:xfrm>
            <a:off x="836615" y="2117791"/>
            <a:ext cx="925200" cy="925200"/>
            <a:chOff x="839788" y="8625567"/>
            <a:chExt cx="1440000" cy="1440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00947FD-EACC-DA05-0479-76CCDE8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1D47E0-E082-4D73-9535-069964B73BB8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A2E7356-298C-ED5D-BE42-EC3DA6006332}"/>
              </a:ext>
            </a:extLst>
          </p:cNvPr>
          <p:cNvGrpSpPr/>
          <p:nvPr userDrawn="1"/>
        </p:nvGrpSpPr>
        <p:grpSpPr>
          <a:xfrm>
            <a:off x="836615" y="3937404"/>
            <a:ext cx="925200" cy="925200"/>
            <a:chOff x="839788" y="8625567"/>
            <a:chExt cx="1440000" cy="144000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0481A20-CECF-D73C-5379-E7BC995C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3175FB7-A3FB-8609-F308-018F083092CA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42C9B4E-F88E-4052-4A6B-859D3C26AB11}"/>
              </a:ext>
            </a:extLst>
          </p:cNvPr>
          <p:cNvGrpSpPr/>
          <p:nvPr userDrawn="1"/>
        </p:nvGrpSpPr>
        <p:grpSpPr>
          <a:xfrm>
            <a:off x="836615" y="5757017"/>
            <a:ext cx="925200" cy="925200"/>
            <a:chOff x="839788" y="8625567"/>
            <a:chExt cx="1440000" cy="144000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07FEB8E-31E8-364D-ACF2-F1B56A8E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B9AA667-1AC5-049E-3E99-3382BEBD11A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1BC4E63-8D2F-A22F-01B6-339232C9468C}"/>
              </a:ext>
            </a:extLst>
          </p:cNvPr>
          <p:cNvGrpSpPr/>
          <p:nvPr userDrawn="1"/>
        </p:nvGrpSpPr>
        <p:grpSpPr>
          <a:xfrm>
            <a:off x="836615" y="7576631"/>
            <a:ext cx="925200" cy="925200"/>
            <a:chOff x="839788" y="8625567"/>
            <a:chExt cx="1440000" cy="1440000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AED51EBF-C44E-EAF6-F2D7-F5FF264A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AEB8A56-E2C7-006D-70AD-E04C3FB0606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2D79AB6-0C5D-9CB9-C1B1-BB189D964CEE}"/>
              </a:ext>
            </a:extLst>
          </p:cNvPr>
          <p:cNvGrpSpPr/>
          <p:nvPr userDrawn="1"/>
        </p:nvGrpSpPr>
        <p:grpSpPr>
          <a:xfrm>
            <a:off x="836615" y="9396244"/>
            <a:ext cx="925200" cy="925200"/>
            <a:chOff x="839788" y="8625567"/>
            <a:chExt cx="1440000" cy="144000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FD3D3DE-0684-33A5-03A5-6F2FF39F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3B84C9C-10A6-3346-1CAE-0D0F4D938C3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Текст 59">
            <a:extLst>
              <a:ext uri="{FF2B5EF4-FFF2-40B4-BE49-F238E27FC236}">
                <a16:creationId xmlns:a16="http://schemas.microsoft.com/office/drawing/2014/main" id="{28AA3DD3-A38F-F1EB-1238-52A301E63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1388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</a:p>
        </p:txBody>
      </p:sp>
      <p:sp>
        <p:nvSpPr>
          <p:cNvPr id="61" name="Текст 59">
            <a:extLst>
              <a:ext uri="{FF2B5EF4-FFF2-40B4-BE49-F238E27FC236}">
                <a16:creationId xmlns:a16="http://schemas.microsoft.com/office/drawing/2014/main" id="{61E060DC-A5D3-C13D-725F-015654D3A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388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</a:p>
        </p:txBody>
      </p:sp>
      <p:sp>
        <p:nvSpPr>
          <p:cNvPr id="62" name="Текст 59">
            <a:extLst>
              <a:ext uri="{FF2B5EF4-FFF2-40B4-BE49-F238E27FC236}">
                <a16:creationId xmlns:a16="http://schemas.microsoft.com/office/drawing/2014/main" id="{DF9FCA35-473E-3057-99FC-EAAF1B22C0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1388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</a:p>
        </p:txBody>
      </p:sp>
      <p:sp>
        <p:nvSpPr>
          <p:cNvPr id="63" name="Текст 59">
            <a:extLst>
              <a:ext uri="{FF2B5EF4-FFF2-40B4-BE49-F238E27FC236}">
                <a16:creationId xmlns:a16="http://schemas.microsoft.com/office/drawing/2014/main" id="{007B85D8-73A0-DEB1-A244-EFDA68C152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1388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</a:p>
        </p:txBody>
      </p:sp>
      <p:sp>
        <p:nvSpPr>
          <p:cNvPr id="64" name="Текст 59">
            <a:extLst>
              <a:ext uri="{FF2B5EF4-FFF2-40B4-BE49-F238E27FC236}">
                <a16:creationId xmlns:a16="http://schemas.microsoft.com/office/drawing/2014/main" id="{C6D3EFE1-ACA0-C0F2-E2B1-279DB42ED9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1388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5D6FF294-7FC5-31FD-22B6-B29C26976686}"/>
              </a:ext>
            </a:extLst>
          </p:cNvPr>
          <p:cNvGrpSpPr/>
          <p:nvPr userDrawn="1"/>
        </p:nvGrpSpPr>
        <p:grpSpPr>
          <a:xfrm>
            <a:off x="11116129" y="2117791"/>
            <a:ext cx="925200" cy="925200"/>
            <a:chOff x="839788" y="8625567"/>
            <a:chExt cx="1440000" cy="1440000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D87787F-3D5D-8604-0BA1-398EE50D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632212A-E844-4C00-32AE-770F30C6D6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3057E9D-15E9-E2A7-E3FF-48E77B80847A}"/>
              </a:ext>
            </a:extLst>
          </p:cNvPr>
          <p:cNvGrpSpPr/>
          <p:nvPr userDrawn="1"/>
        </p:nvGrpSpPr>
        <p:grpSpPr>
          <a:xfrm>
            <a:off x="11116129" y="3937404"/>
            <a:ext cx="925200" cy="925200"/>
            <a:chOff x="839788" y="8625567"/>
            <a:chExt cx="1440000" cy="1440000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23CD8D64-E634-0799-38D5-0C39AA44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6F4330B-8958-A35C-A1BE-1693E37CD02D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547187-3680-2ABC-B139-9D1909C470F3}"/>
              </a:ext>
            </a:extLst>
          </p:cNvPr>
          <p:cNvGrpSpPr/>
          <p:nvPr userDrawn="1"/>
        </p:nvGrpSpPr>
        <p:grpSpPr>
          <a:xfrm>
            <a:off x="11116129" y="5757017"/>
            <a:ext cx="925200" cy="925200"/>
            <a:chOff x="839788" y="8625567"/>
            <a:chExt cx="1440000" cy="1440000"/>
          </a:xfrm>
        </p:grpSpPr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7BEC1A0A-CC86-A55D-6FCF-7D7FBB61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B9B542C-D220-187D-DBE0-C3D3E39AED12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10CB2BB-03BD-FE0E-8762-3662E9A498C0}"/>
              </a:ext>
            </a:extLst>
          </p:cNvPr>
          <p:cNvGrpSpPr/>
          <p:nvPr userDrawn="1"/>
        </p:nvGrpSpPr>
        <p:grpSpPr>
          <a:xfrm>
            <a:off x="11116129" y="7576631"/>
            <a:ext cx="925200" cy="925200"/>
            <a:chOff x="839788" y="8625567"/>
            <a:chExt cx="1440000" cy="1440000"/>
          </a:xfrm>
        </p:grpSpPr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BBE2F0B-15B5-6A59-53B1-F5EBA0AD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940EE2C-73CA-8089-BB2F-795905302AAC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6C0F138-1055-B2E5-9DB5-FA7321CA7CA1}"/>
              </a:ext>
            </a:extLst>
          </p:cNvPr>
          <p:cNvGrpSpPr/>
          <p:nvPr userDrawn="1"/>
        </p:nvGrpSpPr>
        <p:grpSpPr>
          <a:xfrm>
            <a:off x="11116129" y="9396244"/>
            <a:ext cx="925200" cy="925200"/>
            <a:chOff x="839788" y="8625567"/>
            <a:chExt cx="1440000" cy="1440000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5F29B651-413C-A527-9B9F-1E050654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A50758D3-37DF-F339-83C4-46AEE3C9578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0" name="Текст 59">
            <a:extLst>
              <a:ext uri="{FF2B5EF4-FFF2-40B4-BE49-F238E27FC236}">
                <a16:creationId xmlns:a16="http://schemas.microsoft.com/office/drawing/2014/main" id="{CF28D84F-3C68-92D3-E2B9-143B00401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90902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6</a:t>
            </a:r>
          </a:p>
        </p:txBody>
      </p:sp>
      <p:sp>
        <p:nvSpPr>
          <p:cNvPr id="81" name="Текст 59">
            <a:extLst>
              <a:ext uri="{FF2B5EF4-FFF2-40B4-BE49-F238E27FC236}">
                <a16:creationId xmlns:a16="http://schemas.microsoft.com/office/drawing/2014/main" id="{73F12886-0A42-574A-1AEC-7A56158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90902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7</a:t>
            </a:r>
          </a:p>
        </p:txBody>
      </p:sp>
      <p:sp>
        <p:nvSpPr>
          <p:cNvPr id="82" name="Текст 59">
            <a:extLst>
              <a:ext uri="{FF2B5EF4-FFF2-40B4-BE49-F238E27FC236}">
                <a16:creationId xmlns:a16="http://schemas.microsoft.com/office/drawing/2014/main" id="{C8986049-3342-381B-B55F-90FCEE2AF2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90902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8</a:t>
            </a:r>
          </a:p>
        </p:txBody>
      </p:sp>
      <p:sp>
        <p:nvSpPr>
          <p:cNvPr id="83" name="Текст 59">
            <a:extLst>
              <a:ext uri="{FF2B5EF4-FFF2-40B4-BE49-F238E27FC236}">
                <a16:creationId xmlns:a16="http://schemas.microsoft.com/office/drawing/2014/main" id="{19FB035E-46A0-D7DF-891C-8F1FA138B7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90902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9</a:t>
            </a:r>
          </a:p>
        </p:txBody>
      </p:sp>
      <p:sp>
        <p:nvSpPr>
          <p:cNvPr id="84" name="Текст 59">
            <a:extLst>
              <a:ext uri="{FF2B5EF4-FFF2-40B4-BE49-F238E27FC236}">
                <a16:creationId xmlns:a16="http://schemas.microsoft.com/office/drawing/2014/main" id="{E5454C2D-1F67-3578-DC4D-59BADE1CC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0902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10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8D34407-777C-67EB-9D4A-69FED8ED1E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3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CCE888-BDCE-C0AE-17EE-AABA4328472C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7C0693C-3FDC-E674-EEFD-5152316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6634618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141EDB-CB33-AAAE-1946-D9DBD6CCC9CB}"/>
              </a:ext>
            </a:extLst>
          </p:cNvPr>
          <p:cNvGrpSpPr/>
          <p:nvPr userDrawn="1"/>
        </p:nvGrpSpPr>
        <p:grpSpPr>
          <a:xfrm>
            <a:off x="9017002" y="873526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7B0CE1E4-358A-2653-1B1D-C76B7F75E8D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80FA818-89E7-3581-0C9E-00E602AC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2630550-BD4A-F3F4-06A8-CD2B68B38849}"/>
              </a:ext>
            </a:extLst>
          </p:cNvPr>
          <p:cNvGrpSpPr/>
          <p:nvPr userDrawn="1"/>
        </p:nvGrpSpPr>
        <p:grpSpPr>
          <a:xfrm>
            <a:off x="9017002" y="3005468"/>
            <a:ext cx="925200" cy="925200"/>
            <a:chOff x="17104435" y="6891770"/>
            <a:chExt cx="1440000" cy="144000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E4F76FE5-45DC-AC0C-219B-DEEBED3C0CAD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340A5F9A-D68B-12F9-09A9-2A0AD04B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4544D121-8706-A499-3A61-7DDD6E0D4E25}"/>
              </a:ext>
            </a:extLst>
          </p:cNvPr>
          <p:cNvGrpSpPr/>
          <p:nvPr userDrawn="1"/>
        </p:nvGrpSpPr>
        <p:grpSpPr>
          <a:xfrm>
            <a:off x="9017002" y="5139648"/>
            <a:ext cx="925200" cy="925200"/>
            <a:chOff x="17104435" y="6891770"/>
            <a:chExt cx="1440000" cy="1440000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F266EDB-FEB0-FE6D-0DA4-EAD8D749B92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36B421A-A88B-5179-113A-9DD2353F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28E8C5C-2363-22CA-1D6D-510CC5698FA1}"/>
              </a:ext>
            </a:extLst>
          </p:cNvPr>
          <p:cNvGrpSpPr/>
          <p:nvPr userDrawn="1"/>
        </p:nvGrpSpPr>
        <p:grpSpPr>
          <a:xfrm>
            <a:off x="9017002" y="9408009"/>
            <a:ext cx="925200" cy="925200"/>
            <a:chOff x="17104435" y="6891770"/>
            <a:chExt cx="1440000" cy="1440000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42C6E65-AC32-A1C9-C582-A058ED3AF718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882B3FFB-D600-4613-39D1-EA47FA04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FEF808B-488B-F839-8760-0E3EA7EB2FDA}"/>
              </a:ext>
            </a:extLst>
          </p:cNvPr>
          <p:cNvGrpSpPr/>
          <p:nvPr userDrawn="1"/>
        </p:nvGrpSpPr>
        <p:grpSpPr>
          <a:xfrm>
            <a:off x="9017002" y="7273828"/>
            <a:ext cx="925200" cy="925200"/>
            <a:chOff x="17104435" y="6891770"/>
            <a:chExt cx="1440000" cy="1440000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3660507-2D77-DA9A-5F21-DD38C083E80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2703717E-6EA3-70F7-041D-DF5F093DD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92" name="Текст 59">
            <a:extLst>
              <a:ext uri="{FF2B5EF4-FFF2-40B4-BE49-F238E27FC236}">
                <a16:creationId xmlns:a16="http://schemas.microsoft.com/office/drawing/2014/main" id="{2D1C89A3-722B-A326-EE93-F7A5358B0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8962" y="87446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3" name="Текст 59">
            <a:extLst>
              <a:ext uri="{FF2B5EF4-FFF2-40B4-BE49-F238E27FC236}">
                <a16:creationId xmlns:a16="http://schemas.microsoft.com/office/drawing/2014/main" id="{B9D6FD1E-2ACC-2EDB-3884-D159C3332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48962" y="3003430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4" name="Текст 59">
            <a:extLst>
              <a:ext uri="{FF2B5EF4-FFF2-40B4-BE49-F238E27FC236}">
                <a16:creationId xmlns:a16="http://schemas.microsoft.com/office/drawing/2014/main" id="{B581CC32-D695-2F3D-5395-311CC83615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2" y="514282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5" name="Текст 59">
            <a:extLst>
              <a:ext uri="{FF2B5EF4-FFF2-40B4-BE49-F238E27FC236}">
                <a16:creationId xmlns:a16="http://schemas.microsoft.com/office/drawing/2014/main" id="{03A65C54-628D-8B05-E42D-786E19B66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2" y="7282643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6" name="Текст 59">
            <a:extLst>
              <a:ext uri="{FF2B5EF4-FFF2-40B4-BE49-F238E27FC236}">
                <a16:creationId xmlns:a16="http://schemas.microsoft.com/office/drawing/2014/main" id="{4D97E782-84DA-DF13-F700-F27F349AA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2" y="9411182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1DF2ECC-5195-9D9E-F8BF-D8C691FF978C}"/>
              </a:ext>
            </a:extLst>
          </p:cNvPr>
          <p:cNvGrpSpPr/>
          <p:nvPr userDrawn="1"/>
        </p:nvGrpSpPr>
        <p:grpSpPr>
          <a:xfrm>
            <a:off x="863068" y="6066179"/>
            <a:ext cx="6292062" cy="4238459"/>
            <a:chOff x="863068" y="6066179"/>
            <a:chExt cx="6292062" cy="4238459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4186AC4-78F1-91C1-51D8-7C537E39DB55}"/>
                </a:ext>
              </a:extLst>
            </p:cNvPr>
            <p:cNvSpPr/>
            <p:nvPr/>
          </p:nvSpPr>
          <p:spPr>
            <a:xfrm>
              <a:off x="1788792" y="6179412"/>
              <a:ext cx="1577289" cy="1919858"/>
            </a:xfrm>
            <a:custGeom>
              <a:avLst/>
              <a:gdLst>
                <a:gd name="connsiteX0" fmla="*/ 450666 w 1577289"/>
                <a:gd name="connsiteY0" fmla="*/ 0 h 1919858"/>
                <a:gd name="connsiteX1" fmla="*/ 0 w 1577289"/>
                <a:gd name="connsiteY1" fmla="*/ 450976 h 1919858"/>
                <a:gd name="connsiteX2" fmla="*/ 0 w 1577289"/>
                <a:gd name="connsiteY2" fmla="*/ 1817770 h 1919858"/>
                <a:gd name="connsiteX3" fmla="*/ 102018 w 1577289"/>
                <a:gd name="connsiteY3" fmla="*/ 1919858 h 1919858"/>
                <a:gd name="connsiteX4" fmla="*/ 1577290 w 1577289"/>
                <a:gd name="connsiteY4" fmla="*/ 1919858 h 1919858"/>
                <a:gd name="connsiteX5" fmla="*/ 1577290 w 1577289"/>
                <a:gd name="connsiteY5" fmla="*/ 0 h 1919858"/>
                <a:gd name="connsiteX6" fmla="*/ 450581 w 1577289"/>
                <a:gd name="connsiteY6" fmla="*/ 0 h 1919858"/>
                <a:gd name="connsiteX7" fmla="*/ 450666 w 1577289"/>
                <a:gd name="connsiteY7" fmla="*/ 0 h 19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89" h="1919858">
                  <a:moveTo>
                    <a:pt x="450666" y="0"/>
                  </a:moveTo>
                  <a:lnTo>
                    <a:pt x="0" y="450976"/>
                  </a:lnTo>
                  <a:lnTo>
                    <a:pt x="0" y="1817770"/>
                  </a:lnTo>
                  <a:cubicBezTo>
                    <a:pt x="0" y="1874174"/>
                    <a:pt x="45653" y="1919858"/>
                    <a:pt x="102018" y="1919858"/>
                  </a:cubicBezTo>
                  <a:lnTo>
                    <a:pt x="1577290" y="1919858"/>
                  </a:lnTo>
                  <a:lnTo>
                    <a:pt x="1577290" y="0"/>
                  </a:lnTo>
                  <a:lnTo>
                    <a:pt x="450581" y="0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DB44E8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A8DDE8F-AE83-AB4F-F147-F9AEFAE5A80D}"/>
                </a:ext>
              </a:extLst>
            </p:cNvPr>
            <p:cNvSpPr/>
            <p:nvPr/>
          </p:nvSpPr>
          <p:spPr>
            <a:xfrm>
              <a:off x="2350667" y="6066179"/>
              <a:ext cx="1126623" cy="876598"/>
            </a:xfrm>
            <a:custGeom>
              <a:avLst/>
              <a:gdLst>
                <a:gd name="connsiteX0" fmla="*/ 1126624 w 1126623"/>
                <a:gd name="connsiteY0" fmla="*/ 876599 h 876598"/>
                <a:gd name="connsiteX1" fmla="*/ 1126624 w 1126623"/>
                <a:gd name="connsiteY1" fmla="*/ 0 h 876598"/>
                <a:gd name="connsiteX2" fmla="*/ 0 w 1126623"/>
                <a:gd name="connsiteY2" fmla="*/ 0 h 8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623" h="876598">
                  <a:moveTo>
                    <a:pt x="1126624" y="876599"/>
                  </a:moveTo>
                  <a:lnTo>
                    <a:pt x="1126624" y="0"/>
                  </a:lnTo>
                  <a:lnTo>
                    <a:pt x="0" y="0"/>
                  </a:lnTo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9B3D928-B43F-F87F-96D0-187B32050D7F}"/>
                </a:ext>
              </a:extLst>
            </p:cNvPr>
            <p:cNvSpPr/>
            <p:nvPr/>
          </p:nvSpPr>
          <p:spPr>
            <a:xfrm>
              <a:off x="1788792" y="6179412"/>
              <a:ext cx="450666" cy="450976"/>
            </a:xfrm>
            <a:custGeom>
              <a:avLst/>
              <a:gdLst>
                <a:gd name="connsiteX0" fmla="*/ 450666 w 450666"/>
                <a:gd name="connsiteY0" fmla="*/ 0 h 450976"/>
                <a:gd name="connsiteX1" fmla="*/ 450666 w 450666"/>
                <a:gd name="connsiteY1" fmla="*/ 450976 h 450976"/>
                <a:gd name="connsiteX2" fmla="*/ 0 w 450666"/>
                <a:gd name="connsiteY2" fmla="*/ 450976 h 450976"/>
                <a:gd name="connsiteX3" fmla="*/ 450666 w 450666"/>
                <a:gd name="connsiteY3" fmla="*/ 0 h 4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6" h="450976">
                  <a:moveTo>
                    <a:pt x="450666" y="0"/>
                  </a:moveTo>
                  <a:lnTo>
                    <a:pt x="450666" y="450976"/>
                  </a:lnTo>
                  <a:lnTo>
                    <a:pt x="0" y="450976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BE29CE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4CBBA11-DB73-87D1-77C0-EE717DFA6F8F}"/>
                </a:ext>
              </a:extLst>
            </p:cNvPr>
            <p:cNvSpPr/>
            <p:nvPr/>
          </p:nvSpPr>
          <p:spPr>
            <a:xfrm>
              <a:off x="3785037" y="6738262"/>
              <a:ext cx="3370093" cy="2365815"/>
            </a:xfrm>
            <a:custGeom>
              <a:avLst/>
              <a:gdLst>
                <a:gd name="connsiteX0" fmla="*/ 0 w 3370093"/>
                <a:gd name="connsiteY0" fmla="*/ 103365 h 2365815"/>
                <a:gd name="connsiteX1" fmla="*/ 104144 w 3370093"/>
                <a:gd name="connsiteY1" fmla="*/ 0 h 2365815"/>
                <a:gd name="connsiteX2" fmla="*/ 3370093 w 3370093"/>
                <a:gd name="connsiteY2" fmla="*/ 0 h 2365815"/>
                <a:gd name="connsiteX3" fmla="*/ 3370093 w 3370093"/>
                <a:gd name="connsiteY3" fmla="*/ 2261600 h 2365815"/>
                <a:gd name="connsiteX4" fmla="*/ 3267735 w 3370093"/>
                <a:gd name="connsiteY4" fmla="*/ 2365815 h 2365815"/>
                <a:gd name="connsiteX5" fmla="*/ 0 w 3370093"/>
                <a:gd name="connsiteY5" fmla="*/ 2365815 h 2365815"/>
                <a:gd name="connsiteX6" fmla="*/ 0 w 3370093"/>
                <a:gd name="connsiteY6" fmla="*/ 103365 h 236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5">
                  <a:moveTo>
                    <a:pt x="0" y="103365"/>
                  </a:moveTo>
                  <a:cubicBezTo>
                    <a:pt x="0" y="45855"/>
                    <a:pt x="46589" y="0"/>
                    <a:pt x="104144" y="0"/>
                  </a:cubicBezTo>
                  <a:lnTo>
                    <a:pt x="3370093" y="0"/>
                  </a:lnTo>
                  <a:lnTo>
                    <a:pt x="3370093" y="2261600"/>
                  </a:lnTo>
                  <a:cubicBezTo>
                    <a:pt x="3370093" y="2319110"/>
                    <a:pt x="3325206" y="2365815"/>
                    <a:pt x="3267735" y="2365815"/>
                  </a:cubicBezTo>
                  <a:lnTo>
                    <a:pt x="0" y="2365815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42424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D573BBE-1ABF-78C6-0F4C-04F95A6C0270}"/>
                </a:ext>
              </a:extLst>
            </p:cNvPr>
            <p:cNvSpPr/>
            <p:nvPr/>
          </p:nvSpPr>
          <p:spPr>
            <a:xfrm>
              <a:off x="2685117" y="7402686"/>
              <a:ext cx="3703948" cy="2661194"/>
            </a:xfrm>
            <a:custGeom>
              <a:avLst/>
              <a:gdLst>
                <a:gd name="connsiteX0" fmla="*/ 158044 w 3703948"/>
                <a:gd name="connsiteY0" fmla="*/ 0 h 2661194"/>
                <a:gd name="connsiteX1" fmla="*/ 3703948 w 3703948"/>
                <a:gd name="connsiteY1" fmla="*/ 0 h 2661194"/>
                <a:gd name="connsiteX2" fmla="*/ 3703948 w 3703948"/>
                <a:gd name="connsiteY2" fmla="*/ 2502787 h 2661194"/>
                <a:gd name="connsiteX3" fmla="*/ 3545905 w 3703948"/>
                <a:gd name="connsiteY3" fmla="*/ 2661194 h 2661194"/>
                <a:gd name="connsiteX4" fmla="*/ 0 w 3703948"/>
                <a:gd name="connsiteY4" fmla="*/ 2661194 h 2661194"/>
                <a:gd name="connsiteX5" fmla="*/ 0 w 3703948"/>
                <a:gd name="connsiteY5" fmla="*/ 158407 h 2661194"/>
                <a:gd name="connsiteX6" fmla="*/ 158044 w 3703948"/>
                <a:gd name="connsiteY6" fmla="*/ 0 h 26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948" h="2661194">
                  <a:moveTo>
                    <a:pt x="158044" y="0"/>
                  </a:moveTo>
                  <a:lnTo>
                    <a:pt x="3703948" y="0"/>
                  </a:lnTo>
                  <a:lnTo>
                    <a:pt x="3703948" y="2502787"/>
                  </a:lnTo>
                  <a:cubicBezTo>
                    <a:pt x="3703948" y="2590243"/>
                    <a:pt x="3633131" y="2661194"/>
                    <a:pt x="3545905" y="2661194"/>
                  </a:cubicBezTo>
                  <a:lnTo>
                    <a:pt x="0" y="2661194"/>
                  </a:lnTo>
                  <a:lnTo>
                    <a:pt x="0" y="158407"/>
                  </a:lnTo>
                  <a:cubicBezTo>
                    <a:pt x="0" y="70952"/>
                    <a:pt x="70818" y="0"/>
                    <a:pt x="158044" y="0"/>
                  </a:cubicBez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EF64F70-1B5F-8071-D485-DCD6DF585B4F}"/>
                </a:ext>
              </a:extLst>
            </p:cNvPr>
            <p:cNvSpPr/>
            <p:nvPr/>
          </p:nvSpPr>
          <p:spPr>
            <a:xfrm>
              <a:off x="2854468" y="7557010"/>
              <a:ext cx="3370093" cy="2365817"/>
            </a:xfrm>
            <a:custGeom>
              <a:avLst/>
              <a:gdLst>
                <a:gd name="connsiteX0" fmla="*/ 0 w 3370093"/>
                <a:gd name="connsiteY0" fmla="*/ 103365 h 2365817"/>
                <a:gd name="connsiteX1" fmla="*/ 104144 w 3370093"/>
                <a:gd name="connsiteY1" fmla="*/ 0 h 2365817"/>
                <a:gd name="connsiteX2" fmla="*/ 3370093 w 3370093"/>
                <a:gd name="connsiteY2" fmla="*/ 0 h 2365817"/>
                <a:gd name="connsiteX3" fmla="*/ 3370093 w 3370093"/>
                <a:gd name="connsiteY3" fmla="*/ 2261611 h 2365817"/>
                <a:gd name="connsiteX4" fmla="*/ 3267735 w 3370093"/>
                <a:gd name="connsiteY4" fmla="*/ 2365818 h 2365817"/>
                <a:gd name="connsiteX5" fmla="*/ 0 w 3370093"/>
                <a:gd name="connsiteY5" fmla="*/ 2365818 h 2365817"/>
                <a:gd name="connsiteX6" fmla="*/ 0 w 3370093"/>
                <a:gd name="connsiteY6" fmla="*/ 103365 h 236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7">
                  <a:moveTo>
                    <a:pt x="0" y="103365"/>
                  </a:moveTo>
                  <a:cubicBezTo>
                    <a:pt x="0" y="45855"/>
                    <a:pt x="46588" y="0"/>
                    <a:pt x="104144" y="0"/>
                  </a:cubicBezTo>
                  <a:lnTo>
                    <a:pt x="3370093" y="0"/>
                  </a:lnTo>
                  <a:lnTo>
                    <a:pt x="3370093" y="2261611"/>
                  </a:lnTo>
                  <a:cubicBezTo>
                    <a:pt x="3370093" y="2319121"/>
                    <a:pt x="3325205" y="2365818"/>
                    <a:pt x="3267735" y="2365818"/>
                  </a:cubicBezTo>
                  <a:lnTo>
                    <a:pt x="0" y="2365818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E5E5E5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BB0F07B-8CE0-44DB-158F-D22EAC59F71D}"/>
                </a:ext>
              </a:extLst>
            </p:cNvPr>
            <p:cNvSpPr/>
            <p:nvPr/>
          </p:nvSpPr>
          <p:spPr>
            <a:xfrm>
              <a:off x="909992" y="10063795"/>
              <a:ext cx="3703867" cy="240843"/>
            </a:xfrm>
            <a:custGeom>
              <a:avLst/>
              <a:gdLst>
                <a:gd name="connsiteX0" fmla="*/ 99808 w 3703867"/>
                <a:gd name="connsiteY0" fmla="*/ 85 h 240843"/>
                <a:gd name="connsiteX1" fmla="*/ 3703868 w 3703867"/>
                <a:gd name="connsiteY1" fmla="*/ 85 h 240843"/>
                <a:gd name="connsiteX2" fmla="*/ 3703868 w 3703867"/>
                <a:gd name="connsiteY2" fmla="*/ 140712 h 240843"/>
                <a:gd name="connsiteX3" fmla="*/ 3603975 w 3703867"/>
                <a:gd name="connsiteY3" fmla="*/ 240844 h 240843"/>
                <a:gd name="connsiteX4" fmla="*/ 0 w 3703867"/>
                <a:gd name="connsiteY4" fmla="*/ 240844 h 240843"/>
                <a:gd name="connsiteX5" fmla="*/ 0 w 3703867"/>
                <a:gd name="connsiteY5" fmla="*/ 100132 h 240843"/>
                <a:gd name="connsiteX6" fmla="*/ 99893 w 3703867"/>
                <a:gd name="connsiteY6" fmla="*/ 0 h 240843"/>
                <a:gd name="connsiteX7" fmla="*/ 99808 w 3703867"/>
                <a:gd name="connsiteY7" fmla="*/ 85 h 24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867" h="240843">
                  <a:moveTo>
                    <a:pt x="99808" y="85"/>
                  </a:moveTo>
                  <a:lnTo>
                    <a:pt x="3703868" y="85"/>
                  </a:lnTo>
                  <a:lnTo>
                    <a:pt x="3703868" y="140712"/>
                  </a:lnTo>
                  <a:cubicBezTo>
                    <a:pt x="3703868" y="196010"/>
                    <a:pt x="3659065" y="240844"/>
                    <a:pt x="3603975" y="240844"/>
                  </a:cubicBezTo>
                  <a:lnTo>
                    <a:pt x="0" y="240844"/>
                  </a:lnTo>
                  <a:lnTo>
                    <a:pt x="0" y="100132"/>
                  </a:lnTo>
                  <a:cubicBezTo>
                    <a:pt x="0" y="44834"/>
                    <a:pt x="44803" y="0"/>
                    <a:pt x="99893" y="0"/>
                  </a:cubicBezTo>
                  <a:lnTo>
                    <a:pt x="99808" y="85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26AE720-C1BC-0426-78D7-4BE68D649E9C}"/>
                </a:ext>
              </a:extLst>
            </p:cNvPr>
            <p:cNvSpPr/>
            <p:nvPr/>
          </p:nvSpPr>
          <p:spPr>
            <a:xfrm>
              <a:off x="909992" y="10063880"/>
              <a:ext cx="5479064" cy="240758"/>
            </a:xfrm>
            <a:custGeom>
              <a:avLst/>
              <a:gdLst>
                <a:gd name="connsiteX0" fmla="*/ 101678 w 5479064"/>
                <a:gd name="connsiteY0" fmla="*/ 0 h 240758"/>
                <a:gd name="connsiteX1" fmla="*/ 5415992 w 5479064"/>
                <a:gd name="connsiteY1" fmla="*/ 0 h 240758"/>
                <a:gd name="connsiteX2" fmla="*/ 5479065 w 5479064"/>
                <a:gd name="connsiteY2" fmla="*/ 63210 h 240758"/>
                <a:gd name="connsiteX3" fmla="*/ 5479065 w 5479064"/>
                <a:gd name="connsiteY3" fmla="*/ 240759 h 240758"/>
                <a:gd name="connsiteX4" fmla="*/ 0 w 5479064"/>
                <a:gd name="connsiteY4" fmla="*/ 240759 h 240758"/>
                <a:gd name="connsiteX5" fmla="*/ 0 w 5479064"/>
                <a:gd name="connsiteY5" fmla="*/ 101833 h 240758"/>
                <a:gd name="connsiteX6" fmla="*/ 101593 w 5479064"/>
                <a:gd name="connsiteY6" fmla="*/ 0 h 240758"/>
                <a:gd name="connsiteX7" fmla="*/ 101678 w 5479064"/>
                <a:gd name="connsiteY7" fmla="*/ 0 h 2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9064" h="240758">
                  <a:moveTo>
                    <a:pt x="101678" y="0"/>
                  </a:moveTo>
                  <a:lnTo>
                    <a:pt x="5415992" y="0"/>
                  </a:lnTo>
                  <a:cubicBezTo>
                    <a:pt x="5450763" y="0"/>
                    <a:pt x="5479065" y="28329"/>
                    <a:pt x="5479065" y="63210"/>
                  </a:cubicBezTo>
                  <a:lnTo>
                    <a:pt x="5479065" y="240759"/>
                  </a:lnTo>
                  <a:lnTo>
                    <a:pt x="0" y="240759"/>
                  </a:lnTo>
                  <a:lnTo>
                    <a:pt x="0" y="101833"/>
                  </a:lnTo>
                  <a:cubicBezTo>
                    <a:pt x="0" y="45599"/>
                    <a:pt x="45483" y="0"/>
                    <a:pt x="101593" y="0"/>
                  </a:cubicBezTo>
                  <a:lnTo>
                    <a:pt x="101678" y="0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80A760BD-BA84-6E9D-5A61-F96306A18064}"/>
                </a:ext>
              </a:extLst>
            </p:cNvPr>
            <p:cNvSpPr/>
            <p:nvPr/>
          </p:nvSpPr>
          <p:spPr>
            <a:xfrm>
              <a:off x="863068" y="9030318"/>
              <a:ext cx="1277525" cy="639244"/>
            </a:xfrm>
            <a:custGeom>
              <a:avLst/>
              <a:gdLst>
                <a:gd name="connsiteX0" fmla="*/ 958123 w 1277525"/>
                <a:gd name="connsiteY0" fmla="*/ 0 h 639244"/>
                <a:gd name="connsiteX1" fmla="*/ 319403 w 1277525"/>
                <a:gd name="connsiteY1" fmla="*/ 0 h 639244"/>
                <a:gd name="connsiteX2" fmla="*/ 0 w 1277525"/>
                <a:gd name="connsiteY2" fmla="*/ 319622 h 639244"/>
                <a:gd name="connsiteX3" fmla="*/ 319403 w 1277525"/>
                <a:gd name="connsiteY3" fmla="*/ 639245 h 639244"/>
                <a:gd name="connsiteX4" fmla="*/ 958123 w 1277525"/>
                <a:gd name="connsiteY4" fmla="*/ 639245 h 639244"/>
                <a:gd name="connsiteX5" fmla="*/ 1277526 w 1277525"/>
                <a:gd name="connsiteY5" fmla="*/ 319622 h 639244"/>
                <a:gd name="connsiteX6" fmla="*/ 958123 w 1277525"/>
                <a:gd name="connsiteY6" fmla="*/ 0 h 6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525" h="639244">
                  <a:moveTo>
                    <a:pt x="958123" y="0"/>
                  </a:moveTo>
                  <a:lnTo>
                    <a:pt x="319403" y="0"/>
                  </a:lnTo>
                  <a:cubicBezTo>
                    <a:pt x="143001" y="0"/>
                    <a:pt x="0" y="143103"/>
                    <a:pt x="0" y="319622"/>
                  </a:cubicBezTo>
                  <a:cubicBezTo>
                    <a:pt x="0" y="496142"/>
                    <a:pt x="143001" y="639245"/>
                    <a:pt x="319403" y="639245"/>
                  </a:cubicBezTo>
                  <a:lnTo>
                    <a:pt x="958123" y="639245"/>
                  </a:lnTo>
                  <a:cubicBezTo>
                    <a:pt x="1134522" y="639245"/>
                    <a:pt x="1277526" y="496142"/>
                    <a:pt x="1277526" y="319622"/>
                  </a:cubicBezTo>
                  <a:cubicBezTo>
                    <a:pt x="1277526" y="143103"/>
                    <a:pt x="1134522" y="0"/>
                    <a:pt x="958123" y="0"/>
                  </a:cubicBezTo>
                  <a:close/>
                </a:path>
              </a:pathLst>
            </a:custGeom>
            <a:solidFill>
              <a:schemeClr val="accent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DFF6314-5909-77A3-FE72-AAE11887893A}"/>
                </a:ext>
              </a:extLst>
            </p:cNvPr>
            <p:cNvSpPr/>
            <p:nvPr/>
          </p:nvSpPr>
          <p:spPr>
            <a:xfrm>
              <a:off x="964057" y="9104086"/>
              <a:ext cx="491388" cy="491726"/>
            </a:xfrm>
            <a:custGeom>
              <a:avLst/>
              <a:gdLst>
                <a:gd name="connsiteX0" fmla="*/ 491389 w 491388"/>
                <a:gd name="connsiteY0" fmla="*/ 245863 h 491726"/>
                <a:gd name="connsiteX1" fmla="*/ 245694 w 491388"/>
                <a:gd name="connsiteY1" fmla="*/ 0 h 491726"/>
                <a:gd name="connsiteX2" fmla="*/ 0 w 491388"/>
                <a:gd name="connsiteY2" fmla="*/ 245863 h 491726"/>
                <a:gd name="connsiteX3" fmla="*/ 245694 w 491388"/>
                <a:gd name="connsiteY3" fmla="*/ 491727 h 491726"/>
                <a:gd name="connsiteX4" fmla="*/ 491389 w 491388"/>
                <a:gd name="connsiteY4" fmla="*/ 245863 h 4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491726">
                  <a:moveTo>
                    <a:pt x="491389" y="245863"/>
                  </a:moveTo>
                  <a:cubicBezTo>
                    <a:pt x="491389" y="110077"/>
                    <a:pt x="381387" y="0"/>
                    <a:pt x="245694" y="0"/>
                  </a:cubicBezTo>
                  <a:cubicBezTo>
                    <a:pt x="110001" y="0"/>
                    <a:pt x="0" y="110077"/>
                    <a:pt x="0" y="245863"/>
                  </a:cubicBezTo>
                  <a:cubicBezTo>
                    <a:pt x="0" y="381650"/>
                    <a:pt x="110001" y="491727"/>
                    <a:pt x="245694" y="491727"/>
                  </a:cubicBezTo>
                  <a:cubicBezTo>
                    <a:pt x="381387" y="491727"/>
                    <a:pt x="491389" y="381650"/>
                    <a:pt x="491389" y="245863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D79DFB14-999F-5457-9E83-17B01236F13C}"/>
                </a:ext>
              </a:extLst>
            </p:cNvPr>
            <p:cNvSpPr/>
            <p:nvPr/>
          </p:nvSpPr>
          <p:spPr>
            <a:xfrm>
              <a:off x="5031115" y="9518387"/>
              <a:ext cx="173771" cy="173890"/>
            </a:xfrm>
            <a:custGeom>
              <a:avLst/>
              <a:gdLst>
                <a:gd name="connsiteX0" fmla="*/ 86877 w 173771"/>
                <a:gd name="connsiteY0" fmla="*/ 173891 h 173890"/>
                <a:gd name="connsiteX1" fmla="*/ 173771 w 173771"/>
                <a:gd name="connsiteY1" fmla="*/ 86945 h 173890"/>
                <a:gd name="connsiteX2" fmla="*/ 86877 w 173771"/>
                <a:gd name="connsiteY2" fmla="*/ 0 h 173890"/>
                <a:gd name="connsiteX3" fmla="*/ 0 w 173771"/>
                <a:gd name="connsiteY3" fmla="*/ 86945 h 173890"/>
                <a:gd name="connsiteX4" fmla="*/ 86877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77" y="173891"/>
                  </a:moveTo>
                  <a:cubicBezTo>
                    <a:pt x="134826" y="173891"/>
                    <a:pt x="173771" y="134927"/>
                    <a:pt x="173771" y="86945"/>
                  </a:cubicBezTo>
                  <a:cubicBezTo>
                    <a:pt x="173771" y="38964"/>
                    <a:pt x="134911" y="0"/>
                    <a:pt x="86877" y="0"/>
                  </a:cubicBezTo>
                  <a:cubicBezTo>
                    <a:pt x="38844" y="0"/>
                    <a:pt x="0" y="38964"/>
                    <a:pt x="0" y="86945"/>
                  </a:cubicBezTo>
                  <a:cubicBezTo>
                    <a:pt x="0" y="134927"/>
                    <a:pt x="38929" y="173891"/>
                    <a:pt x="86877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8611033C-9F0A-1ADB-D1ED-31CC5251EECF}"/>
                </a:ext>
              </a:extLst>
            </p:cNvPr>
            <p:cNvSpPr/>
            <p:nvPr/>
          </p:nvSpPr>
          <p:spPr>
            <a:xfrm>
              <a:off x="5383164" y="9518387"/>
              <a:ext cx="173771" cy="173890"/>
            </a:xfrm>
            <a:custGeom>
              <a:avLst/>
              <a:gdLst>
                <a:gd name="connsiteX0" fmla="*/ 86886 w 173771"/>
                <a:gd name="connsiteY0" fmla="*/ 173891 h 173890"/>
                <a:gd name="connsiteX1" fmla="*/ 173771 w 173771"/>
                <a:gd name="connsiteY1" fmla="*/ 86945 h 173890"/>
                <a:gd name="connsiteX2" fmla="*/ 86886 w 173771"/>
                <a:gd name="connsiteY2" fmla="*/ 0 h 173890"/>
                <a:gd name="connsiteX3" fmla="*/ 0 w 173771"/>
                <a:gd name="connsiteY3" fmla="*/ 86945 h 173890"/>
                <a:gd name="connsiteX4" fmla="*/ 86886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6" y="173891"/>
                  </a:moveTo>
                  <a:cubicBezTo>
                    <a:pt x="134835" y="173891"/>
                    <a:pt x="173771" y="134927"/>
                    <a:pt x="173771" y="86945"/>
                  </a:cubicBezTo>
                  <a:cubicBezTo>
                    <a:pt x="173771" y="38964"/>
                    <a:pt x="134835" y="0"/>
                    <a:pt x="86886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937" y="173891"/>
                    <a:pt x="86886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4C42075-34A1-B231-3DE0-A665CFDF341B}"/>
                </a:ext>
              </a:extLst>
            </p:cNvPr>
            <p:cNvSpPr/>
            <p:nvPr/>
          </p:nvSpPr>
          <p:spPr>
            <a:xfrm>
              <a:off x="5735213" y="9518387"/>
              <a:ext cx="173771" cy="173890"/>
            </a:xfrm>
            <a:custGeom>
              <a:avLst/>
              <a:gdLst>
                <a:gd name="connsiteX0" fmla="*/ 86885 w 173771"/>
                <a:gd name="connsiteY0" fmla="*/ 173891 h 173890"/>
                <a:gd name="connsiteX1" fmla="*/ 173771 w 173771"/>
                <a:gd name="connsiteY1" fmla="*/ 86945 h 173890"/>
                <a:gd name="connsiteX2" fmla="*/ 86885 w 173771"/>
                <a:gd name="connsiteY2" fmla="*/ 0 h 173890"/>
                <a:gd name="connsiteX3" fmla="*/ 0 w 173771"/>
                <a:gd name="connsiteY3" fmla="*/ 86945 h 173890"/>
                <a:gd name="connsiteX4" fmla="*/ 86885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5" y="173891"/>
                  </a:moveTo>
                  <a:cubicBezTo>
                    <a:pt x="134834" y="173891"/>
                    <a:pt x="173771" y="134927"/>
                    <a:pt x="173771" y="86945"/>
                  </a:cubicBezTo>
                  <a:cubicBezTo>
                    <a:pt x="173771" y="38964"/>
                    <a:pt x="134834" y="0"/>
                    <a:pt x="86885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852" y="173891"/>
                    <a:pt x="86885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CC30BCA-5817-8DC4-FE57-8FED1D683B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1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FA2B8B5-34F3-EB13-40AB-5881CCB522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763513" y="834426"/>
            <a:ext cx="8237457" cy="86640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937E5F-97B3-B21E-EFE8-6907B5F71EC4}"/>
              </a:ext>
            </a:extLst>
          </p:cNvPr>
          <p:cNvCxnSpPr>
            <a:cxnSpLocks/>
          </p:cNvCxnSpPr>
          <p:nvPr userDrawn="1"/>
        </p:nvCxnSpPr>
        <p:spPr>
          <a:xfrm>
            <a:off x="9920288" y="834428"/>
            <a:ext cx="0" cy="8738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479AC89-B7C3-EF86-36DC-CF8E519996B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7915" y="10325700"/>
            <a:ext cx="81630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3">
            <a:extLst>
              <a:ext uri="{FF2B5EF4-FFF2-40B4-BE49-F238E27FC236}">
                <a16:creationId xmlns:a16="http://schemas.microsoft.com/office/drawing/2014/main" id="{4EA2557F-B7C7-7CF0-EF26-AF5ECE8081E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9609" y="3831644"/>
            <a:ext cx="8113451" cy="3496839"/>
          </a:xfrm>
          <a:prstGeom prst="rect">
            <a:avLst/>
          </a:prstGeom>
        </p:spPr>
        <p:txBody>
          <a:bodyPr lIns="0" tIns="0" rIns="0" bIns="0"/>
          <a:lstStyle>
            <a:lvl1pPr marL="465033" indent="-465033">
              <a:lnSpc>
                <a:spcPct val="120000"/>
              </a:lnSpc>
              <a:buFont typeface="Arial" panose="020B0604020202020204" pitchFamily="34" charset="0"/>
              <a:buChar char="•"/>
              <a:defRPr sz="30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751C75-2597-6284-8B72-F1A8357B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51277871-1167-3A69-CBB8-3D1E34544E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CA52AB-040E-6CB9-EA7A-6AACAA5FE47C}"/>
              </a:ext>
            </a:extLst>
          </p:cNvPr>
          <p:cNvSpPr/>
          <p:nvPr userDrawn="1"/>
        </p:nvSpPr>
        <p:spPr>
          <a:xfrm>
            <a:off x="9936753" y="0"/>
            <a:ext cx="9903822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67CCA1D7-02DE-9C68-EBA5-A86E43DBB0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46672" y="8480007"/>
            <a:ext cx="1845093" cy="184509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6C172D9-AF29-8AA2-4E1C-5CFE0F2EFD93}"/>
              </a:ext>
            </a:extLst>
          </p:cNvPr>
          <p:cNvCxnSpPr>
            <a:cxnSpLocks/>
          </p:cNvCxnSpPr>
          <p:nvPr userDrawn="1"/>
        </p:nvCxnSpPr>
        <p:spPr>
          <a:xfrm>
            <a:off x="839609" y="2785330"/>
            <a:ext cx="79209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EE852ED-54A6-8CD8-AAF9-D7A15BA3A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564" y="872838"/>
            <a:ext cx="7006201" cy="73690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E4E0B9E6-FC0F-A928-D6DE-3106A42772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5AC0517-BF9B-B577-6AC6-2AD214797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80" y="376777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87A151A6-5453-A42E-F144-F517E0047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180" y="5243652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47ACF2B7-F99B-5F5E-DEC2-769B757BB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80" y="6719525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8" name="Текст 54">
            <a:extLst>
              <a:ext uri="{FF2B5EF4-FFF2-40B4-BE49-F238E27FC236}">
                <a16:creationId xmlns:a16="http://schemas.microsoft.com/office/drawing/2014/main" id="{89FA10E1-CADC-B31D-2A5C-A0B0BB196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6180" y="819539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BFFEDA50-38F8-6A0A-0665-A16B557DA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85564" y="9171721"/>
            <a:ext cx="2781300" cy="46166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2279" smtClean="0"/>
            </a:lvl2pPr>
            <a:lvl3pPr>
              <a:defRPr lang="ru-RU" sz="1953" smtClean="0"/>
            </a:lvl3pPr>
            <a:lvl4pPr>
              <a:defRPr lang="ru-RU" sz="1627" smtClean="0"/>
            </a:lvl4pPr>
            <a:lvl5pPr>
              <a:defRPr lang="ru-RU" sz="1627"/>
            </a:lvl5pPr>
          </a:lstStyle>
          <a:p>
            <a:pPr marR="0" lvl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Ссылка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E7D83E55-9D95-9711-E9B3-3737DAD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4" name="Текст 54">
            <a:extLst>
              <a:ext uri="{FF2B5EF4-FFF2-40B4-BE49-F238E27FC236}">
                <a16:creationId xmlns:a16="http://schemas.microsoft.com/office/drawing/2014/main" id="{8F1688C1-D2A6-2765-9EB8-72B8DFD5A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16180" y="9672507"/>
            <a:ext cx="6026236" cy="46871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6765-E1EB-573D-E630-E5E5AFE016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2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A18885-532D-EB45-00DF-35B73F2CC20B}"/>
              </a:ext>
            </a:extLst>
          </p:cNvPr>
          <p:cNvSpPr/>
          <p:nvPr userDrawn="1"/>
        </p:nvSpPr>
        <p:spPr>
          <a:xfrm>
            <a:off x="10861287" y="0"/>
            <a:ext cx="8979287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CEC9654-2B60-F505-EABB-BF21DB7E7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0003" y="2749135"/>
            <a:ext cx="5661855" cy="566185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QR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7C22CAB-DE14-C812-BCBC-DB3E66402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8" y="4657974"/>
            <a:ext cx="6195445" cy="5667126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4BE4B01-E33B-210B-BC89-76CDD7F40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5437" y="9443090"/>
            <a:ext cx="2658918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Имя Фамилия</a:t>
            </a:r>
          </a:p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Должность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2A29F0C-C250-DEA3-EDF4-83A2F9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6DFCD5-8AD5-1DFD-E175-87A710AF5D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36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A61C91C-019E-EF7D-AF66-8C52DCA613B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текстовыми бло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E40778-25BF-6969-9598-68CF9C0B63E5}"/>
              </a:ext>
            </a:extLst>
          </p:cNvPr>
          <p:cNvGrpSpPr/>
          <p:nvPr userDrawn="1"/>
        </p:nvGrpSpPr>
        <p:grpSpPr>
          <a:xfrm>
            <a:off x="11128917" y="861753"/>
            <a:ext cx="7871871" cy="9463347"/>
            <a:chOff x="11436302" y="2605053"/>
            <a:chExt cx="7121697" cy="649910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ED416CC-F974-F18B-4814-318607AD3B86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B7911D5-21B6-AEC8-BB99-555E8D2C4613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1A31C129-C059-0F06-5F16-7F0E97A4A7A0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52F8825-9B18-6819-D913-11F9D470E072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Текст 20">
            <a:extLst>
              <a:ext uri="{FF2B5EF4-FFF2-40B4-BE49-F238E27FC236}">
                <a16:creationId xmlns:a16="http://schemas.microsoft.com/office/drawing/2014/main" id="{B2F5B668-B7D1-4F8C-9844-C001726024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E72E82A-0812-707F-2718-3E8917A5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336610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B562E3F-CAA0-E079-CA34-D7D0726B4C5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4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41A84-1226-5E30-8E15-E0871A9F7E21}"/>
              </a:ext>
            </a:extLst>
          </p:cNvPr>
          <p:cNvSpPr/>
          <p:nvPr userDrawn="1"/>
        </p:nvSpPr>
        <p:spPr>
          <a:xfrm>
            <a:off x="0" y="0"/>
            <a:ext cx="19840575" cy="558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4AD84D9-852F-3E82-EBD1-B0FB7B55ADBD}"/>
              </a:ext>
            </a:extLst>
          </p:cNvPr>
          <p:cNvCxnSpPr>
            <a:cxnSpLocks/>
          </p:cNvCxnSpPr>
          <p:nvPr/>
        </p:nvCxnSpPr>
        <p:spPr>
          <a:xfrm>
            <a:off x="0" y="8895912"/>
            <a:ext cx="1984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DA3DAC3-3E13-28BF-F679-2FD5BC89E8CA}"/>
              </a:ext>
            </a:extLst>
          </p:cNvPr>
          <p:cNvSpPr/>
          <p:nvPr/>
        </p:nvSpPr>
        <p:spPr>
          <a:xfrm>
            <a:off x="18443576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7DD711-A0F5-2F55-8381-E492E05F929D}"/>
              </a:ext>
            </a:extLst>
          </p:cNvPr>
          <p:cNvSpPr/>
          <p:nvPr/>
        </p:nvSpPr>
        <p:spPr>
          <a:xfrm>
            <a:off x="4845625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29070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26284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38427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35641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13024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23540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B25908DC-ADDA-BF20-F9BF-516FFB1C1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7868" y="8415011"/>
            <a:ext cx="8881332" cy="961802"/>
          </a:xfrm>
          <a:solidFill>
            <a:srgbClr val="FFFFFF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Think Big Start Small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824F31D5-33BB-E454-3C51-776DC69266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868" y="7363373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Вторая цитата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DCAFE18-7A43-DD6D-4459-5FA5D1CF43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56629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53843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65986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63200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40583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51099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928C8E8-23D0-59F1-0BD1-1FD25D5B4B2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6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EDACCC-E7EF-5BCD-D089-930CF3DC1D91}"/>
              </a:ext>
            </a:extLst>
          </p:cNvPr>
          <p:cNvGrpSpPr/>
          <p:nvPr userDrawn="1"/>
        </p:nvGrpSpPr>
        <p:grpSpPr>
          <a:xfrm>
            <a:off x="8386090" y="1393567"/>
            <a:ext cx="19700853" cy="8372991"/>
            <a:chOff x="8386090" y="1393567"/>
            <a:chExt cx="19700853" cy="8372991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D251356-F639-D1F2-8ADA-A153B3EFABDC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9487FB80-162D-C552-1BF4-99E2D11CE8BA}"/>
                </a:ext>
              </a:extLst>
            </p:cNvPr>
            <p:cNvSpPr/>
            <p:nvPr/>
          </p:nvSpPr>
          <p:spPr>
            <a:xfrm>
              <a:off x="17675686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353D7D0-962F-1144-9DA8-D569A7EAF251}"/>
                </a:ext>
              </a:extLst>
            </p:cNvPr>
            <p:cNvSpPr/>
            <p:nvPr/>
          </p:nvSpPr>
          <p:spPr>
            <a:xfrm>
              <a:off x="16277370" y="1393567"/>
              <a:ext cx="2801075" cy="8372991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322F34B-22AB-1B38-251C-1FB8D1162EDE}"/>
                </a:ext>
              </a:extLst>
            </p:cNvPr>
            <p:cNvSpPr/>
            <p:nvPr/>
          </p:nvSpPr>
          <p:spPr>
            <a:xfrm>
              <a:off x="14881554" y="1393567"/>
              <a:ext cx="4196611" cy="8372991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FA47E03-B6ED-E7F3-2B14-9BE645401F8A}"/>
                </a:ext>
              </a:extLst>
            </p:cNvPr>
            <p:cNvSpPr/>
            <p:nvPr/>
          </p:nvSpPr>
          <p:spPr>
            <a:xfrm>
              <a:off x="1348101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BC0103A-02D8-7ACB-3A17-4CED0CA993B5}"/>
                </a:ext>
              </a:extLst>
            </p:cNvPr>
            <p:cNvSpPr/>
            <p:nvPr/>
          </p:nvSpPr>
          <p:spPr>
            <a:xfrm>
              <a:off x="12082699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C18B6AE-17E8-1276-2549-884FA158CE60}"/>
                </a:ext>
              </a:extLst>
            </p:cNvPr>
            <p:cNvSpPr/>
            <p:nvPr/>
          </p:nvSpPr>
          <p:spPr>
            <a:xfrm>
              <a:off x="10684943" y="1393567"/>
              <a:ext cx="8393223" cy="8372991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524B6E5-D8FD-784F-7F66-381276BC15E9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EB36060-265A-78C7-40AB-7AF665847321}"/>
                </a:ext>
              </a:extLst>
            </p:cNvPr>
            <p:cNvSpPr/>
            <p:nvPr/>
          </p:nvSpPr>
          <p:spPr>
            <a:xfrm>
              <a:off x="19078168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A5DFC460-7644-C743-01FB-5468B1147468}"/>
                </a:ext>
              </a:extLst>
            </p:cNvPr>
            <p:cNvSpPr/>
            <p:nvPr/>
          </p:nvSpPr>
          <p:spPr>
            <a:xfrm>
              <a:off x="19078168" y="1393567"/>
              <a:ext cx="2801075" cy="8372991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C002A0EA-774E-27CC-3214-E018739C4D66}"/>
                </a:ext>
              </a:extLst>
            </p:cNvPr>
            <p:cNvSpPr/>
            <p:nvPr/>
          </p:nvSpPr>
          <p:spPr>
            <a:xfrm>
              <a:off x="19078445" y="1393567"/>
              <a:ext cx="4196614" cy="8372991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84A13C5-E5C6-1282-60B2-264D7F9DBF67}"/>
                </a:ext>
              </a:extLst>
            </p:cNvPr>
            <p:cNvSpPr/>
            <p:nvPr/>
          </p:nvSpPr>
          <p:spPr>
            <a:xfrm>
              <a:off x="1907844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48C2301F-9E9C-3A9A-59EB-59C379B83027}"/>
                </a:ext>
              </a:extLst>
            </p:cNvPr>
            <p:cNvSpPr/>
            <p:nvPr/>
          </p:nvSpPr>
          <p:spPr>
            <a:xfrm>
              <a:off x="19078445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CF74621-F05F-2D3F-D73B-FBB3E679A6B1}"/>
                </a:ext>
              </a:extLst>
            </p:cNvPr>
            <p:cNvSpPr/>
            <p:nvPr/>
          </p:nvSpPr>
          <p:spPr>
            <a:xfrm>
              <a:off x="19078445" y="1393567"/>
              <a:ext cx="8393225" cy="8372991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E32EDBAE-9E48-B794-F4BF-772FAE2A0BFF}"/>
                </a:ext>
              </a:extLst>
            </p:cNvPr>
            <p:cNvSpPr/>
            <p:nvPr/>
          </p:nvSpPr>
          <p:spPr>
            <a:xfrm>
              <a:off x="18776504" y="5278847"/>
              <a:ext cx="603880" cy="602424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67C1E810-E9BF-4BFB-646C-117BAC1DBB2D}"/>
                </a:ext>
              </a:extLst>
            </p:cNvPr>
            <p:cNvSpPr/>
            <p:nvPr/>
          </p:nvSpPr>
          <p:spPr>
            <a:xfrm>
              <a:off x="10069405" y="4955190"/>
              <a:ext cx="1230525" cy="1227573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8EB4503-4571-9DFF-E4EF-BAFA33B4763A}"/>
                </a:ext>
              </a:extLst>
            </p:cNvPr>
            <p:cNvSpPr/>
            <p:nvPr/>
          </p:nvSpPr>
          <p:spPr>
            <a:xfrm>
              <a:off x="8386090" y="5261945"/>
              <a:ext cx="615547" cy="614062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928FB230-8972-5AFE-A6CF-462BA53B8938}"/>
                </a:ext>
              </a:extLst>
            </p:cNvPr>
            <p:cNvSpPr/>
            <p:nvPr/>
          </p:nvSpPr>
          <p:spPr>
            <a:xfrm>
              <a:off x="26856404" y="4955190"/>
              <a:ext cx="1230539" cy="1227573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4698FB7-A88F-E1E5-7417-CFA0771CF8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7206529"/>
            <a:ext cx="9080679" cy="28212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ru-RU" sz="10000" dirty="0">
                <a:solidFill>
                  <a:srgbClr val="FAFAFA"/>
                </a:solidFill>
              </a:defRPr>
            </a:lvl1pPr>
          </a:lstStyle>
          <a:p>
            <a:pPr marL="0" lvl="0">
              <a:lnSpc>
                <a:spcPts val="11000"/>
              </a:lnSpc>
            </a:pPr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246DB1-652D-2365-D025-0BF987296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и текстовым блоко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A5787-2C4C-64E2-64CD-B384430CEE9A}"/>
              </a:ext>
            </a:extLst>
          </p:cNvPr>
          <p:cNvSpPr/>
          <p:nvPr userDrawn="1"/>
        </p:nvSpPr>
        <p:spPr>
          <a:xfrm>
            <a:off x="12446000" y="0"/>
            <a:ext cx="7394575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5B07873-EF78-272E-66FC-86D2FA251A09}"/>
              </a:ext>
            </a:extLst>
          </p:cNvPr>
          <p:cNvCxnSpPr>
            <a:cxnSpLocks/>
          </p:cNvCxnSpPr>
          <p:nvPr userDrawn="1"/>
        </p:nvCxnSpPr>
        <p:spPr>
          <a:xfrm>
            <a:off x="877562" y="5580063"/>
            <a:ext cx="90427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9719541-67D9-BEF5-2C8D-618494B3B966}"/>
              </a:ext>
            </a:extLst>
          </p:cNvPr>
          <p:cNvGrpSpPr/>
          <p:nvPr/>
        </p:nvGrpSpPr>
        <p:grpSpPr>
          <a:xfrm>
            <a:off x="13313727" y="5583611"/>
            <a:ext cx="925200" cy="925200"/>
            <a:chOff x="2740563" y="6185082"/>
            <a:chExt cx="720000" cy="720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FA922F-7BEA-1A7C-BA8F-CFB6FA28B236}"/>
                </a:ext>
              </a:extLst>
            </p:cNvPr>
            <p:cNvSpPr/>
            <p:nvPr/>
          </p:nvSpPr>
          <p:spPr>
            <a:xfrm>
              <a:off x="2740563" y="6185082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3515A61D-7566-37D5-4B88-BCE71819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085" y="6307944"/>
              <a:ext cx="316184" cy="474276"/>
            </a:xfrm>
            <a:prstGeom prst="rect">
              <a:avLst/>
            </a:prstGeom>
          </p:spPr>
        </p:pic>
      </p:grpSp>
      <p:sp>
        <p:nvSpPr>
          <p:cNvPr id="48" name="Текст 20">
            <a:extLst>
              <a:ext uri="{FF2B5EF4-FFF2-40B4-BE49-F238E27FC236}">
                <a16:creationId xmlns:a16="http://schemas.microsoft.com/office/drawing/2014/main" id="{5604DE5F-0868-9AEF-208D-F2CD6D4009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A532CD2C-8FB5-414B-016C-623DCBFDE6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562" y="31458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4F2FFD1F-28E6-05C2-4134-2341F70B5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562" y="3812561"/>
            <a:ext cx="9433086" cy="39421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ECF300E5-6B9F-A87B-61EE-446932FD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3727" y="6970713"/>
            <a:ext cx="4925061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BF82C303-7EDD-42D1-8BB3-72A4C6AEFF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7562" y="60414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62" name="Диаграмма 61">
            <a:extLst>
              <a:ext uri="{FF2B5EF4-FFF2-40B4-BE49-F238E27FC236}">
                <a16:creationId xmlns:a16="http://schemas.microsoft.com/office/drawing/2014/main" id="{1E3373B4-539F-B3FE-AFE2-DF41601B34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9788" y="6970713"/>
            <a:ext cx="9080500" cy="33543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1B8B35A-3AE8-CFCD-4F88-E8EB6D1414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83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3EBE3-A2A4-1CB9-E935-A8181CD0E38C}"/>
              </a:ext>
            </a:extLst>
          </p:cNvPr>
          <p:cNvSpPr/>
          <p:nvPr userDrawn="1"/>
        </p:nvSpPr>
        <p:spPr>
          <a:xfrm>
            <a:off x="839606" y="4187238"/>
            <a:ext cx="8742543" cy="61378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1F776-29C3-2C08-1FE6-59991E1B5C71}"/>
              </a:ext>
            </a:extLst>
          </p:cNvPr>
          <p:cNvSpPr/>
          <p:nvPr userDrawn="1"/>
        </p:nvSpPr>
        <p:spPr>
          <a:xfrm>
            <a:off x="10258427" y="4187238"/>
            <a:ext cx="8742543" cy="61378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661DCF-0BC3-DE4E-F997-F2ED0D5C23F8}"/>
              </a:ext>
            </a:extLst>
          </p:cNvPr>
          <p:cNvSpPr/>
          <p:nvPr userDrawn="1"/>
        </p:nvSpPr>
        <p:spPr>
          <a:xfrm>
            <a:off x="839606" y="2884748"/>
            <a:ext cx="8742543" cy="132890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8A862-6ED0-14F9-FCD7-74EA7D2B6606}"/>
              </a:ext>
            </a:extLst>
          </p:cNvPr>
          <p:cNvSpPr/>
          <p:nvPr userDrawn="1"/>
        </p:nvSpPr>
        <p:spPr>
          <a:xfrm>
            <a:off x="10258427" y="2884748"/>
            <a:ext cx="8742543" cy="1328906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8" name="Текст 20">
            <a:extLst>
              <a:ext uri="{FF2B5EF4-FFF2-40B4-BE49-F238E27FC236}">
                <a16:creationId xmlns:a16="http://schemas.microsoft.com/office/drawing/2014/main" id="{53513162-CB2F-BE76-7C10-523BA746BA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993317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Слайд с двумя блоками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4CBA8C97-E33C-6D4D-0194-23A8ECE52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20115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36336AD4-9857-9463-A14C-2A59ACC08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38936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0278F913-92E8-1EEB-CFAC-9B9725F96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631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0B187C3B-5071-BA97-4EAB-B4D291C31A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631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4E761E83-78A6-36DC-BE56-FB5D4707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631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2">
            <a:extLst>
              <a:ext uri="{FF2B5EF4-FFF2-40B4-BE49-F238E27FC236}">
                <a16:creationId xmlns:a16="http://schemas.microsoft.com/office/drawing/2014/main" id="{D22A930C-421B-0EA0-62BE-E550AF9690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9513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6" name="Текст 22">
            <a:extLst>
              <a:ext uri="{FF2B5EF4-FFF2-40B4-BE49-F238E27FC236}">
                <a16:creationId xmlns:a16="http://schemas.microsoft.com/office/drawing/2014/main" id="{5DA6961D-1F5E-385C-F5CF-4E611425C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9513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2">
            <a:extLst>
              <a:ext uri="{FF2B5EF4-FFF2-40B4-BE49-F238E27FC236}">
                <a16:creationId xmlns:a16="http://schemas.microsoft.com/office/drawing/2014/main" id="{9FE04530-5383-1FE8-F684-8934CB756B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513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145A27C-866C-C15C-D2D6-6F49D4E2CA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79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5" userDrawn="1">
          <p15:clr>
            <a:srgbClr val="FBAE40"/>
          </p15:clr>
        </p15:guide>
        <p15:guide id="2" pos="6453" userDrawn="1">
          <p15:clr>
            <a:srgbClr val="FBAE40"/>
          </p15:clr>
        </p15:guide>
        <p15:guide id="3" orient="horz" pos="1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B98194-E478-0A0C-2F55-899E7820E379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solidFill>
                <a:schemeClr val="accent2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1C3106-02D0-5478-3E1D-97C4A03CA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19298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7A4AF0B-AD55-C838-6968-AA335EF334D9}"/>
              </a:ext>
            </a:extLst>
          </p:cNvPr>
          <p:cNvGrpSpPr/>
          <p:nvPr userDrawn="1"/>
        </p:nvGrpSpPr>
        <p:grpSpPr>
          <a:xfrm rot="5400000">
            <a:off x="839181" y="2825860"/>
            <a:ext cx="918854" cy="918854"/>
            <a:chOff x="839608" y="7340770"/>
            <a:chExt cx="918854" cy="91885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69DD0BB-D687-B10A-7707-C7C17ED9D5C3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7EEF75A-BB08-B078-0873-4ADA9759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BC1533F-B5F2-533A-C458-F66C4A0DA098}"/>
              </a:ext>
            </a:extLst>
          </p:cNvPr>
          <p:cNvGrpSpPr/>
          <p:nvPr userDrawn="1"/>
        </p:nvGrpSpPr>
        <p:grpSpPr>
          <a:xfrm rot="5400000">
            <a:off x="10237735" y="2825860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5D73EF3-5400-646E-D7F7-2A072E2DAA35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C6D33567-536F-CCC4-39BF-7A8F7ED8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0325AF2D-802B-F4C8-46FB-FC821283C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19808537-AE10-470E-BD70-04207DB51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8162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DB2CA009-2939-A5FF-EDCB-F24927D2B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9077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49E34B4-CAAE-0621-DA49-62A1090F8D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87631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9586273-0404-23F4-0DD6-EBCA5964C1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699" userDrawn="1">
          <p15:clr>
            <a:srgbClr val="FBAE40"/>
          </p15:clr>
        </p15:guide>
        <p15:guide id="3" orient="horz" pos="1769" userDrawn="1">
          <p15:clr>
            <a:srgbClr val="FBAE40"/>
          </p15:clr>
        </p15:guide>
        <p15:guide id="4" pos="643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91DF5F-39D5-C9B9-8412-414C08D787A5}"/>
              </a:ext>
            </a:extLst>
          </p:cNvPr>
          <p:cNvSpPr/>
          <p:nvPr userDrawn="1"/>
        </p:nvSpPr>
        <p:spPr>
          <a:xfrm>
            <a:off x="1" y="2"/>
            <a:ext cx="19840574" cy="301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CA182-E26C-AC0E-09C8-58F16674F4D0}"/>
              </a:ext>
            </a:extLst>
          </p:cNvPr>
          <p:cNvSpPr/>
          <p:nvPr userDrawn="1"/>
        </p:nvSpPr>
        <p:spPr>
          <a:xfrm>
            <a:off x="839607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CF8684C-C52C-B24B-114F-CBD3215BD164}"/>
              </a:ext>
            </a:extLst>
          </p:cNvPr>
          <p:cNvGrpSpPr/>
          <p:nvPr userDrawn="1"/>
        </p:nvGrpSpPr>
        <p:grpSpPr>
          <a:xfrm rot="5400000">
            <a:off x="839788" y="8138678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1326257-7A29-B19B-1522-26FE6F29AB87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1E2391-D2EF-50C0-9920-5A4821BD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39F46CC-2B09-B6CB-C725-968BBDB8DACE}"/>
              </a:ext>
            </a:extLst>
          </p:cNvPr>
          <p:cNvGrpSpPr/>
          <p:nvPr userDrawn="1"/>
        </p:nvGrpSpPr>
        <p:grpSpPr>
          <a:xfrm rot="5400000">
            <a:off x="10820401" y="8085646"/>
            <a:ext cx="918854" cy="918854"/>
            <a:chOff x="839608" y="7340770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CB29666C-5A1D-148C-AAA9-7A55CDC862E6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E5EC2B7-8EE9-D37E-A872-EA6B015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67506E3-46EF-10E1-503A-E8B6AC208400}"/>
              </a:ext>
            </a:extLst>
          </p:cNvPr>
          <p:cNvSpPr/>
          <p:nvPr userDrawn="1"/>
        </p:nvSpPr>
        <p:spPr>
          <a:xfrm>
            <a:off x="10820401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1DBC056-84D2-3E35-D75C-3A492976C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8007"/>
            <a:ext cx="18161360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 две строки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97B4AFB8-70A2-8D2B-8334-AB407EB5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2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62C16CB5-0A65-4EE6-5E25-2D6F86E42F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4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12AE9B11-A42F-E96E-6DC4-56F346447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0261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B4D39F7C-AD87-78DF-67A4-DCCD6C090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1054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2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E53EC6D-EB52-4701-CD41-30BC432C0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7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1</a:t>
            </a:r>
          </a:p>
        </p:txBody>
      </p:sp>
      <p:sp>
        <p:nvSpPr>
          <p:cNvPr id="46" name="Текст 42">
            <a:extLst>
              <a:ext uri="{FF2B5EF4-FFF2-40B4-BE49-F238E27FC236}">
                <a16:creationId xmlns:a16="http://schemas.microsoft.com/office/drawing/2014/main" id="{5FC6EA97-FEA2-AD86-D5EA-7FF5F1B8B2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0400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2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24CD256-A9DE-11EC-36E5-5DD369040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09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58" userDrawn="1">
          <p15:clr>
            <a:srgbClr val="FBAE40"/>
          </p15:clr>
        </p15:guide>
        <p15:guide id="3" pos="6816" userDrawn="1">
          <p15:clr>
            <a:srgbClr val="FBAE40"/>
          </p15:clr>
        </p15:guide>
        <p15:guide id="4" pos="568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8ED310-7441-881C-CC96-270E6E6F7ACE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066843-F78F-98EC-ABBB-7EB3617FBEC8}"/>
              </a:ext>
            </a:extLst>
          </p:cNvPr>
          <p:cNvGrpSpPr/>
          <p:nvPr userDrawn="1"/>
        </p:nvGrpSpPr>
        <p:grpSpPr>
          <a:xfrm>
            <a:off x="9020175" y="1979817"/>
            <a:ext cx="918854" cy="918854"/>
            <a:chOff x="9020175" y="890129"/>
            <a:chExt cx="918854" cy="91885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C9E01A-54B1-A5F9-30FB-CF50E4915414}"/>
                </a:ext>
              </a:extLst>
            </p:cNvPr>
            <p:cNvSpPr/>
            <p:nvPr/>
          </p:nvSpPr>
          <p:spPr>
            <a:xfrm>
              <a:off x="9020175" y="890129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22F3BA8-ADD1-9337-93B0-EE2B1A81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3142" y="116157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87AF8E-2E66-1770-7415-3F4F8EBECEF3}"/>
              </a:ext>
            </a:extLst>
          </p:cNvPr>
          <p:cNvGrpSpPr/>
          <p:nvPr userDrawn="1"/>
        </p:nvGrpSpPr>
        <p:grpSpPr>
          <a:xfrm rot="16200000">
            <a:off x="9020175" y="493552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EF85D5E-1612-C1A1-9CEF-EABA8338DA1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B4F0210-A4FE-9667-78E5-2CB68174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EC53F2-07D9-5D42-78CD-04CEB4ABFD0F}"/>
              </a:ext>
            </a:extLst>
          </p:cNvPr>
          <p:cNvGrpSpPr/>
          <p:nvPr userDrawn="1"/>
        </p:nvGrpSpPr>
        <p:grpSpPr>
          <a:xfrm rot="16200000">
            <a:off x="9020175" y="7891145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A9A727D-59C6-441B-69E3-9AE92756B1A8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C891AC-4970-DD62-C4D7-6A3634C4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FF6059AA-239A-4007-6A45-B3B0782D1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534DFF2-B53F-15DB-CCBF-4485A8F8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CBE1C3EA-6AED-76D8-2FF4-D256C1C689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251243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C20C7C49-0C9F-DD49-90C0-0D84ABFBC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6A0DED1F-18E0-7458-0962-1CD43BD0BA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546805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E871BB08-3758-29B2-79B5-E795E14B6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28FCF463-924C-2C5F-6109-8FFBA5D26E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842389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3FB8AD8-5C8B-D3BA-6347-B28CE9AE88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5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азделением 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BDCC6999-8CDE-A94F-CE78-EEFF79B62DAD}"/>
              </a:ext>
            </a:extLst>
          </p:cNvPr>
          <p:cNvSpPr/>
          <p:nvPr userDrawn="1"/>
        </p:nvSpPr>
        <p:spPr>
          <a:xfrm>
            <a:off x="-2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AEABD5-5F7F-7F03-807F-16A863C65001}"/>
              </a:ext>
            </a:extLst>
          </p:cNvPr>
          <p:cNvGrpSpPr/>
          <p:nvPr userDrawn="1"/>
        </p:nvGrpSpPr>
        <p:grpSpPr>
          <a:xfrm>
            <a:off x="9020175" y="7049519"/>
            <a:ext cx="918854" cy="918854"/>
            <a:chOff x="9020175" y="884502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1B0E78D-BF93-7AE5-586D-29A36F8C2464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9B6D01-5C86-2732-1EFB-7FF450A7CFB7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5276983-332E-4097-BE8F-52F482F7DB6A}"/>
              </a:ext>
            </a:extLst>
          </p:cNvPr>
          <p:cNvGrpSpPr/>
          <p:nvPr userDrawn="1"/>
        </p:nvGrpSpPr>
        <p:grpSpPr>
          <a:xfrm>
            <a:off x="9020175" y="8771814"/>
            <a:ext cx="918854" cy="918854"/>
            <a:chOff x="9020175" y="884502"/>
            <a:chExt cx="918854" cy="918854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5409C75-ED72-62CE-7EA2-EE35CCCF1059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55239D3B-4926-82D6-AC07-AED068D040D4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A33B0A-7179-78D7-EF73-4AED85FE265D}"/>
              </a:ext>
            </a:extLst>
          </p:cNvPr>
          <p:cNvGrpSpPr/>
          <p:nvPr userDrawn="1"/>
        </p:nvGrpSpPr>
        <p:grpSpPr>
          <a:xfrm>
            <a:off x="9020175" y="1517817"/>
            <a:ext cx="918854" cy="918854"/>
            <a:chOff x="9020175" y="1888397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79A5BA-81B6-08D4-1DBF-B95516C69897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B89293BE-A163-6511-3DCD-4C43DCB22A5D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8289C2A6-D8EB-18CE-9F8B-66E9A50175EC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42C368D-4A8A-5E9F-E394-2C61177DD820}"/>
              </a:ext>
            </a:extLst>
          </p:cNvPr>
          <p:cNvGrpSpPr/>
          <p:nvPr userDrawn="1"/>
        </p:nvGrpSpPr>
        <p:grpSpPr>
          <a:xfrm>
            <a:off x="9020175" y="3143391"/>
            <a:ext cx="918854" cy="918854"/>
            <a:chOff x="9020175" y="1888397"/>
            <a:chExt cx="918854" cy="918854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25ACD3B-6735-B9B0-5898-E73E316C2283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B176A895-D6BA-1B11-A3D4-3D6F49E61058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2F172D7-875A-4AFA-4BDC-67F11242BFFA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77C3B18-2FE4-150A-35F5-D4F74899F901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8676" y="5580062"/>
            <a:ext cx="1204189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 20">
            <a:extLst>
              <a:ext uri="{FF2B5EF4-FFF2-40B4-BE49-F238E27FC236}">
                <a16:creationId xmlns:a16="http://schemas.microsoft.com/office/drawing/2014/main" id="{A3CFE339-4A40-2CAF-512B-DA8C79A2A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9CB5A8D6-DB13-ABC7-217A-94EF157D4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743558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53855DCE-7D07-DE08-0D04-C2B5C4AC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3369132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58CF6699-AEA0-19B6-8B2D-005D1C0D1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7275260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EB4CADEA-078E-A070-B841-31930969F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899755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36632B0-EBE1-6336-5F95-C82B911658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6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цифр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30453-3814-01BE-4771-E695BF65B604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1A661DE-EAB7-5E15-85BF-522C70257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439027"/>
            <a:ext cx="6214153" cy="28781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63D98C-FDC4-4587-6449-F73EC9FE701D}"/>
              </a:ext>
            </a:extLst>
          </p:cNvPr>
          <p:cNvGrpSpPr/>
          <p:nvPr userDrawn="1"/>
        </p:nvGrpSpPr>
        <p:grpSpPr>
          <a:xfrm>
            <a:off x="839608" y="5910256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F546F7C-AE84-2294-1700-032E747CD84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8EE0ADF-BBBC-8A1C-20EA-28A805A4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ACEE1BD-951A-6786-265B-04B8CA38ED8A}"/>
              </a:ext>
            </a:extLst>
          </p:cNvPr>
          <p:cNvSpPr/>
          <p:nvPr userDrawn="1"/>
        </p:nvSpPr>
        <p:spPr>
          <a:xfrm>
            <a:off x="9020175" y="87748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3DDB141-82AB-8E4A-6C91-EF881C182B82}"/>
              </a:ext>
            </a:extLst>
          </p:cNvPr>
          <p:cNvSpPr/>
          <p:nvPr userDrawn="1"/>
        </p:nvSpPr>
        <p:spPr>
          <a:xfrm>
            <a:off x="9020175" y="3581671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FC4026-F4BA-6AC2-B2DD-86263DF4E9E5}"/>
              </a:ext>
            </a:extLst>
          </p:cNvPr>
          <p:cNvSpPr/>
          <p:nvPr userDrawn="1"/>
        </p:nvSpPr>
        <p:spPr>
          <a:xfrm>
            <a:off x="9020175" y="6285854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2C5A992-5D7F-9F1E-66E9-2667FD5A94E5}"/>
              </a:ext>
            </a:extLst>
          </p:cNvPr>
          <p:cNvSpPr/>
          <p:nvPr userDrawn="1"/>
        </p:nvSpPr>
        <p:spPr>
          <a:xfrm>
            <a:off x="9020175" y="899003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04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684FD7D4-04A7-775E-F2CB-AEA089006B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2607696"/>
            <a:ext cx="3451226" cy="5415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726EB03F-96F0-BFC8-91E9-48529C365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5608"/>
            <a:ext cx="663461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</a:t>
            </a:r>
            <a:br>
              <a:rPr lang="ru-RU" sz="6500" dirty="0"/>
            </a:br>
            <a:r>
              <a:rPr lang="ru-RU" sz="6500" dirty="0"/>
              <a:t>заголовка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DA4ECE75-49BA-1311-E5D2-5770AD5839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1468439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1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B94574C-6EB1-1CB7-BA34-A9DB11A5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3" y="813511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1B6450D2-8813-AD3B-F2A9-0E8CE28C5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415785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2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055F8690-37CB-3582-CBE1-9C94F3CC60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8963" y="350292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19CB53D0-F3F5-AF6E-CFD0-EFBD8EE9CF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957253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4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1DC667C6-3818-4EEC-49EA-7860E05C70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8963" y="891760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4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3AFF1E71-ECB1-05B3-92C7-DA681890B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48963" y="6851137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3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56F8BFEF-209D-EAE3-7D7C-A2935949E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8963" y="6196209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3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372C74A6-3245-9F8B-F038-D47956682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1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1A976E-AFEB-CABA-D61F-14B0C3E290B3}"/>
              </a:ext>
            </a:extLst>
          </p:cNvPr>
          <p:cNvSpPr/>
          <p:nvPr userDrawn="1"/>
        </p:nvSpPr>
        <p:spPr>
          <a:xfrm>
            <a:off x="-7523936" y="-2169706"/>
            <a:ext cx="15499536" cy="15499536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7CC839-1E7E-6CB5-89D0-7C928194D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243" y="4524741"/>
            <a:ext cx="6751858" cy="2110642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Заголовок слайда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8FB0BA7-0D7E-C891-FB43-86D228A4EB59}"/>
              </a:ext>
            </a:extLst>
          </p:cNvPr>
          <p:cNvGrpSpPr/>
          <p:nvPr userDrawn="1"/>
        </p:nvGrpSpPr>
        <p:grpSpPr>
          <a:xfrm>
            <a:off x="6344735" y="1123774"/>
            <a:ext cx="1054027" cy="1054027"/>
            <a:chOff x="6621826" y="1081891"/>
            <a:chExt cx="1054027" cy="1054027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8D92104-17AA-DE8C-BB6D-120B04994287}"/>
                </a:ext>
              </a:extLst>
            </p:cNvPr>
            <p:cNvSpPr/>
            <p:nvPr/>
          </p:nvSpPr>
          <p:spPr>
            <a:xfrm>
              <a:off x="6621826" y="1081891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69AA9EB-D99D-D9B2-9BC9-CB4D239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9275" y="1390792"/>
              <a:ext cx="565434" cy="431264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3454F23-76E6-3AD1-52F5-16F3C2F47C07}"/>
              </a:ext>
            </a:extLst>
          </p:cNvPr>
          <p:cNvGrpSpPr/>
          <p:nvPr userDrawn="1"/>
        </p:nvGrpSpPr>
        <p:grpSpPr>
          <a:xfrm>
            <a:off x="7158694" y="3088411"/>
            <a:ext cx="1054027" cy="1054027"/>
            <a:chOff x="7435785" y="3015023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8E094FE-4EE1-65EB-B906-2670E21B7F57}"/>
                </a:ext>
              </a:extLst>
            </p:cNvPr>
            <p:cNvSpPr/>
            <p:nvPr/>
          </p:nvSpPr>
          <p:spPr>
            <a:xfrm>
              <a:off x="7435785" y="3015023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C801F5C-E94A-BAB9-1E7D-731DD8AD2C42}"/>
                </a:ext>
              </a:extLst>
            </p:cNvPr>
            <p:cNvSpPr/>
            <p:nvPr/>
          </p:nvSpPr>
          <p:spPr>
            <a:xfrm>
              <a:off x="7663234" y="3539556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8020400-718A-2A39-4987-D900D086681A}"/>
                </a:ext>
              </a:extLst>
            </p:cNvPr>
            <p:cNvSpPr/>
            <p:nvPr/>
          </p:nvSpPr>
          <p:spPr>
            <a:xfrm>
              <a:off x="8010367" y="333111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1A45F5B-164D-7A18-EA53-7D2E26980BA3}"/>
              </a:ext>
            </a:extLst>
          </p:cNvPr>
          <p:cNvGrpSpPr/>
          <p:nvPr userDrawn="1"/>
        </p:nvGrpSpPr>
        <p:grpSpPr>
          <a:xfrm>
            <a:off x="7465434" y="5053048"/>
            <a:ext cx="1054027" cy="1054027"/>
            <a:chOff x="11319476" y="1717976"/>
            <a:chExt cx="1054027" cy="1054027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5D3AE9E-C547-AD85-6B13-CBE3C0A22409}"/>
                </a:ext>
              </a:extLst>
            </p:cNvPr>
            <p:cNvSpPr/>
            <p:nvPr/>
          </p:nvSpPr>
          <p:spPr>
            <a:xfrm>
              <a:off x="11319476" y="1717976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5F7A6C3-3220-C77E-3661-CE570C2F935B}"/>
                </a:ext>
              </a:extLst>
            </p:cNvPr>
            <p:cNvSpPr/>
            <p:nvPr/>
          </p:nvSpPr>
          <p:spPr>
            <a:xfrm>
              <a:off x="11546925" y="2242509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5E3E6F2A-CE23-3684-BA59-76F7CE90ED05}"/>
                </a:ext>
              </a:extLst>
            </p:cNvPr>
            <p:cNvSpPr/>
            <p:nvPr/>
          </p:nvSpPr>
          <p:spPr>
            <a:xfrm>
              <a:off x="11894058" y="2034064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A8CF586-935B-FE35-CA2E-DF95B596FE76}"/>
              </a:ext>
            </a:extLst>
          </p:cNvPr>
          <p:cNvGrpSpPr/>
          <p:nvPr userDrawn="1"/>
        </p:nvGrpSpPr>
        <p:grpSpPr>
          <a:xfrm>
            <a:off x="7137618" y="7017685"/>
            <a:ext cx="1054027" cy="1054027"/>
            <a:chOff x="7414709" y="6945292"/>
            <a:chExt cx="1054027" cy="1054027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7EE1113-D36D-4E6F-7041-3F60CFC79F06}"/>
                </a:ext>
              </a:extLst>
            </p:cNvPr>
            <p:cNvSpPr/>
            <p:nvPr/>
          </p:nvSpPr>
          <p:spPr>
            <a:xfrm>
              <a:off x="7414709" y="6945292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0666D2-C8AD-9CF2-DE42-142D4A68ACB6}"/>
                </a:ext>
              </a:extLst>
            </p:cNvPr>
            <p:cNvGrpSpPr/>
            <p:nvPr userDrawn="1"/>
          </p:nvGrpSpPr>
          <p:grpSpPr>
            <a:xfrm>
              <a:off x="7642158" y="7261380"/>
              <a:ext cx="554697" cy="416888"/>
              <a:chOff x="7642158" y="7261380"/>
              <a:chExt cx="554697" cy="416888"/>
            </a:xfrm>
          </p:grpSpPr>
          <p:sp>
            <p:nvSpPr>
              <p:cNvPr id="24" name="Полилиния 23">
                <a:extLst>
                  <a:ext uri="{FF2B5EF4-FFF2-40B4-BE49-F238E27FC236}">
                    <a16:creationId xmlns:a16="http://schemas.microsoft.com/office/drawing/2014/main" id="{AA0AF54A-986B-8CDB-8FB3-EEF2A6E96702}"/>
                  </a:ext>
                </a:extLst>
              </p:cNvPr>
              <p:cNvSpPr/>
              <p:nvPr/>
            </p:nvSpPr>
            <p:spPr>
              <a:xfrm>
                <a:off x="7642158" y="7469825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88CE6143-1844-4CFE-43DF-BD28352D88FA}"/>
                  </a:ext>
                </a:extLst>
              </p:cNvPr>
              <p:cNvSpPr/>
              <p:nvPr/>
            </p:nvSpPr>
            <p:spPr>
              <a:xfrm>
                <a:off x="7989291" y="7261380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3A1B0B-A6A1-CF36-AD0B-4B3A88BD5EE2}"/>
              </a:ext>
            </a:extLst>
          </p:cNvPr>
          <p:cNvGrpSpPr/>
          <p:nvPr userDrawn="1"/>
        </p:nvGrpSpPr>
        <p:grpSpPr>
          <a:xfrm>
            <a:off x="6355274" y="8982323"/>
            <a:ext cx="1054027" cy="1054027"/>
            <a:chOff x="6632365" y="8940440"/>
            <a:chExt cx="1054027" cy="105402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5A5DACF-AA54-D1E2-BF6F-37BA3F7CCFA4}"/>
                </a:ext>
              </a:extLst>
            </p:cNvPr>
            <p:cNvSpPr/>
            <p:nvPr/>
          </p:nvSpPr>
          <p:spPr>
            <a:xfrm>
              <a:off x="6632365" y="8940440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770E755-5E76-7CA9-7607-10AE19A1CD68}"/>
                </a:ext>
              </a:extLst>
            </p:cNvPr>
            <p:cNvGrpSpPr/>
            <p:nvPr userDrawn="1"/>
          </p:nvGrpSpPr>
          <p:grpSpPr>
            <a:xfrm>
              <a:off x="6859814" y="9256528"/>
              <a:ext cx="554697" cy="416888"/>
              <a:chOff x="6859814" y="9256528"/>
              <a:chExt cx="554697" cy="416888"/>
            </a:xfrm>
          </p:grpSpPr>
          <p:sp>
            <p:nvSpPr>
              <p:cNvPr id="30" name="Полилиния 29">
                <a:extLst>
                  <a:ext uri="{FF2B5EF4-FFF2-40B4-BE49-F238E27FC236}">
                    <a16:creationId xmlns:a16="http://schemas.microsoft.com/office/drawing/2014/main" id="{7C648778-D786-2691-0584-E17ED7A40A12}"/>
                  </a:ext>
                </a:extLst>
              </p:cNvPr>
              <p:cNvSpPr/>
              <p:nvPr/>
            </p:nvSpPr>
            <p:spPr>
              <a:xfrm>
                <a:off x="6859814" y="9464973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13D814EF-9147-AD94-B136-2A06193660CD}"/>
                  </a:ext>
                </a:extLst>
              </p:cNvPr>
              <p:cNvSpPr/>
              <p:nvPr/>
            </p:nvSpPr>
            <p:spPr>
              <a:xfrm>
                <a:off x="7206947" y="9256528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9" name="Текст 20">
            <a:extLst>
              <a:ext uri="{FF2B5EF4-FFF2-40B4-BE49-F238E27FC236}">
                <a16:creationId xmlns:a16="http://schemas.microsoft.com/office/drawing/2014/main" id="{DDB265D0-520B-6FD4-2F90-0AA8BBB223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3302" y="1419025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804BD948-2C92-7D5A-157E-7F3C0C1EDE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7261" y="3383662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49E9711-EC95-7134-4690-132A42984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4001" y="5348299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3" name="Текст 20">
            <a:extLst>
              <a:ext uri="{FF2B5EF4-FFF2-40B4-BE49-F238E27FC236}">
                <a16:creationId xmlns:a16="http://schemas.microsoft.com/office/drawing/2014/main" id="{C87DB188-CE6B-9FF6-5F63-D6240A389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96185" y="7312936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4" name="Текст 20">
            <a:extLst>
              <a:ext uri="{FF2B5EF4-FFF2-40B4-BE49-F238E27FC236}">
                <a16:creationId xmlns:a16="http://schemas.microsoft.com/office/drawing/2014/main" id="{F3714B9D-89D0-470B-9C06-43FA2C713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13841" y="9277574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86EEE9-A667-2002-CB0C-431E6FAC01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61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пункт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3230C1A6-F18B-8A13-E52C-ECE5C6C03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пунктами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89EC1FBB-551C-058A-8F78-225662E08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2905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9C02E71F-19BE-51A4-E038-7966DF843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2905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1FB1D14-1C81-9189-7504-02B850E436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959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01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588B2889-2CE1-36A2-3121-1B8F483A6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2905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CF81DBB5-AFE1-E2BE-90FE-B409EF331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2905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384D8712-0BD5-74EE-1C94-B16F6B7231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959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03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1C22F14B-7DF2-939E-FADC-FE66D88213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905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76A695A1-4D1C-1108-FF5A-3B954BEB1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2905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47D0B5B1-AC71-459F-ECDF-2938B802A1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59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02</a:t>
            </a:r>
          </a:p>
        </p:txBody>
      </p:sp>
      <p:sp>
        <p:nvSpPr>
          <p:cNvPr id="33" name="Текст 25">
            <a:extLst>
              <a:ext uri="{FF2B5EF4-FFF2-40B4-BE49-F238E27FC236}">
                <a16:creationId xmlns:a16="http://schemas.microsoft.com/office/drawing/2014/main" id="{F2DA0D55-841B-8DCC-2E7D-C38F8AAD09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872482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2349D496-C65F-818D-D43C-8BF5EF23D2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2482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5" name="Текст 25">
            <a:extLst>
              <a:ext uri="{FF2B5EF4-FFF2-40B4-BE49-F238E27FC236}">
                <a16:creationId xmlns:a16="http://schemas.microsoft.com/office/drawing/2014/main" id="{85D81CED-84C9-D36F-BA3D-BA59F3A9C1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7068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04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5D0CE419-70EE-090C-9F8A-2A89913F78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72482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5">
            <a:extLst>
              <a:ext uri="{FF2B5EF4-FFF2-40B4-BE49-F238E27FC236}">
                <a16:creationId xmlns:a16="http://schemas.microsoft.com/office/drawing/2014/main" id="{F498246F-2D8C-0BCB-4E7F-4DBBD686D2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872482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D5828239-A259-BB17-E53E-2CE48F4221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7068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06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95425E0D-2F0C-7C3E-02CB-027B208BE6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2482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0" name="Текст 25">
            <a:extLst>
              <a:ext uri="{FF2B5EF4-FFF2-40B4-BE49-F238E27FC236}">
                <a16:creationId xmlns:a16="http://schemas.microsoft.com/office/drawing/2014/main" id="{DC16AC2E-E6F9-6A76-BA5A-2A80CDDD4F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72482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17CB2A6C-7822-BE1B-FB17-077E6647A8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57068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92276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6" userDrawn="1">
          <p15:clr>
            <a:srgbClr val="FBAE40"/>
          </p15:clr>
        </p15:guide>
        <p15:guide id="2" pos="6544" userDrawn="1">
          <p15:clr>
            <a:srgbClr val="FBAE40"/>
          </p15:clr>
        </p15:guide>
        <p15:guide id="3" pos="747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 текста и линия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AA7BCD0-5561-661A-46F4-73CAB8651C59}"/>
              </a:ext>
            </a:extLst>
          </p:cNvPr>
          <p:cNvCxnSpPr>
            <a:cxnSpLocks/>
          </p:cNvCxnSpPr>
          <p:nvPr userDrawn="1"/>
        </p:nvCxnSpPr>
        <p:spPr>
          <a:xfrm>
            <a:off x="839608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775FB5E-D848-0A71-9DA4-BCE60C7A4255}"/>
              </a:ext>
            </a:extLst>
          </p:cNvPr>
          <p:cNvCxnSpPr>
            <a:cxnSpLocks/>
          </p:cNvCxnSpPr>
          <p:nvPr userDrawn="1"/>
        </p:nvCxnSpPr>
        <p:spPr>
          <a:xfrm>
            <a:off x="839608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DB224EF-6E44-7A6B-5353-B07D176B0591}"/>
              </a:ext>
            </a:extLst>
          </p:cNvPr>
          <p:cNvCxnSpPr>
            <a:cxnSpLocks/>
          </p:cNvCxnSpPr>
          <p:nvPr userDrawn="1"/>
        </p:nvCxnSpPr>
        <p:spPr>
          <a:xfrm>
            <a:off x="839608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ECFB3D7-C534-5BE3-CF61-032E6E276133}"/>
              </a:ext>
            </a:extLst>
          </p:cNvPr>
          <p:cNvCxnSpPr>
            <a:cxnSpLocks/>
          </p:cNvCxnSpPr>
          <p:nvPr userDrawn="1"/>
        </p:nvCxnSpPr>
        <p:spPr>
          <a:xfrm>
            <a:off x="839608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01A2EAB-9455-0312-F0C6-F2AE6DABFC29}"/>
              </a:ext>
            </a:extLst>
          </p:cNvPr>
          <p:cNvCxnSpPr>
            <a:cxnSpLocks/>
          </p:cNvCxnSpPr>
          <p:nvPr userDrawn="1"/>
        </p:nvCxnSpPr>
        <p:spPr>
          <a:xfrm>
            <a:off x="839608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DDB9E12-F0E3-675A-38D5-7862349F5E68}"/>
              </a:ext>
            </a:extLst>
          </p:cNvPr>
          <p:cNvCxnSpPr>
            <a:cxnSpLocks/>
          </p:cNvCxnSpPr>
          <p:nvPr userDrawn="1"/>
        </p:nvCxnSpPr>
        <p:spPr>
          <a:xfrm>
            <a:off x="839608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4">
            <a:extLst>
              <a:ext uri="{FF2B5EF4-FFF2-40B4-BE49-F238E27FC236}">
                <a16:creationId xmlns:a16="http://schemas.microsoft.com/office/drawing/2014/main" id="{BD6EBCEB-D100-FB4A-48D4-85E99DB5D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двумя блоками</a:t>
            </a:r>
          </a:p>
        </p:txBody>
      </p:sp>
      <p:sp>
        <p:nvSpPr>
          <p:cNvPr id="46" name="Текст 25">
            <a:extLst>
              <a:ext uri="{FF2B5EF4-FFF2-40B4-BE49-F238E27FC236}">
                <a16:creationId xmlns:a16="http://schemas.microsoft.com/office/drawing/2014/main" id="{4EEDED88-BD0D-8099-0D05-F741314EB4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319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1</a:t>
            </a:r>
          </a:p>
        </p:txBody>
      </p:sp>
      <p:sp>
        <p:nvSpPr>
          <p:cNvPr id="47" name="Текст 25">
            <a:extLst>
              <a:ext uri="{FF2B5EF4-FFF2-40B4-BE49-F238E27FC236}">
                <a16:creationId xmlns:a16="http://schemas.microsoft.com/office/drawing/2014/main" id="{2A718AF1-2731-E0DF-D881-2BF83576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0454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8" name="Текст 25">
            <a:extLst>
              <a:ext uri="{FF2B5EF4-FFF2-40B4-BE49-F238E27FC236}">
                <a16:creationId xmlns:a16="http://schemas.microsoft.com/office/drawing/2014/main" id="{1AE5791A-2DA7-2311-85FE-576D60418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17803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2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C7A6CAC0-2296-BDAA-B658-E4361B2E2E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320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0" name="Текст 25">
            <a:extLst>
              <a:ext uri="{FF2B5EF4-FFF2-40B4-BE49-F238E27FC236}">
                <a16:creationId xmlns:a16="http://schemas.microsoft.com/office/drawing/2014/main" id="{C0E084DF-1B18-8165-C8EF-5CADF9742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0454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1" name="Текст 25">
            <a:extLst>
              <a:ext uri="{FF2B5EF4-FFF2-40B4-BE49-F238E27FC236}">
                <a16:creationId xmlns:a16="http://schemas.microsoft.com/office/drawing/2014/main" id="{59F170C2-D8A1-0129-BEC8-40EE77A3A2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320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3FD38737-D4B9-C2C4-F7FC-B9E9DE5F1F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0454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6CD061DE-9C0B-B3FA-F0F6-2B4F5C444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320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7EA1979D-B46A-7CC2-1D9E-CD420B0331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0454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5" name="Текст 25">
            <a:extLst>
              <a:ext uri="{FF2B5EF4-FFF2-40B4-BE49-F238E27FC236}">
                <a16:creationId xmlns:a16="http://schemas.microsoft.com/office/drawing/2014/main" id="{17EEF92A-B6B2-1F86-C940-9A1A413BF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320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6" name="Текст 25">
            <a:extLst>
              <a:ext uri="{FF2B5EF4-FFF2-40B4-BE49-F238E27FC236}">
                <a16:creationId xmlns:a16="http://schemas.microsoft.com/office/drawing/2014/main" id="{79DEF714-2919-57C8-94A8-D275B1A15B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0454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7" name="Текст 25">
            <a:extLst>
              <a:ext uri="{FF2B5EF4-FFF2-40B4-BE49-F238E27FC236}">
                <a16:creationId xmlns:a16="http://schemas.microsoft.com/office/drawing/2014/main" id="{5E7911FA-DFAE-F4B2-B95C-F48372FD0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320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8" name="Текст 25">
            <a:extLst>
              <a:ext uri="{FF2B5EF4-FFF2-40B4-BE49-F238E27FC236}">
                <a16:creationId xmlns:a16="http://schemas.microsoft.com/office/drawing/2014/main" id="{7B5D4122-BC06-9529-92D1-482BF66B90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54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43B1E243-0933-9DFC-3CDE-E94B9A32E1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320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26F8B58-01FD-296A-48A1-0F0D88986078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D200DB1-0615-6928-9DE5-F49EFE64211D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FE5DDDA-EA5E-83B9-AC84-10304C96DE53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3662F56-714D-CF66-4832-ADC31F1F1B45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6C55B65-8D6C-C341-F99E-822B0870F07B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F41EC9C-BFC4-144B-2B52-0D84959B98A2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 25">
            <a:extLst>
              <a:ext uri="{FF2B5EF4-FFF2-40B4-BE49-F238E27FC236}">
                <a16:creationId xmlns:a16="http://schemas.microsoft.com/office/drawing/2014/main" id="{4F75E664-64E4-D4CB-B4FD-7305CB023BF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84937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7" name="Текст 25">
            <a:extLst>
              <a:ext uri="{FF2B5EF4-FFF2-40B4-BE49-F238E27FC236}">
                <a16:creationId xmlns:a16="http://schemas.microsoft.com/office/drawing/2014/main" id="{B69A16A8-BEDA-23E3-57BE-9C1C686402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17803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68" name="Текст 25">
            <a:extLst>
              <a:ext uri="{FF2B5EF4-FFF2-40B4-BE49-F238E27FC236}">
                <a16:creationId xmlns:a16="http://schemas.microsoft.com/office/drawing/2014/main" id="{16F473A8-1736-2871-D341-075470A53C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937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9" name="Текст 25">
            <a:extLst>
              <a:ext uri="{FF2B5EF4-FFF2-40B4-BE49-F238E27FC236}">
                <a16:creationId xmlns:a16="http://schemas.microsoft.com/office/drawing/2014/main" id="{C037D401-F071-C70A-D760-7FE1C76CFA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17803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0" name="Текст 25">
            <a:extLst>
              <a:ext uri="{FF2B5EF4-FFF2-40B4-BE49-F238E27FC236}">
                <a16:creationId xmlns:a16="http://schemas.microsoft.com/office/drawing/2014/main" id="{E4FE4967-3337-79A6-48C0-8F1FAE61CE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84937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1" name="Текст 25">
            <a:extLst>
              <a:ext uri="{FF2B5EF4-FFF2-40B4-BE49-F238E27FC236}">
                <a16:creationId xmlns:a16="http://schemas.microsoft.com/office/drawing/2014/main" id="{B11FFDFF-2F08-4234-59FB-6AEB47582D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17803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2" name="Текст 25">
            <a:extLst>
              <a:ext uri="{FF2B5EF4-FFF2-40B4-BE49-F238E27FC236}">
                <a16:creationId xmlns:a16="http://schemas.microsoft.com/office/drawing/2014/main" id="{F2D146A0-4A31-9011-252D-7F122996DD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84937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3" name="Текст 25">
            <a:extLst>
              <a:ext uri="{FF2B5EF4-FFF2-40B4-BE49-F238E27FC236}">
                <a16:creationId xmlns:a16="http://schemas.microsoft.com/office/drawing/2014/main" id="{D598AB07-1F62-ECE1-6880-C75826A13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17803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4" name="Текст 25">
            <a:extLst>
              <a:ext uri="{FF2B5EF4-FFF2-40B4-BE49-F238E27FC236}">
                <a16:creationId xmlns:a16="http://schemas.microsoft.com/office/drawing/2014/main" id="{1CC19D55-7290-2FB5-A342-1B8418EF54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984937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5">
            <a:extLst>
              <a:ext uri="{FF2B5EF4-FFF2-40B4-BE49-F238E27FC236}">
                <a16:creationId xmlns:a16="http://schemas.microsoft.com/office/drawing/2014/main" id="{9223D9F4-37F8-44D9-9121-8D55D38802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17803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6" name="Текст 25">
            <a:extLst>
              <a:ext uri="{FF2B5EF4-FFF2-40B4-BE49-F238E27FC236}">
                <a16:creationId xmlns:a16="http://schemas.microsoft.com/office/drawing/2014/main" id="{5EDED466-C2F1-5E12-93E9-37E1BAAAE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984937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5">
            <a:extLst>
              <a:ext uri="{FF2B5EF4-FFF2-40B4-BE49-F238E27FC236}">
                <a16:creationId xmlns:a16="http://schemas.microsoft.com/office/drawing/2014/main" id="{FC5A9DE8-D70E-BB64-F413-98F32D2933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17803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C68728BD-93F0-D64B-9920-ABDF899342B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9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535-6F59-58DE-3B9E-4B4632C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223371"/>
            <a:ext cx="16520895" cy="119857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9000"/>
              </a:lnSpc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90D39-A4E7-C133-233F-DFD2B3641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609" y="5861650"/>
            <a:ext cx="16520895" cy="5699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AACB6-CE24-CE3F-ABC9-320D6C9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659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0CBCFFAB-80CF-F943-869E-09F2204AC175}" type="datetimeFigureOut">
              <a:rPr lang="ru-RU" smtClean="0"/>
              <a:pPr/>
              <a:t>26.10.2024</a:t>
            </a:fld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15004748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871032"/>
            <a:ext cx="0" cy="119857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2912010"/>
            <a:ext cx="0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16686758" y="2490810"/>
            <a:ext cx="23142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40D51-8896-7D7A-665F-311681EFB7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086DD8A0-F007-6513-E326-2ACA144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A16AFD-A6A9-F509-64DB-9DF45ABE8822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0C2EBD9-ABB2-BB03-802C-C7DABC68D964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E729625-9FB4-FD34-1529-A70E2A95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396845C8-3E1A-4251-1F68-E674CEEB6CD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1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7EB2B1-28A8-3B46-D7A8-5DC9D0874259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9C2D0C4-40E3-9A72-7A71-964153F6F4F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91A48AB-A98B-EC86-06F9-A515F5A73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49942-0CDA-011B-8570-F28C68351FC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56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D8FBE01C-D12A-43B1-5A03-87BE6D6DE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17930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608C0B68-A2A2-A6C4-BB85-7075C536D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27361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42D0A90-D664-5D1A-87AB-AFC572F68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7930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64EFD64-6A2E-2A43-EE69-5B645DB68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27361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B7D06B-6BB9-38A0-3CFD-80869FE58D4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8" userDrawn="1">
          <p15:clr>
            <a:srgbClr val="FBAE40"/>
          </p15:clr>
        </p15:guide>
        <p15:guide id="2" pos="85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1F339-A2F5-CDFC-5BE3-BE14E468E4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793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04B92657-23D5-8883-7188-A408EA775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92945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4B75EEE-D72C-C428-1DCB-A9E44B3B37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92945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7801629-9BDA-DFBB-0A67-02F7E8ABFE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793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7F260D-E5DE-F712-DB37-A426EDC864D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18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0" userDrawn="1">
          <p15:clr>
            <a:srgbClr val="FBAE40"/>
          </p15:clr>
        </p15:guide>
        <p15:guide id="2" pos="488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7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5B3C3-D9FE-311C-7C80-3B01FDC93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586" y="1080939"/>
            <a:ext cx="6383972" cy="3069879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7 пунктов</a:t>
            </a:r>
            <a:br>
              <a:rPr lang="ru-RU" sz="6500" dirty="0"/>
            </a:br>
            <a:r>
              <a:rPr lang="ru-RU" sz="6500" dirty="0"/>
              <a:t>заголовок</a:t>
            </a:r>
            <a:br>
              <a:rPr lang="ru-RU" sz="6500" dirty="0"/>
            </a:br>
            <a:r>
              <a:rPr lang="ru-RU" sz="6500" dirty="0"/>
              <a:t>слайда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1E7CD-7AE4-1479-FE8F-5D148FC8B3DF}"/>
              </a:ext>
            </a:extLst>
          </p:cNvPr>
          <p:cNvSpPr/>
          <p:nvPr userDrawn="1"/>
        </p:nvSpPr>
        <p:spPr>
          <a:xfrm>
            <a:off x="6835140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F586-FB78-9048-876B-F8FDA2F6A49E}"/>
              </a:ext>
            </a:extLst>
          </p:cNvPr>
          <p:cNvSpPr/>
          <p:nvPr userDrawn="1"/>
        </p:nvSpPr>
        <p:spPr>
          <a:xfrm>
            <a:off x="11020582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DA3B45-AFC0-54B1-7A14-5635566AB59B}"/>
              </a:ext>
            </a:extLst>
          </p:cNvPr>
          <p:cNvSpPr/>
          <p:nvPr userDrawn="1"/>
        </p:nvSpPr>
        <p:spPr>
          <a:xfrm>
            <a:off x="15206027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E45AB-9398-428A-A0C8-BBB253F308D0}"/>
              </a:ext>
            </a:extLst>
          </p:cNvPr>
          <p:cNvSpPr/>
          <p:nvPr userDrawn="1"/>
        </p:nvSpPr>
        <p:spPr>
          <a:xfrm>
            <a:off x="6835140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708799-0F74-244D-C1E1-3B0AA48593C5}"/>
              </a:ext>
            </a:extLst>
          </p:cNvPr>
          <p:cNvSpPr/>
          <p:nvPr userDrawn="1"/>
        </p:nvSpPr>
        <p:spPr>
          <a:xfrm>
            <a:off x="11020582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194C44-A82C-ADB4-8C3D-F692D135F4F9}"/>
              </a:ext>
            </a:extLst>
          </p:cNvPr>
          <p:cNvSpPr/>
          <p:nvPr userDrawn="1"/>
        </p:nvSpPr>
        <p:spPr>
          <a:xfrm>
            <a:off x="15206027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CCE67D-5F00-A6EB-7564-BF806207D7A1}"/>
              </a:ext>
            </a:extLst>
          </p:cNvPr>
          <p:cNvSpPr/>
          <p:nvPr userDrawn="1"/>
        </p:nvSpPr>
        <p:spPr>
          <a:xfrm>
            <a:off x="2649694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8A8161-2250-1F15-E7F8-4A4F15D56D15}"/>
              </a:ext>
            </a:extLst>
          </p:cNvPr>
          <p:cNvGrpSpPr/>
          <p:nvPr userDrawn="1"/>
        </p:nvGrpSpPr>
        <p:grpSpPr>
          <a:xfrm>
            <a:off x="4039493" y="5691880"/>
            <a:ext cx="1054027" cy="1054027"/>
            <a:chOff x="8933473" y="5216334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409EA2-EDEB-6312-C065-228735F4FEF7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3F0155F-86D4-B63B-3EAD-01C46A526CBE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D6E6DB3-A9AB-F3F2-F868-600E34AE0D11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8C3438-8C4B-D653-76C2-9B588F525BB7}"/>
              </a:ext>
            </a:extLst>
          </p:cNvPr>
          <p:cNvGrpSpPr/>
          <p:nvPr userDrawn="1"/>
        </p:nvGrpSpPr>
        <p:grpSpPr>
          <a:xfrm>
            <a:off x="8205506" y="5691880"/>
            <a:ext cx="1054027" cy="1054027"/>
            <a:chOff x="8933473" y="5216334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04050E-3ECE-2C56-EEDD-1DE814528EF9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EEA4FA43-7F7F-76AB-260B-E4E43C8B1DB8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42BF58D3-F56B-2A21-8082-E32F08845720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BDC2F67-8AEF-490B-49A0-1970F57D47BF}"/>
              </a:ext>
            </a:extLst>
          </p:cNvPr>
          <p:cNvGrpSpPr/>
          <p:nvPr userDrawn="1"/>
        </p:nvGrpSpPr>
        <p:grpSpPr>
          <a:xfrm>
            <a:off x="8201913" y="975791"/>
            <a:ext cx="1054027" cy="1054027"/>
            <a:chOff x="8933473" y="5216334"/>
            <a:chExt cx="1054027" cy="105402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1ABE51B-536A-DDF3-A4DA-12765AA9CE95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BD89D138-1E66-BB6A-E197-C2DAFDB644FF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0176B69-7B69-5F85-5940-A6BAE62CCC15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55085C-A7BA-9980-9433-5EFAAC72E6E6}"/>
              </a:ext>
            </a:extLst>
          </p:cNvPr>
          <p:cNvGrpSpPr/>
          <p:nvPr userDrawn="1"/>
        </p:nvGrpSpPr>
        <p:grpSpPr>
          <a:xfrm>
            <a:off x="12390948" y="975791"/>
            <a:ext cx="1054027" cy="1054027"/>
            <a:chOff x="8933473" y="5216334"/>
            <a:chExt cx="1054027" cy="1054027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93BD435-252D-1936-2C48-459B0A3132A6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296E635A-F74C-42C2-48C1-54416543BCFC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75570D3-8432-3D71-9B60-39AF8DDCDB7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EFAAA8-07C2-4B97-5EF4-C6A745ED06B9}"/>
              </a:ext>
            </a:extLst>
          </p:cNvPr>
          <p:cNvGrpSpPr/>
          <p:nvPr userDrawn="1"/>
        </p:nvGrpSpPr>
        <p:grpSpPr>
          <a:xfrm>
            <a:off x="12390948" y="5691880"/>
            <a:ext cx="1054027" cy="1054027"/>
            <a:chOff x="8933473" y="5216334"/>
            <a:chExt cx="1054027" cy="1054027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ECC236E-941C-29BD-5CD4-9BFD761C25C0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87B7182-E077-DB06-C166-E64554EAF0BA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FD45C9D-A7D9-5E69-A513-8C1828526AD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81638EA-7634-4203-E0EC-A9846D3D7384}"/>
              </a:ext>
            </a:extLst>
          </p:cNvPr>
          <p:cNvGrpSpPr/>
          <p:nvPr userDrawn="1"/>
        </p:nvGrpSpPr>
        <p:grpSpPr>
          <a:xfrm>
            <a:off x="16553368" y="975791"/>
            <a:ext cx="1054027" cy="1054027"/>
            <a:chOff x="8933473" y="5216334"/>
            <a:chExt cx="1054027" cy="1054027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D15498-1FFE-657F-829C-9829D231D568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426D4E78-A0BD-A956-9CE0-50A360D888BD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EA4F1452-B412-69BA-E36D-FC5659B4FE0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4915F8-0507-F7A4-C5E6-C18EB0A16FBF}"/>
              </a:ext>
            </a:extLst>
          </p:cNvPr>
          <p:cNvGrpSpPr/>
          <p:nvPr userDrawn="1"/>
        </p:nvGrpSpPr>
        <p:grpSpPr>
          <a:xfrm>
            <a:off x="16553368" y="5691880"/>
            <a:ext cx="1054027" cy="1054027"/>
            <a:chOff x="8933473" y="5216334"/>
            <a:chExt cx="1054027" cy="105402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5941976-9C85-F209-ECEC-156F0223355C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F881C3E-0900-F4BC-3402-780EE66F04C7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37D65EAF-B61A-FF8A-3F23-FB50A09CD4D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45" name="Текст 31">
            <a:extLst>
              <a:ext uri="{FF2B5EF4-FFF2-40B4-BE49-F238E27FC236}">
                <a16:creationId xmlns:a16="http://schemas.microsoft.com/office/drawing/2014/main" id="{E48AB0DF-BBA9-3ADE-4D46-E42F955B7F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71459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6" name="Текст 31">
            <a:extLst>
              <a:ext uri="{FF2B5EF4-FFF2-40B4-BE49-F238E27FC236}">
                <a16:creationId xmlns:a16="http://schemas.microsoft.com/office/drawing/2014/main" id="{C5CA2185-F11F-6DE9-B672-0159A697E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56901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47" name="Текст 31">
            <a:extLst>
              <a:ext uri="{FF2B5EF4-FFF2-40B4-BE49-F238E27FC236}">
                <a16:creationId xmlns:a16="http://schemas.microsoft.com/office/drawing/2014/main" id="{26326C20-50F9-20B4-BF73-467EE19FA2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42346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48" name="Текст 31">
            <a:extLst>
              <a:ext uri="{FF2B5EF4-FFF2-40B4-BE49-F238E27FC236}">
                <a16:creationId xmlns:a16="http://schemas.microsoft.com/office/drawing/2014/main" id="{373F353F-BD7E-4D6A-3945-F2B23790E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14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9" name="Текст 31">
            <a:extLst>
              <a:ext uri="{FF2B5EF4-FFF2-40B4-BE49-F238E27FC236}">
                <a16:creationId xmlns:a16="http://schemas.microsoft.com/office/drawing/2014/main" id="{5B992854-FD1B-39A8-78FD-E2D7CC6CC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56901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0" name="Текст 31">
            <a:extLst>
              <a:ext uri="{FF2B5EF4-FFF2-40B4-BE49-F238E27FC236}">
                <a16:creationId xmlns:a16="http://schemas.microsoft.com/office/drawing/2014/main" id="{F81E7902-722D-A234-7A99-51E68361AF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42346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1" name="Текст 31">
            <a:extLst>
              <a:ext uri="{FF2B5EF4-FFF2-40B4-BE49-F238E27FC236}">
                <a16:creationId xmlns:a16="http://schemas.microsoft.com/office/drawing/2014/main" id="{A23CFA29-BAA9-0BE6-ACBC-669807269A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42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C9CE-B842-F465-EF25-FC65263297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4 карточками и ик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2009C-6831-8169-B1BB-ADAA64AB3224}"/>
              </a:ext>
            </a:extLst>
          </p:cNvPr>
          <p:cNvSpPr/>
          <p:nvPr userDrawn="1"/>
        </p:nvSpPr>
        <p:spPr>
          <a:xfrm>
            <a:off x="7914727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246BB-8B92-89D9-8B64-34BFF8199EA6}"/>
              </a:ext>
            </a:extLst>
          </p:cNvPr>
          <p:cNvSpPr/>
          <p:nvPr userDrawn="1"/>
        </p:nvSpPr>
        <p:spPr>
          <a:xfrm>
            <a:off x="13675619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41C2FE-B088-7907-4700-F4C7308A1086}"/>
              </a:ext>
            </a:extLst>
          </p:cNvPr>
          <p:cNvSpPr/>
          <p:nvPr userDrawn="1"/>
        </p:nvSpPr>
        <p:spPr>
          <a:xfrm>
            <a:off x="7914727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7B590C-E956-691F-AA4F-76019DC54DFB}"/>
              </a:ext>
            </a:extLst>
          </p:cNvPr>
          <p:cNvSpPr/>
          <p:nvPr userDrawn="1"/>
        </p:nvSpPr>
        <p:spPr>
          <a:xfrm>
            <a:off x="13675619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DC97F04-69B2-16B1-ED3E-E05B2D8DD0CA}"/>
              </a:ext>
            </a:extLst>
          </p:cNvPr>
          <p:cNvGrpSpPr/>
          <p:nvPr userDrawn="1"/>
        </p:nvGrpSpPr>
        <p:grpSpPr>
          <a:xfrm>
            <a:off x="9746278" y="989718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DF38D94-8AAC-ECCB-85EA-3949A06420B0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B6EF1D5-C647-AD77-9B2D-213E378E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3E0EFB-7301-B375-9664-3660F2D54D1E}"/>
              </a:ext>
            </a:extLst>
          </p:cNvPr>
          <p:cNvGrpSpPr/>
          <p:nvPr userDrawn="1"/>
        </p:nvGrpSpPr>
        <p:grpSpPr>
          <a:xfrm>
            <a:off x="9746278" y="5749835"/>
            <a:ext cx="1054027" cy="1054027"/>
            <a:chOff x="7059350" y="5053049"/>
            <a:chExt cx="1054027" cy="1054027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9585514-4CE7-5B00-1B59-9E222B1ED9D2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995B032-0A90-A19C-346A-6BA38B35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EB2CBF-82CA-536B-D8D2-72A4FBCB2F73}"/>
              </a:ext>
            </a:extLst>
          </p:cNvPr>
          <p:cNvGrpSpPr/>
          <p:nvPr userDrawn="1"/>
        </p:nvGrpSpPr>
        <p:grpSpPr>
          <a:xfrm>
            <a:off x="15507170" y="989718"/>
            <a:ext cx="1054027" cy="1054027"/>
            <a:chOff x="7059350" y="5053049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B803BE-F407-EA85-F013-CEFB147C5CD8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48C7F89-98C1-8AE1-B1B2-69AACB81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4815E2A-87C2-15F4-5110-24B873737E9D}"/>
              </a:ext>
            </a:extLst>
          </p:cNvPr>
          <p:cNvGrpSpPr/>
          <p:nvPr userDrawn="1"/>
        </p:nvGrpSpPr>
        <p:grpSpPr>
          <a:xfrm>
            <a:off x="15507170" y="5749835"/>
            <a:ext cx="1054027" cy="1054027"/>
            <a:chOff x="7059350" y="5053049"/>
            <a:chExt cx="1054027" cy="1054027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13B24C4-8F96-3C86-73A5-6196A9BAFF9A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BAEA54E-D809-64FA-8ECA-AC8ADEFC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B8169352-A0E3-A53F-6711-E1AAA5365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4" name="Текст 31">
            <a:extLst>
              <a:ext uri="{FF2B5EF4-FFF2-40B4-BE49-F238E27FC236}">
                <a16:creationId xmlns:a16="http://schemas.microsoft.com/office/drawing/2014/main" id="{BB29A1B5-A69E-A63B-D782-C3A4A370D5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2230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5" name="Текст 31">
            <a:extLst>
              <a:ext uri="{FF2B5EF4-FFF2-40B4-BE49-F238E27FC236}">
                <a16:creationId xmlns:a16="http://schemas.microsoft.com/office/drawing/2014/main" id="{0EBAFD03-58AF-D771-5497-66722704C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73122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6" name="Текст 31">
            <a:extLst>
              <a:ext uri="{FF2B5EF4-FFF2-40B4-BE49-F238E27FC236}">
                <a16:creationId xmlns:a16="http://schemas.microsoft.com/office/drawing/2014/main" id="{E5DAECB7-3E02-D7E0-547E-560CBF21C6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2230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3E03A532-BB23-4B94-BDE7-29C6B6D1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73122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A2CF-B168-4D79-4B23-BE25C63B29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5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8" userDrawn="1">
          <p15:clr>
            <a:srgbClr val="FBAE40"/>
          </p15:clr>
        </p15:guide>
        <p15:guide id="2" pos="497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2F9CF8-CB20-0CF1-C79B-9903A832C7F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DCB930-3E35-7F2C-DFDF-E688EDA188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93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очк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A0F08-C59A-BE6A-C402-6E2505B6CD92}"/>
              </a:ext>
            </a:extLst>
          </p:cNvPr>
          <p:cNvSpPr/>
          <p:nvPr userDrawn="1"/>
        </p:nvSpPr>
        <p:spPr>
          <a:xfrm>
            <a:off x="7561723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B49AF0-6FFF-E78B-1066-D57BF7212840}"/>
              </a:ext>
            </a:extLst>
          </p:cNvPr>
          <p:cNvSpPr/>
          <p:nvPr userDrawn="1"/>
        </p:nvSpPr>
        <p:spPr>
          <a:xfrm>
            <a:off x="13389578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C3F111-7B2C-E163-FAA0-149D131D6735}"/>
              </a:ext>
            </a:extLst>
          </p:cNvPr>
          <p:cNvSpPr/>
          <p:nvPr userDrawn="1"/>
        </p:nvSpPr>
        <p:spPr>
          <a:xfrm>
            <a:off x="7561723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FA8273-81F9-A844-1635-5C5C20321B21}"/>
              </a:ext>
            </a:extLst>
          </p:cNvPr>
          <p:cNvSpPr/>
          <p:nvPr userDrawn="1"/>
        </p:nvSpPr>
        <p:spPr>
          <a:xfrm>
            <a:off x="1338957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74FB00-28D5-3B01-965C-ADDD9683E952}"/>
              </a:ext>
            </a:extLst>
          </p:cNvPr>
          <p:cNvSpPr/>
          <p:nvPr userDrawn="1"/>
        </p:nvSpPr>
        <p:spPr>
          <a:xfrm>
            <a:off x="1733868" y="1776197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5385A-43B4-23C7-9993-33B7CAE1328D}"/>
              </a:ext>
            </a:extLst>
          </p:cNvPr>
          <p:cNvSpPr/>
          <p:nvPr userDrawn="1"/>
        </p:nvSpPr>
        <p:spPr>
          <a:xfrm>
            <a:off x="173386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C7F742C-6185-985E-0A42-743DA04A86E3}"/>
              </a:ext>
            </a:extLst>
          </p:cNvPr>
          <p:cNvSpPr/>
          <p:nvPr/>
        </p:nvSpPr>
        <p:spPr>
          <a:xfrm rot="10800000" flipH="1">
            <a:off x="344485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A6013-C19B-D3D6-DA7D-E5F4424629DA}"/>
              </a:ext>
            </a:extLst>
          </p:cNvPr>
          <p:cNvSpPr/>
          <p:nvPr/>
        </p:nvSpPr>
        <p:spPr>
          <a:xfrm rot="10800000" flipH="1">
            <a:off x="9272713" y="1123065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B7FF35-326A-81B9-A756-E358BBF99194}"/>
              </a:ext>
            </a:extLst>
          </p:cNvPr>
          <p:cNvSpPr/>
          <p:nvPr userDrawn="1"/>
        </p:nvSpPr>
        <p:spPr>
          <a:xfrm rot="10800000" flipH="1">
            <a:off x="1510056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2C66D72-45A3-DF4D-A3FD-754057C79722}"/>
              </a:ext>
            </a:extLst>
          </p:cNvPr>
          <p:cNvSpPr/>
          <p:nvPr/>
        </p:nvSpPr>
        <p:spPr>
          <a:xfrm rot="10800000" flipH="1">
            <a:off x="15100568" y="5859737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35EADA-8C57-5B2A-F627-6E737D673989}"/>
              </a:ext>
            </a:extLst>
          </p:cNvPr>
          <p:cNvSpPr/>
          <p:nvPr/>
        </p:nvSpPr>
        <p:spPr>
          <a:xfrm rot="10800000" flipH="1">
            <a:off x="9272713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4A70853-EB54-952E-3F33-C552DC001F31}"/>
              </a:ext>
            </a:extLst>
          </p:cNvPr>
          <p:cNvSpPr/>
          <p:nvPr/>
        </p:nvSpPr>
        <p:spPr>
          <a:xfrm rot="10800000" flipH="1">
            <a:off x="3444858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7147ABDD-0A75-04DC-7BA0-3F2EE9FA87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1162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CF1B9E6-09EA-FA34-3E66-38C6BEFE3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017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A613C9D-0B1B-0529-73B4-1852C36FB0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26873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98712C47-1E8C-D4D1-506B-26DC2C7CF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71162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B5B9C02A-F11D-E256-1779-0B8B95298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017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637B3A08-A5FA-4B55-BC26-F6E304844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6873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183F6A11-5150-2A46-B74E-C44FF8A79BB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5E6026-EFC0-A5B3-6CD4-93CABEA89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1348628"/>
            <a:ext cx="582439" cy="90601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ADD73F-01E0-B0F5-3A03-2DDB152D5E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1348628"/>
            <a:ext cx="582439" cy="9060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278AED-6C40-3652-8A71-FC532B9C0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1348628"/>
            <a:ext cx="582439" cy="90601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9855315-73B9-30E0-8DD5-34CD837D0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6085299"/>
            <a:ext cx="582439" cy="9060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18C78C0-D6D5-8DA3-D3E3-A5C3F98E1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6085299"/>
            <a:ext cx="582439" cy="90601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B04B8A3-2F3D-9658-A13F-4686AE9AC6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6085299"/>
            <a:ext cx="582439" cy="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3 карточ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0EAFF7-FA54-CA35-14BB-9896EDA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33561"/>
            <a:ext cx="18161360" cy="992579"/>
          </a:xfrm>
        </p:spPr>
        <p:txBody>
          <a:bodyPr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/>
            <a:r>
              <a:rPr lang="ru-RU" sz="6500" dirty="0">
                <a:solidFill>
                  <a:srgbClr val="FFFFFF"/>
                </a:solidFill>
              </a:rPr>
              <a:t>Текстовые фреймы </a:t>
            </a:r>
            <a:r>
              <a:rPr lang="ru-RU" sz="6500" dirty="0">
                <a:solidFill>
                  <a:schemeClr val="accent3"/>
                </a:solidFill>
              </a:rPr>
              <a:t>с акцентом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ED93B-8E5C-E45F-580F-745CCC8EA991}"/>
              </a:ext>
            </a:extLst>
          </p:cNvPr>
          <p:cNvSpPr/>
          <p:nvPr userDrawn="1"/>
        </p:nvSpPr>
        <p:spPr>
          <a:xfrm>
            <a:off x="839610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C394-D923-70ED-84D9-A7721D889480}"/>
              </a:ext>
            </a:extLst>
          </p:cNvPr>
          <p:cNvSpPr/>
          <p:nvPr userDrawn="1"/>
        </p:nvSpPr>
        <p:spPr>
          <a:xfrm>
            <a:off x="7171112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9A1577-4CE4-B5E4-E1E0-CA018FB42175}"/>
              </a:ext>
            </a:extLst>
          </p:cNvPr>
          <p:cNvSpPr/>
          <p:nvPr userDrawn="1"/>
        </p:nvSpPr>
        <p:spPr>
          <a:xfrm>
            <a:off x="13502616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4F6F29-1306-F945-2D6C-5CCEBDC437ED}"/>
              </a:ext>
            </a:extLst>
          </p:cNvPr>
          <p:cNvGrpSpPr/>
          <p:nvPr userDrawn="1"/>
        </p:nvGrpSpPr>
        <p:grpSpPr>
          <a:xfrm>
            <a:off x="3078777" y="369000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130FE1F-9F53-3582-D676-8CFCB37D9D4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898F687-6604-05C0-3345-80B87C44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0D0FFB-17D7-BBCF-95C0-D17C8877448E}"/>
              </a:ext>
            </a:extLst>
          </p:cNvPr>
          <p:cNvGrpSpPr/>
          <p:nvPr userDrawn="1"/>
        </p:nvGrpSpPr>
        <p:grpSpPr>
          <a:xfrm>
            <a:off x="9390045" y="3607623"/>
            <a:ext cx="1054027" cy="1054027"/>
            <a:chOff x="8573411" y="5053049"/>
            <a:chExt cx="1054027" cy="105402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4940906-E41E-1A98-4B04-A1900B6E4DD0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B4D7E8-F7BC-BB94-31E4-40F159BE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E67A67-41F8-F056-6CE1-5B22D2679F3B}"/>
              </a:ext>
            </a:extLst>
          </p:cNvPr>
          <p:cNvGrpSpPr/>
          <p:nvPr userDrawn="1"/>
        </p:nvGrpSpPr>
        <p:grpSpPr>
          <a:xfrm>
            <a:off x="15701313" y="3607623"/>
            <a:ext cx="1054027" cy="1054027"/>
            <a:chOff x="8573411" y="5053049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142F011-5F58-D772-C019-6C5354A2073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1305AF9-F0E8-D1BF-6911-07FE5D8B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4612C6-AD27-93D7-F4FF-143A79682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9525" y="2146886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0F701F4B-673B-2EC6-56C3-7B8FE9C90E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9423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133A73A6-BBA8-706C-4CCE-C9008433C9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0925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8A59D4A-793D-8E2D-02E9-6AE83E774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42429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A2B33A0D-0852-7401-E743-30A64B1A01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02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48C0CAC4-DE67-1747-294E-BC8F168B3A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004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F1818F4-54D6-A3B2-D72D-31E5C5700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98508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997E7AE-D3F9-99BA-F42E-AE12AE6C56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29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57269E-31B0-7660-B9A7-9630B558286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03F9AF-A3C3-DBA9-E27B-75FF724AECB3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2" name="Рисунок 1181">
            <a:extLst>
              <a:ext uri="{FF2B5EF4-FFF2-40B4-BE49-F238E27FC236}">
                <a16:creationId xmlns:a16="http://schemas.microsoft.com/office/drawing/2014/main" id="{95E7B068-0417-24A6-D921-BC1E42D4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  <p:cxnSp>
        <p:nvCxnSpPr>
          <p:cNvPr id="1192" name="Прямая соединительная линия 1191">
            <a:extLst>
              <a:ext uri="{FF2B5EF4-FFF2-40B4-BE49-F238E27FC236}">
                <a16:creationId xmlns:a16="http://schemas.microsoft.com/office/drawing/2014/main" id="{E55CBDDD-F1A3-8482-B402-BE7DB98DDBB2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Рисунок 1195">
            <a:extLst>
              <a:ext uri="{FF2B5EF4-FFF2-40B4-BE49-F238E27FC236}">
                <a16:creationId xmlns:a16="http://schemas.microsoft.com/office/drawing/2014/main" id="{D87C4F7C-E2B7-2D14-E774-54F51B0BA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C6A308-C74D-173D-1A1C-DECC68F3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1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76FEB53-4B27-D3E1-DD1C-80CC426AAA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434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30979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30979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333261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333261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59080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687915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457950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457950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A27CD9C6-6013-A822-B06C-EDB832649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8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1</a:t>
            </a:r>
          </a:p>
        </p:txBody>
      </p:sp>
      <p:sp>
        <p:nvSpPr>
          <p:cNvPr id="22" name="Текст 22">
            <a:extLst>
              <a:ext uri="{FF2B5EF4-FFF2-40B4-BE49-F238E27FC236}">
                <a16:creationId xmlns:a16="http://schemas.microsoft.com/office/drawing/2014/main" id="{C085E097-B0D6-DCB8-9F14-B0CCA8A6C3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608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3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AE27555-A169-3F52-AB15-DAF885A11A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50514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2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1E940809-D5DE-2943-A76C-B3E661981A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50514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4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637C515-8FF9-9EC8-5DE3-53108D487F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2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88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88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742070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742070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26504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7047002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625802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625802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E48AE1C4-5718-B3ED-5F8A-0F6A235B26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ами без осе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90" y="6594402"/>
            <a:ext cx="8660603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90" y="2021305"/>
            <a:ext cx="8660603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340180" y="2021305"/>
            <a:ext cx="8660605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0180" y="6594402"/>
            <a:ext cx="8660605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FC6F724-FBA6-1478-7F79-A136242E1A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2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6EE40E-2126-8DA1-AD56-353064C97045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79B13C-B018-ADD6-1EF0-EEE2CACB55CA}"/>
              </a:ext>
            </a:extLst>
          </p:cNvPr>
          <p:cNvGrpSpPr/>
          <p:nvPr userDrawn="1"/>
        </p:nvGrpSpPr>
        <p:grpSpPr>
          <a:xfrm>
            <a:off x="9020175" y="880468"/>
            <a:ext cx="925200" cy="925200"/>
            <a:chOff x="7059350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1661586-4435-5A98-6765-2D730CE7884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8014C63-4580-7AA0-496F-E37ECC46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B98047-38D5-4CA9-3E20-741469260B79}"/>
              </a:ext>
            </a:extLst>
          </p:cNvPr>
          <p:cNvGrpSpPr/>
          <p:nvPr userDrawn="1"/>
        </p:nvGrpSpPr>
        <p:grpSpPr>
          <a:xfrm>
            <a:off x="872367" y="3894233"/>
            <a:ext cx="6228357" cy="6430711"/>
            <a:chOff x="872367" y="3894233"/>
            <a:chExt cx="6228357" cy="643071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168B88C-2BC9-242F-A127-5745B4CA478E}"/>
                </a:ext>
              </a:extLst>
            </p:cNvPr>
            <p:cNvSpPr/>
            <p:nvPr/>
          </p:nvSpPr>
          <p:spPr>
            <a:xfrm>
              <a:off x="2023534" y="6815934"/>
              <a:ext cx="2906874" cy="2337396"/>
            </a:xfrm>
            <a:custGeom>
              <a:avLst/>
              <a:gdLst>
                <a:gd name="connsiteX0" fmla="*/ 476339 w 2906874"/>
                <a:gd name="connsiteY0" fmla="*/ 0 h 2337396"/>
                <a:gd name="connsiteX1" fmla="*/ 242221 w 2906874"/>
                <a:gd name="connsiteY1" fmla="*/ 2085247 h 2337396"/>
                <a:gd name="connsiteX2" fmla="*/ 2906875 w 2906874"/>
                <a:gd name="connsiteY2" fmla="*/ 1276243 h 233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4" h="2337396">
                  <a:moveTo>
                    <a:pt x="476339" y="0"/>
                  </a:moveTo>
                  <a:cubicBezTo>
                    <a:pt x="-43035" y="819541"/>
                    <a:pt x="-162890" y="1663484"/>
                    <a:pt x="242221" y="2085247"/>
                  </a:cubicBezTo>
                  <a:cubicBezTo>
                    <a:pt x="763459" y="2627910"/>
                    <a:pt x="1956421" y="2265765"/>
                    <a:pt x="2906875" y="127624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5B7534F-E98C-52A4-50A1-0EC050C0A46E}"/>
                </a:ext>
              </a:extLst>
            </p:cNvPr>
            <p:cNvSpPr/>
            <p:nvPr/>
          </p:nvSpPr>
          <p:spPr>
            <a:xfrm>
              <a:off x="3042685" y="5065984"/>
              <a:ext cx="2906875" cy="1750089"/>
            </a:xfrm>
            <a:custGeom>
              <a:avLst/>
              <a:gdLst>
                <a:gd name="connsiteX0" fmla="*/ 2733371 w 2906875"/>
                <a:gd name="connsiteY0" fmla="*/ 1750089 h 1750089"/>
                <a:gd name="connsiteX1" fmla="*/ 2664653 w 2906875"/>
                <a:gd name="connsiteY1" fmla="*/ 252150 h 1750089"/>
                <a:gd name="connsiteX2" fmla="*/ 0 w 2906875"/>
                <a:gd name="connsiteY2" fmla="*/ 1061154 h 175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5" h="1750089">
                  <a:moveTo>
                    <a:pt x="2733371" y="1750089"/>
                  </a:moveTo>
                  <a:cubicBezTo>
                    <a:pt x="2977210" y="1137548"/>
                    <a:pt x="2972682" y="572702"/>
                    <a:pt x="2664653" y="252150"/>
                  </a:cubicBezTo>
                  <a:cubicBezTo>
                    <a:pt x="2143415" y="-290514"/>
                    <a:pt x="950454" y="71631"/>
                    <a:pt x="0" y="106115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35AD3AD-CF4F-94CA-31AA-BED404D80DD7}"/>
                </a:ext>
              </a:extLst>
            </p:cNvPr>
            <p:cNvSpPr/>
            <p:nvPr/>
          </p:nvSpPr>
          <p:spPr>
            <a:xfrm>
              <a:off x="2651823" y="4575958"/>
              <a:ext cx="2669314" cy="5067260"/>
            </a:xfrm>
            <a:custGeom>
              <a:avLst/>
              <a:gdLst>
                <a:gd name="connsiteX0" fmla="*/ 880805 w 2669314"/>
                <a:gd name="connsiteY0" fmla="*/ 4916967 h 5067260"/>
                <a:gd name="connsiteX1" fmla="*/ 1334657 w 2669314"/>
                <a:gd name="connsiteY1" fmla="*/ 5067261 h 5067260"/>
                <a:gd name="connsiteX2" fmla="*/ 2669315 w 2669314"/>
                <a:gd name="connsiteY2" fmla="*/ 2533630 h 5067260"/>
                <a:gd name="connsiteX3" fmla="*/ 1334657 w 2669314"/>
                <a:gd name="connsiteY3" fmla="*/ 0 h 5067260"/>
                <a:gd name="connsiteX4" fmla="*/ 0 w 2669314"/>
                <a:gd name="connsiteY4" fmla="*/ 2533630 h 5067260"/>
                <a:gd name="connsiteX5" fmla="*/ 286721 w 2669314"/>
                <a:gd name="connsiteY5" fmla="*/ 4102973 h 50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9314" h="5067260">
                  <a:moveTo>
                    <a:pt x="880805" y="4916967"/>
                  </a:moveTo>
                  <a:cubicBezTo>
                    <a:pt x="1022500" y="5014159"/>
                    <a:pt x="1175249" y="5067261"/>
                    <a:pt x="1334657" y="5067261"/>
                  </a:cubicBezTo>
                  <a:cubicBezTo>
                    <a:pt x="2071768" y="5067261"/>
                    <a:pt x="2669315" y="3932853"/>
                    <a:pt x="2669315" y="2533630"/>
                  </a:cubicBezTo>
                  <a:cubicBezTo>
                    <a:pt x="2669315" y="1134407"/>
                    <a:pt x="2071768" y="0"/>
                    <a:pt x="1334657" y="0"/>
                  </a:cubicBezTo>
                  <a:cubicBezTo>
                    <a:pt x="597546" y="0"/>
                    <a:pt x="0" y="1134407"/>
                    <a:pt x="0" y="2533630"/>
                  </a:cubicBezTo>
                  <a:cubicBezTo>
                    <a:pt x="0" y="3126207"/>
                    <a:pt x="107204" y="3671365"/>
                    <a:pt x="286721" y="410297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8E5C4445-5733-B22C-4AAC-D2AC32730306}"/>
                </a:ext>
              </a:extLst>
            </p:cNvPr>
            <p:cNvSpPr/>
            <p:nvPr/>
          </p:nvSpPr>
          <p:spPr>
            <a:xfrm>
              <a:off x="872367" y="7109588"/>
              <a:ext cx="6228357" cy="13864"/>
            </a:xfrm>
            <a:custGeom>
              <a:avLst/>
              <a:gdLst>
                <a:gd name="connsiteX0" fmla="*/ 0 w 6228357"/>
                <a:gd name="connsiteY0" fmla="*/ 0 h 13864"/>
                <a:gd name="connsiteX1" fmla="*/ 6228358 w 6228357"/>
                <a:gd name="connsiteY1" fmla="*/ 0 h 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8357" h="13864">
                  <a:moveTo>
                    <a:pt x="0" y="0"/>
                  </a:moveTo>
                  <a:lnTo>
                    <a:pt x="622835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D82A9CD-6054-8B31-3852-9664A22821A2}"/>
                </a:ext>
              </a:extLst>
            </p:cNvPr>
            <p:cNvSpPr/>
            <p:nvPr/>
          </p:nvSpPr>
          <p:spPr>
            <a:xfrm>
              <a:off x="3986480" y="3894233"/>
              <a:ext cx="13317" cy="6430711"/>
            </a:xfrm>
            <a:custGeom>
              <a:avLst/>
              <a:gdLst>
                <a:gd name="connsiteX0" fmla="*/ 0 w 13317"/>
                <a:gd name="connsiteY0" fmla="*/ 0 h 6430711"/>
                <a:gd name="connsiteX1" fmla="*/ 0 w 13317"/>
                <a:gd name="connsiteY1" fmla="*/ 6430712 h 643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" h="6430711">
                  <a:moveTo>
                    <a:pt x="0" y="0"/>
                  </a:moveTo>
                  <a:lnTo>
                    <a:pt x="0" y="6430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E8285CCD-9BE0-5346-971C-E929B2DFCF4E}"/>
                </a:ext>
              </a:extLst>
            </p:cNvPr>
            <p:cNvSpPr/>
            <p:nvPr/>
          </p:nvSpPr>
          <p:spPr>
            <a:xfrm>
              <a:off x="5209805" y="6993541"/>
              <a:ext cx="222931" cy="232094"/>
            </a:xfrm>
            <a:custGeom>
              <a:avLst/>
              <a:gdLst>
                <a:gd name="connsiteX0" fmla="*/ 111466 w 222931"/>
                <a:gd name="connsiteY0" fmla="*/ 232095 h 232094"/>
                <a:gd name="connsiteX1" fmla="*/ 222931 w 222931"/>
                <a:gd name="connsiteY1" fmla="*/ 116047 h 232094"/>
                <a:gd name="connsiteX2" fmla="*/ 111466 w 222931"/>
                <a:gd name="connsiteY2" fmla="*/ 0 h 232094"/>
                <a:gd name="connsiteX3" fmla="*/ 0 w 222931"/>
                <a:gd name="connsiteY3" fmla="*/ 116047 h 232094"/>
                <a:gd name="connsiteX4" fmla="*/ 111466 w 222931"/>
                <a:gd name="connsiteY4" fmla="*/ 232095 h 23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31" h="232094">
                  <a:moveTo>
                    <a:pt x="111466" y="232095"/>
                  </a:moveTo>
                  <a:cubicBezTo>
                    <a:pt x="173018" y="232095"/>
                    <a:pt x="222931" y="180144"/>
                    <a:pt x="222931" y="116047"/>
                  </a:cubicBezTo>
                  <a:cubicBezTo>
                    <a:pt x="222931" y="51951"/>
                    <a:pt x="173018" y="0"/>
                    <a:pt x="111466" y="0"/>
                  </a:cubicBezTo>
                  <a:cubicBezTo>
                    <a:pt x="49900" y="0"/>
                    <a:pt x="0" y="51951"/>
                    <a:pt x="0" y="116047"/>
                  </a:cubicBezTo>
                  <a:cubicBezTo>
                    <a:pt x="0" y="180144"/>
                    <a:pt x="49900" y="232095"/>
                    <a:pt x="111466" y="23209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2C082B29-658D-562D-C941-CC0CD908CFB8}"/>
                </a:ext>
              </a:extLst>
            </p:cNvPr>
            <p:cNvSpPr/>
            <p:nvPr/>
          </p:nvSpPr>
          <p:spPr>
            <a:xfrm>
              <a:off x="1282273" y="6855033"/>
              <a:ext cx="489010" cy="509110"/>
            </a:xfrm>
            <a:custGeom>
              <a:avLst/>
              <a:gdLst>
                <a:gd name="connsiteX0" fmla="*/ 244505 w 489010"/>
                <a:gd name="connsiteY0" fmla="*/ 509111 h 509110"/>
                <a:gd name="connsiteX1" fmla="*/ 489010 w 489010"/>
                <a:gd name="connsiteY1" fmla="*/ 254555 h 509110"/>
                <a:gd name="connsiteX2" fmla="*/ 244505 w 489010"/>
                <a:gd name="connsiteY2" fmla="*/ 0 h 509110"/>
                <a:gd name="connsiteX3" fmla="*/ 0 w 489010"/>
                <a:gd name="connsiteY3" fmla="*/ 254555 h 509110"/>
                <a:gd name="connsiteX4" fmla="*/ 244505 w 489010"/>
                <a:gd name="connsiteY4" fmla="*/ 509111 h 5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10" h="509110">
                  <a:moveTo>
                    <a:pt x="244505" y="509111"/>
                  </a:moveTo>
                  <a:cubicBezTo>
                    <a:pt x="379541" y="509111"/>
                    <a:pt x="489010" y="395143"/>
                    <a:pt x="489010" y="254555"/>
                  </a:cubicBezTo>
                  <a:cubicBezTo>
                    <a:pt x="489010" y="113968"/>
                    <a:pt x="379541" y="0"/>
                    <a:pt x="244505" y="0"/>
                  </a:cubicBezTo>
                  <a:cubicBezTo>
                    <a:pt x="109468" y="0"/>
                    <a:pt x="0" y="113968"/>
                    <a:pt x="0" y="254555"/>
                  </a:cubicBezTo>
                  <a:cubicBezTo>
                    <a:pt x="0" y="395143"/>
                    <a:pt x="109468" y="509111"/>
                    <a:pt x="244505" y="509111"/>
                  </a:cubicBez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0" name="Текст 22">
            <a:extLst>
              <a:ext uri="{FF2B5EF4-FFF2-40B4-BE49-F238E27FC236}">
                <a16:creationId xmlns:a16="http://schemas.microsoft.com/office/drawing/2014/main" id="{AEDFE925-0DA8-2B31-23B8-EB444A46EA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9" y="588958"/>
            <a:ext cx="6647732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6C84C931-CC5C-2722-ACD5-DA53451AFF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1831197"/>
            <a:ext cx="4090620" cy="5415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8FF13250-F036-608A-FC44-9C294C7827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0175" y="2790825"/>
            <a:ext cx="9980613" cy="668178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983302-3332-592D-AAFC-5C377CE76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35774" y="852902"/>
            <a:ext cx="4090620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схемы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7F2934-9931-3F58-B447-8C4370392BB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7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8ED5183-C7E0-0B5A-63EE-FA201D025D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7" y="3232887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7D077002-DF95-837B-EC04-1ADE0ECA0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7" y="7318896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5A7086-70A7-6ABF-B96B-A3539F16B4C6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5719EA-7D37-EC8D-C362-CE102B1A2359}"/>
              </a:ext>
            </a:extLst>
          </p:cNvPr>
          <p:cNvGrpSpPr/>
          <p:nvPr userDrawn="1"/>
        </p:nvGrpSpPr>
        <p:grpSpPr>
          <a:xfrm rot="16200000">
            <a:off x="13030552" y="7389859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396EC1A-4F6A-E849-DF8E-F415A7E48F3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B15CFB3-4C53-3666-C623-CB542BF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886534-FFE6-4B41-18C1-57AF32FBB0C7}"/>
              </a:ext>
            </a:extLst>
          </p:cNvPr>
          <p:cNvGrpSpPr/>
          <p:nvPr userDrawn="1"/>
        </p:nvGrpSpPr>
        <p:grpSpPr>
          <a:xfrm rot="16200000">
            <a:off x="13030552" y="3232887"/>
            <a:ext cx="918854" cy="918854"/>
            <a:chOff x="9920288" y="2574488"/>
            <a:chExt cx="918854" cy="91885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E48248-7ABF-A7A8-D362-6C657F41C2C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74F55BE-2DF0-CAB2-E789-BDB4B0F3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4" name="Текст 20">
            <a:extLst>
              <a:ext uri="{FF2B5EF4-FFF2-40B4-BE49-F238E27FC236}">
                <a16:creationId xmlns:a16="http://schemas.microsoft.com/office/drawing/2014/main" id="{E791D551-D325-71E4-C91F-726941E09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7" y="521009"/>
            <a:ext cx="11588505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слайда со схемами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39457072-D231-4EC9-405B-11538EA10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0552" y="4496906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0C8DF568-E882-49B0-C6EA-DE998B300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0552" y="8653879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6B063E6-1CA1-C482-D8FE-45D02A1E95D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377377" y="863600"/>
            <a:ext cx="8623593" cy="809413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08" y="863600"/>
            <a:ext cx="8623369" cy="809413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AB3A07B-6EF1-173E-A2B0-58CDE53B095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0377377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70524DB-2202-B1AE-591C-B657CEDC1A1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4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9608" y="834426"/>
            <a:ext cx="9080680" cy="949127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13" y="1643474"/>
            <a:ext cx="8259155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B6C8661-34B0-B01B-8F33-C3B828DCB6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26312" y="4290046"/>
            <a:ext cx="8274657" cy="8158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DD4F18F-5041-4B5F-2CA0-46F6823B6BD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6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4779B-D34F-0003-9B3E-7ECF2BDDCAF5}"/>
              </a:ext>
            </a:extLst>
          </p:cNvPr>
          <p:cNvSpPr/>
          <p:nvPr userDrawn="1"/>
        </p:nvSpPr>
        <p:spPr>
          <a:xfrm>
            <a:off x="83960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06DE2-DB08-CF8D-6DC3-441F55267D66}"/>
              </a:ext>
            </a:extLst>
          </p:cNvPr>
          <p:cNvSpPr/>
          <p:nvPr userDrawn="1"/>
        </p:nvSpPr>
        <p:spPr>
          <a:xfrm>
            <a:off x="697044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0F7FAE-863B-D225-C06F-9D19AAFBAD80}"/>
              </a:ext>
            </a:extLst>
          </p:cNvPr>
          <p:cNvSpPr/>
          <p:nvPr userDrawn="1"/>
        </p:nvSpPr>
        <p:spPr>
          <a:xfrm>
            <a:off x="13101109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2165FA-1D99-3814-3CF7-6A69C5BFE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3816" y="6588477"/>
            <a:ext cx="900000" cy="635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215A94-5B93-A9B7-8811-C1F91B3A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55" y="6588477"/>
            <a:ext cx="900000" cy="6352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B4E8E9B-3EE4-39A0-CA65-AB4F785A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315" y="6588477"/>
            <a:ext cx="900000" cy="635294"/>
          </a:xfrm>
          <a:prstGeom prst="rect">
            <a:avLst/>
          </a:prstGeom>
        </p:spPr>
      </p:pic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20DC0D8-C42C-E97A-8692-A89F31209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313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9" name="Рисунок 24">
            <a:extLst>
              <a:ext uri="{FF2B5EF4-FFF2-40B4-BE49-F238E27FC236}">
                <a16:creationId xmlns:a16="http://schemas.microsoft.com/office/drawing/2014/main" id="{6409B315-2C52-42ED-BBD5-43D0AD28BB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195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0" name="Рисунок 24">
            <a:extLst>
              <a:ext uri="{FF2B5EF4-FFF2-40B4-BE49-F238E27FC236}">
                <a16:creationId xmlns:a16="http://schemas.microsoft.com/office/drawing/2014/main" id="{3D230617-2F61-5B4B-0EED-A806C0E55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2738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615623CF-09F8-DD42-0F8B-51AB926AB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31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D08B3FE9-B1A3-C199-A637-3237BF98C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315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BA2A793E-BE21-1CA5-9BCF-F898498CCA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63816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C826E088-66DA-70AB-8284-7B49A6B0B9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08" y="1597726"/>
            <a:ext cx="6177231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5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2F341717-B3FF-BFA8-5AEF-D1E48D51E4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2862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Слайд команды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3D6AC617-23E2-11F4-F318-449E9E308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0231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55FB699-97E1-9652-1BAD-BF16A753DD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319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FD4C405-CCE2-C53A-DB54-A9498DA7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2738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4220AB-70BF-585E-C034-981A4F36F29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55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8802780"/>
            <a:ext cx="5570423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10" y="2117563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620CE4-49F9-D9E3-9410-BCED41E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B93AB194-39C5-19D5-0DE7-00542F3ED1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154253" y="2136640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ADB5F30D-0A98-30ED-EB73-2D2C720CDA4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3497515" y="2098486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4EE569E6-4B9F-8403-2393-184CB2BE5A5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106959" y="8802780"/>
            <a:ext cx="5567244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08866F31-E802-EEFC-9ABB-997F72208EB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436309" y="8802780"/>
            <a:ext cx="5564661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016C055-3BDD-5D57-A241-694475336BB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84" userDrawn="1">
          <p15:clr>
            <a:srgbClr val="FBAE40"/>
          </p15:clr>
        </p15:guide>
        <p15:guide id="2" pos="8464" userDrawn="1">
          <p15:clr>
            <a:srgbClr val="FBAE40"/>
          </p15:clr>
        </p15:guide>
        <p15:guide id="3" pos="4034" userDrawn="1">
          <p15:clr>
            <a:srgbClr val="FBAE40"/>
          </p15:clr>
        </p15:guide>
        <p15:guide id="4" pos="447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0938" y="0"/>
            <a:ext cx="4959350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6624F-7917-6E53-0F48-7177C8C47E03}"/>
              </a:ext>
            </a:extLst>
          </p:cNvPr>
          <p:cNvSpPr/>
          <p:nvPr userDrawn="1"/>
        </p:nvSpPr>
        <p:spPr>
          <a:xfrm>
            <a:off x="0" y="0"/>
            <a:ext cx="4960144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32164B-DE71-F11C-F51D-7605C8906E79}"/>
              </a:ext>
            </a:extLst>
          </p:cNvPr>
          <p:cNvGrpSpPr/>
          <p:nvPr userDrawn="1"/>
        </p:nvGrpSpPr>
        <p:grpSpPr>
          <a:xfrm>
            <a:off x="839788" y="2074684"/>
            <a:ext cx="900000" cy="900000"/>
            <a:chOff x="839788" y="1849509"/>
            <a:chExt cx="900000" cy="90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1529CE-49DD-3D38-94A6-88A474825D35}"/>
                </a:ext>
              </a:extLst>
            </p:cNvPr>
            <p:cNvSpPr/>
            <p:nvPr/>
          </p:nvSpPr>
          <p:spPr>
            <a:xfrm>
              <a:off x="839788" y="1849509"/>
              <a:ext cx="900000" cy="90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D8F809E-8FF1-0A24-9F0F-8E5EA574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09" y="2069337"/>
              <a:ext cx="652155" cy="460345"/>
            </a:xfrm>
            <a:prstGeom prst="rect">
              <a:avLst/>
            </a:prstGeom>
          </p:spPr>
        </p:pic>
      </p:grp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10612982-0181-2255-7FD7-BD84B4F573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789" y="3242373"/>
            <a:ext cx="4120356" cy="123226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6" name="Текст 20">
            <a:extLst>
              <a:ext uri="{FF2B5EF4-FFF2-40B4-BE49-F238E27FC236}">
                <a16:creationId xmlns:a16="http://schemas.microsoft.com/office/drawing/2014/main" id="{E75695E2-601F-9656-1FEA-0B03FD018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577585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7" name="Текст 20">
            <a:extLst>
              <a:ext uri="{FF2B5EF4-FFF2-40B4-BE49-F238E27FC236}">
                <a16:creationId xmlns:a16="http://schemas.microsoft.com/office/drawing/2014/main" id="{C57DD974-F6CB-B923-C7B8-1C75C1D267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520211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baseline="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48" name="Текст 20">
            <a:extLst>
              <a:ext uri="{FF2B5EF4-FFF2-40B4-BE49-F238E27FC236}">
                <a16:creationId xmlns:a16="http://schemas.microsoft.com/office/drawing/2014/main" id="{D56B7DEB-23D0-80FE-5827-383D5814EA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788" y="7392617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9" name="Текст 20">
            <a:extLst>
              <a:ext uri="{FF2B5EF4-FFF2-40B4-BE49-F238E27FC236}">
                <a16:creationId xmlns:a16="http://schemas.microsoft.com/office/drawing/2014/main" id="{5DC2CAA6-F48B-3F0D-4865-FF21D7FEB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6818876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50" name="Текст 20">
            <a:extLst>
              <a:ext uri="{FF2B5EF4-FFF2-40B4-BE49-F238E27FC236}">
                <a16:creationId xmlns:a16="http://schemas.microsoft.com/office/drawing/2014/main" id="{BF26DC39-8DF2-5784-D4C0-D6E45023A9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8" y="900938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51" name="Текст 20">
            <a:extLst>
              <a:ext uri="{FF2B5EF4-FFF2-40B4-BE49-F238E27FC236}">
                <a16:creationId xmlns:a16="http://schemas.microsoft.com/office/drawing/2014/main" id="{AF328628-3A5B-24C6-0946-6CB6E632C7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8" y="843564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3CEAF091-C553-B340-0CB1-278FD94F238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C9E3E-8C05-6164-ED48-6EB7F95D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12298-42ED-06C4-E090-498525497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F8ADE0-FF7A-09DE-A525-4B94929A95CE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EE47FA3-A6AA-70C2-8982-BA58FAC3662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FD84F26-772F-D496-0060-D21F40211141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4AE8EC8-8D2D-AB2A-C450-9B0C3705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FA22D83-09DD-15E0-BD10-2C37FF86D1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648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920288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A7871B7-8D90-E160-F3A7-B97D6886228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2F533B67-E5B3-8294-40A7-4AA9695392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66571" y="-1"/>
            <a:ext cx="7974001" cy="111601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BFC84C-B59D-FB99-BC29-C4006BE1E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3378773"/>
            <a:ext cx="813729" cy="774000"/>
          </a:xfrm>
          <a:prstGeom prst="rect">
            <a:avLst/>
          </a:prstGeom>
        </p:spPr>
      </p:pic>
      <p:sp>
        <p:nvSpPr>
          <p:cNvPr id="28" name="Текст 20">
            <a:extLst>
              <a:ext uri="{FF2B5EF4-FFF2-40B4-BE49-F238E27FC236}">
                <a16:creationId xmlns:a16="http://schemas.microsoft.com/office/drawing/2014/main" id="{587DD8FF-34D7-6089-EE2C-620E2EB89C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C9939343-9FA4-6371-24BF-A5BE137763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9303" y="3759337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A893667-D880-765D-8B92-C30FB5418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9303" y="3291684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E651D86-1BEC-2433-1D96-79D8B5584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5147939"/>
            <a:ext cx="813729" cy="774000"/>
          </a:xfrm>
          <a:prstGeom prst="rect">
            <a:avLst/>
          </a:prstGeom>
        </p:spPr>
      </p:pic>
      <p:sp>
        <p:nvSpPr>
          <p:cNvPr id="32" name="Текст 22">
            <a:extLst>
              <a:ext uri="{FF2B5EF4-FFF2-40B4-BE49-F238E27FC236}">
                <a16:creationId xmlns:a16="http://schemas.microsoft.com/office/drawing/2014/main" id="{9C58DEC3-E884-575A-AB24-9DDE5D0BF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303" y="5528503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30B74D9C-0117-9169-015E-E047BFD2A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303" y="5060850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335852D-55BE-C6C6-2A36-70769AC42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6917105"/>
            <a:ext cx="813729" cy="774000"/>
          </a:xfrm>
          <a:prstGeom prst="rect">
            <a:avLst/>
          </a:prstGeom>
        </p:spPr>
      </p:pic>
      <p:sp>
        <p:nvSpPr>
          <p:cNvPr id="35" name="Текст 22">
            <a:extLst>
              <a:ext uri="{FF2B5EF4-FFF2-40B4-BE49-F238E27FC236}">
                <a16:creationId xmlns:a16="http://schemas.microsoft.com/office/drawing/2014/main" id="{9CC45991-5DA5-FE1B-F83B-F8A0FB77D1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9303" y="7297669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3D49EA2-C182-BAE9-E97C-194F30D2AE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03" y="6830016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7CD655-BA6C-43B5-61B4-782C9C0D0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8686271"/>
            <a:ext cx="813729" cy="774000"/>
          </a:xfrm>
          <a:prstGeom prst="rect">
            <a:avLst/>
          </a:prstGeom>
        </p:spPr>
      </p:pic>
      <p:sp>
        <p:nvSpPr>
          <p:cNvPr id="52" name="Текст 22">
            <a:extLst>
              <a:ext uri="{FF2B5EF4-FFF2-40B4-BE49-F238E27FC236}">
                <a16:creationId xmlns:a16="http://schemas.microsoft.com/office/drawing/2014/main" id="{7AC99275-65F2-245A-8993-3FF5CBF30A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9303" y="9066835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C2323C81-FDAB-DA84-FDC2-F5F806913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9303" y="8599182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7F3DC96-15A1-5518-E237-BDE2E6430A5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72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щображениями и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6ACC1E-3ECC-84ED-7D40-E949922DF298}"/>
              </a:ext>
            </a:extLst>
          </p:cNvPr>
          <p:cNvGrpSpPr/>
          <p:nvPr userDrawn="1"/>
        </p:nvGrpSpPr>
        <p:grpSpPr>
          <a:xfrm>
            <a:off x="-2997526" y="6818920"/>
            <a:ext cx="7674268" cy="7028606"/>
            <a:chOff x="-2997526" y="6818920"/>
            <a:chExt cx="7674268" cy="70286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51A8390-FFF7-A589-28FD-5B83281EC05F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802BE96C-F520-D118-A5A6-B3F9DE3049F5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49B93B28-82C0-8681-1276-EDDCD7066811}"/>
                </a:ext>
              </a:extLst>
            </p:cNvPr>
            <p:cNvSpPr/>
            <p:nvPr/>
          </p:nvSpPr>
          <p:spPr>
            <a:xfrm>
              <a:off x="2000619" y="11424423"/>
              <a:ext cx="431553" cy="431524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14141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5401A13-836F-28B6-D6A7-74B404A45651}"/>
                </a:ext>
              </a:extLst>
            </p:cNvPr>
            <p:cNvSpPr/>
            <p:nvPr/>
          </p:nvSpPr>
          <p:spPr>
            <a:xfrm>
              <a:off x="3216516" y="7362672"/>
              <a:ext cx="697377" cy="697331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4FBFCE1-F123-2A5B-63F9-4133E4BA74FC}"/>
                </a:ext>
              </a:extLst>
            </p:cNvPr>
            <p:cNvSpPr/>
            <p:nvPr/>
          </p:nvSpPr>
          <p:spPr>
            <a:xfrm>
              <a:off x="-2338546" y="10217466"/>
              <a:ext cx="231364" cy="23134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D70504B-0971-B9C9-99D9-C72E40ED76FA}"/>
                </a:ext>
              </a:extLst>
            </p:cNvPr>
            <p:cNvSpPr/>
            <p:nvPr/>
          </p:nvSpPr>
          <p:spPr>
            <a:xfrm>
              <a:off x="-2997526" y="10333140"/>
              <a:ext cx="7674268" cy="16407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72A4D46-FBE0-4142-607E-F7F54E017091}"/>
                </a:ext>
              </a:extLst>
            </p:cNvPr>
            <p:cNvSpPr/>
            <p:nvPr/>
          </p:nvSpPr>
          <p:spPr>
            <a:xfrm>
              <a:off x="839691" y="6818920"/>
              <a:ext cx="16408" cy="7028606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685EA83-D746-C7AA-71C9-1D71EFF393C4}"/>
              </a:ext>
            </a:extLst>
          </p:cNvPr>
          <p:cNvGrpSpPr/>
          <p:nvPr userDrawn="1"/>
        </p:nvGrpSpPr>
        <p:grpSpPr>
          <a:xfrm>
            <a:off x="17021134" y="-2541463"/>
            <a:ext cx="5127669" cy="5598706"/>
            <a:chOff x="17021134" y="-2541463"/>
            <a:chExt cx="5127669" cy="5598706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2EB3F2D-D8E5-E7E1-341E-060971147471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7A9A923-EF5F-1BBB-6B5A-3B0681E396F6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0BABF4D-821E-A0C6-6F9D-344090ADAD09}"/>
                </a:ext>
              </a:extLst>
            </p:cNvPr>
            <p:cNvSpPr/>
            <p:nvPr/>
          </p:nvSpPr>
          <p:spPr>
            <a:xfrm rot="5400000">
              <a:off x="18474065" y="1104907"/>
              <a:ext cx="314836" cy="314815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46CEDA5-809C-AC9D-BE72-D6347F63C862}"/>
                </a:ext>
              </a:extLst>
            </p:cNvPr>
            <p:cNvSpPr/>
            <p:nvPr/>
          </p:nvSpPr>
          <p:spPr>
            <a:xfrm rot="5400000">
              <a:off x="21243363" y="1991962"/>
              <a:ext cx="508766" cy="508732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690B94CE-FA7D-88A0-6BF3-0A0D178AF6FD}"/>
                </a:ext>
              </a:extLst>
            </p:cNvPr>
            <p:cNvSpPr/>
            <p:nvPr/>
          </p:nvSpPr>
          <p:spPr>
            <a:xfrm rot="5400000">
              <a:off x="19500633" y="-2060704"/>
              <a:ext cx="168790" cy="16877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19AA1A2-4272-63B8-B9AB-9C4A5433EA76}"/>
                </a:ext>
              </a:extLst>
            </p:cNvPr>
            <p:cNvSpPr/>
            <p:nvPr/>
          </p:nvSpPr>
          <p:spPr>
            <a:xfrm rot="5400000">
              <a:off x="16779691" y="251905"/>
              <a:ext cx="5598706" cy="11969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0E2BA1E-1CDA-4016-9BCE-FA085A8D56CF}"/>
                </a:ext>
              </a:extLst>
            </p:cNvPr>
            <p:cNvSpPr/>
            <p:nvPr/>
          </p:nvSpPr>
          <p:spPr>
            <a:xfrm rot="5400000">
              <a:off x="19578983" y="-2299899"/>
              <a:ext cx="11971" cy="5127669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2" name="Текст 20">
            <a:extLst>
              <a:ext uri="{FF2B5EF4-FFF2-40B4-BE49-F238E27FC236}">
                <a16:creationId xmlns:a16="http://schemas.microsoft.com/office/drawing/2014/main" id="{3F23AA8A-26D3-EA32-8DBE-966DBF8AC4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4134254C-49C5-FB00-10EB-FBB12C1CB3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9900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F5E34510-9C96-A571-B949-CECF002F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07189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A6CB63-4805-8C91-8E62-9C7C9AE3F5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63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5" userDrawn="1">
          <p15:clr>
            <a:srgbClr val="FBAE40"/>
          </p15:clr>
        </p15:guide>
        <p15:guide id="2" pos="774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бу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571842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0852" y="2039464"/>
            <a:ext cx="14476200" cy="831611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2E9A36F-FC6B-235F-A928-947E9BA2D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1" y="2151380"/>
            <a:ext cx="11607800" cy="7571739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2314EE-AF43-7CFE-9861-ABA0957654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окап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B7446-4716-C01E-92D6-552C262EB1BA}"/>
              </a:ext>
            </a:extLst>
          </p:cNvPr>
          <p:cNvSpPr/>
          <p:nvPr userDrawn="1"/>
        </p:nvSpPr>
        <p:spPr>
          <a:xfrm>
            <a:off x="839788" y="2527002"/>
            <a:ext cx="8143874" cy="779809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0B2B8B-4143-DB94-1430-09797A27BBF7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698071" y="4391924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914596-541F-7A57-98E6-838E911E2266}"/>
              </a:ext>
            </a:extLst>
          </p:cNvPr>
          <p:cNvSpPr/>
          <p:nvPr userDrawn="1"/>
        </p:nvSpPr>
        <p:spPr>
          <a:xfrm>
            <a:off x="14914722" y="3142788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3BB73-7BDA-6B9B-9822-1FED2C523342}"/>
              </a:ext>
            </a:extLst>
          </p:cNvPr>
          <p:cNvSpPr/>
          <p:nvPr userDrawn="1"/>
        </p:nvSpPr>
        <p:spPr>
          <a:xfrm>
            <a:off x="14914722" y="7198641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3AD49BA-1870-8484-6580-0AB9AAF71441}"/>
              </a:ext>
            </a:extLst>
          </p:cNvPr>
          <p:cNvGrpSpPr/>
          <p:nvPr userDrawn="1"/>
        </p:nvGrpSpPr>
        <p:grpSpPr>
          <a:xfrm>
            <a:off x="1355454" y="4709496"/>
            <a:ext cx="720000" cy="720000"/>
            <a:chOff x="839607" y="4170092"/>
            <a:chExt cx="720000" cy="72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8D76D71-77B8-4E32-2E14-89BBED70B1B0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Заголовок 4">
              <a:extLst>
                <a:ext uri="{FF2B5EF4-FFF2-40B4-BE49-F238E27FC236}">
                  <a16:creationId xmlns:a16="http://schemas.microsoft.com/office/drawing/2014/main" id="{F3F495D2-D810-C7DB-22AF-A2E11DA7B093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01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6E78BA5-10CF-C03E-E531-07F0B296F264}"/>
              </a:ext>
            </a:extLst>
          </p:cNvPr>
          <p:cNvGrpSpPr/>
          <p:nvPr userDrawn="1"/>
        </p:nvGrpSpPr>
        <p:grpSpPr>
          <a:xfrm>
            <a:off x="1355454" y="7400043"/>
            <a:ext cx="720000" cy="720000"/>
            <a:chOff x="839607" y="4170092"/>
            <a:chExt cx="720000" cy="720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A8B6788-31D0-D024-A492-DA9220DF432D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Заголовок 4">
              <a:extLst>
                <a:ext uri="{FF2B5EF4-FFF2-40B4-BE49-F238E27FC236}">
                  <a16:creationId xmlns:a16="http://schemas.microsoft.com/office/drawing/2014/main" id="{0135A3F7-D147-07B3-5154-C0EA078A9AF6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A05C07-570C-C418-1E3D-17CEA019E425}"/>
              </a:ext>
            </a:extLst>
          </p:cNvPr>
          <p:cNvSpPr txBox="1"/>
          <p:nvPr userDrawn="1"/>
        </p:nvSpPr>
        <p:spPr>
          <a:xfrm>
            <a:off x="2812473" y="2410691"/>
            <a:ext cx="18473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D4902D-8C77-96F6-9E83-1BB3C664B6A7}"/>
              </a:ext>
            </a:extLst>
          </p:cNvPr>
          <p:cNvCxnSpPr>
            <a:cxnSpLocks/>
          </p:cNvCxnSpPr>
          <p:nvPr userDrawn="1"/>
        </p:nvCxnSpPr>
        <p:spPr>
          <a:xfrm>
            <a:off x="1355454" y="3986345"/>
            <a:ext cx="713599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9655E74-49FA-63E7-EDDB-42723F59FF2D}"/>
              </a:ext>
            </a:extLst>
          </p:cNvPr>
          <p:cNvCxnSpPr>
            <a:cxnSpLocks/>
          </p:cNvCxnSpPr>
          <p:nvPr userDrawn="1"/>
        </p:nvCxnSpPr>
        <p:spPr>
          <a:xfrm>
            <a:off x="13698071" y="8447776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2">
            <a:extLst>
              <a:ext uri="{FF2B5EF4-FFF2-40B4-BE49-F238E27FC236}">
                <a16:creationId xmlns:a16="http://schemas.microsoft.com/office/drawing/2014/main" id="{6BF127DA-3725-103A-BA28-02417F437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0DAD2B5D-861A-6CB4-F3B9-A3A21EA1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5455" y="3068746"/>
            <a:ext cx="3272530" cy="5129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47A0A2DC-1FBF-29E1-8854-BDAFB58B1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8996" y="4851487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BAE2A1B-6AFD-0362-4C0B-5441F323F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996" y="7542034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5D959F8D-EC1E-E6E0-2901-407C533A7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38997" y="5516883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E093E08E-C2B6-2069-4B00-EF36CE2AA0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8996" y="8212516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3" name="Текст 22">
            <a:extLst>
              <a:ext uri="{FF2B5EF4-FFF2-40B4-BE49-F238E27FC236}">
                <a16:creationId xmlns:a16="http://schemas.microsoft.com/office/drawing/2014/main" id="{2CCB7FCA-B211-046E-7B1E-4ADCD658F2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11259" y="3341655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84DADE2D-56B1-AC0A-BDB1-D3FDCF1A1E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11259" y="7397508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031952E-E8C9-A651-9AD4-1E13283AFB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ноут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7225" y="2197442"/>
            <a:ext cx="7172325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6" y="4837449"/>
            <a:ext cx="7872412" cy="452245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D348E4-10AB-FE7A-EE68-A306013676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0288" y="1992649"/>
            <a:ext cx="7872412" cy="452245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2CFEE41-496A-DFED-9CB8-14BA251F790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52985" y="1266826"/>
            <a:ext cx="7146565" cy="8159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30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CA7C03A-98DE-5F16-D081-B826EA382EB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641013" y="7007226"/>
            <a:ext cx="8300130" cy="2416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26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DC184627-2EE1-C574-69F7-708B18537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4249" y="4893469"/>
            <a:ext cx="6304026" cy="412908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D4A8FB33-B9D4-A6D7-A8C0-61A66913DF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7029" y="2061369"/>
            <a:ext cx="6306457" cy="412171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E276794-BC30-904E-CC95-DA899C2A8C8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5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03" userDrawn="1">
          <p15:clr>
            <a:srgbClr val="FBAE40"/>
          </p15:clr>
        </p15:guide>
        <p15:guide id="3" pos="121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997161-FD4B-6FF3-AB08-94E138097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02" r="49973" b="-1"/>
          <a:stretch/>
        </p:blipFill>
        <p:spPr>
          <a:xfrm rot="5400000">
            <a:off x="10339872" y="2708539"/>
            <a:ext cx="9461600" cy="57715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0475A3-6784-8429-5651-C74E378B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7802" y="2843352"/>
            <a:ext cx="4807336" cy="8357931"/>
          </a:xfrm>
          <a:prstGeom prst="rect">
            <a:avLst/>
          </a:prstGeom>
        </p:spPr>
      </p:pic>
      <p:sp>
        <p:nvSpPr>
          <p:cNvPr id="29" name="Рисунок 28">
            <a:extLst>
              <a:ext uri="{FF2B5EF4-FFF2-40B4-BE49-F238E27FC236}">
                <a16:creationId xmlns:a16="http://schemas.microsoft.com/office/drawing/2014/main" id="{0174F626-9E94-7F42-426F-66DC8EAB7F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10803166" y="3014380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48BC5-D639-E723-0D7F-33DD0704BD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33239" y="835025"/>
            <a:ext cx="4807336" cy="8357931"/>
          </a:xfrm>
          <a:prstGeom prst="rect">
            <a:avLst/>
          </a:prstGeom>
        </p:spPr>
      </p:pic>
      <p:sp>
        <p:nvSpPr>
          <p:cNvPr id="6" name="Рисунок 28">
            <a:extLst>
              <a:ext uri="{FF2B5EF4-FFF2-40B4-BE49-F238E27FC236}">
                <a16:creationId xmlns:a16="http://schemas.microsoft.com/office/drawing/2014/main" id="{03E6299F-4583-C76C-2735-7739691497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flipH="1">
            <a:off x="15478603" y="1006053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9DED58-33FF-D61E-F6A3-4AA3DEE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1991489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40282D-29EA-CBEE-7BB1-8E820F7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08" y="2167442"/>
            <a:ext cx="8274657" cy="85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BEF585D-DB64-F97E-A54B-108BD70CD8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03" userDrawn="1">
          <p15:clr>
            <a:srgbClr val="FBAE40"/>
          </p15:clr>
        </p15:guide>
        <p15:guide id="3" pos="73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ветной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E4C992-1C4D-586A-3CC2-09BC85B75536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648DB4-7E3B-1339-BA9F-7979726E67C7}"/>
              </a:ext>
            </a:extLst>
          </p:cNvPr>
          <p:cNvSpPr/>
          <p:nvPr userDrawn="1"/>
        </p:nvSpPr>
        <p:spPr>
          <a:xfrm>
            <a:off x="839608" y="2888389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4558A-FCEA-3876-BD34-02D285A01268}"/>
              </a:ext>
            </a:extLst>
          </p:cNvPr>
          <p:cNvSpPr/>
          <p:nvPr userDrawn="1"/>
        </p:nvSpPr>
        <p:spPr>
          <a:xfrm>
            <a:off x="839608" y="7008382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33A16F-5BFB-B0A2-2CE9-B3DA1E914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040A84D-E172-A934-A10D-9C763296D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94569" y="7008382"/>
            <a:ext cx="6206398" cy="303217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 и могли применять на практике </a:t>
            </a:r>
            <a:br>
              <a:rPr lang="ru-RU" sz="3000" dirty="0"/>
            </a:br>
            <a:r>
              <a:rPr lang="ru-RU" sz="3000" dirty="0"/>
              <a:t>полученные знания</a:t>
            </a:r>
          </a:p>
        </p:txBody>
      </p:sp>
      <p:sp>
        <p:nvSpPr>
          <p:cNvPr id="17" name="Текст 22">
            <a:extLst>
              <a:ext uri="{FF2B5EF4-FFF2-40B4-BE49-F238E27FC236}">
                <a16:creationId xmlns:a16="http://schemas.microsoft.com/office/drawing/2014/main" id="{ED18C9A8-3632-B8ED-8F02-FAFC101A9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2938" y="3486555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CABD178E-3B62-F500-0D95-813117ECA8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938" y="7612507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953C-C55A-317B-8EE3-A8EB16520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3541637"/>
            <a:ext cx="900000" cy="9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BDC78-8051-3C54-D185-7471F4E2F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7443622"/>
            <a:ext cx="900000" cy="9000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2465F1-2624-157D-1F0E-7DD8879261E1}"/>
              </a:ext>
            </a:extLst>
          </p:cNvPr>
          <p:cNvGrpSpPr/>
          <p:nvPr userDrawn="1"/>
        </p:nvGrpSpPr>
        <p:grpSpPr>
          <a:xfrm>
            <a:off x="12794569" y="4534145"/>
            <a:ext cx="1689380" cy="1688855"/>
            <a:chOff x="2277379" y="2330397"/>
            <a:chExt cx="692222" cy="6920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233C355-8026-BFD1-ED1A-38EDE8933CE9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752EAC7-3DB9-88D0-A38B-32B8B5C2C4B9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AFAFA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16A8F15-8C2E-EBF3-5CFA-08746E4698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7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Студаент в центре&quo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67AAF8-9A0D-83BD-2B2C-E071F6F65F6A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D00F35C7-0868-107B-FF59-1342FD5F70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74601" y="0"/>
            <a:ext cx="7965974" cy="55800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686FEB-1B73-1A16-3511-13CA1C6DDD93}"/>
              </a:ext>
            </a:extLst>
          </p:cNvPr>
          <p:cNvCxnSpPr>
            <a:cxnSpLocks/>
          </p:cNvCxnSpPr>
          <p:nvPr userDrawn="1"/>
        </p:nvCxnSpPr>
        <p:spPr>
          <a:xfrm>
            <a:off x="839608" y="5594350"/>
            <a:ext cx="101530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BD109DD-E80B-B2F6-1A58-6BEEEBBF1D6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143" y="863600"/>
            <a:ext cx="0" cy="946150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B50AE8-AFC4-106D-8FF1-99C194B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69" y="6259125"/>
            <a:ext cx="900000" cy="900000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A1AF4ABF-3DE2-1077-277B-53A0B01BA497}"/>
              </a:ext>
            </a:extLst>
          </p:cNvPr>
          <p:cNvSpPr txBox="1">
            <a:spLocks/>
          </p:cNvSpPr>
          <p:nvPr userDrawn="1"/>
        </p:nvSpPr>
        <p:spPr>
          <a:xfrm>
            <a:off x="4920978" y="5324313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AFAFA"/>
                </a:solidFill>
              </a:rPr>
              <a:t>Студент</a:t>
            </a:r>
          </a:p>
        </p:txBody>
      </p:sp>
      <p:grpSp>
        <p:nvGrpSpPr>
          <p:cNvPr id="11" name="Рисунок 5">
            <a:extLst>
              <a:ext uri="{FF2B5EF4-FFF2-40B4-BE49-F238E27FC236}">
                <a16:creationId xmlns:a16="http://schemas.microsoft.com/office/drawing/2014/main" id="{40D131BF-4D14-C0A5-47B3-387926E6BF84}"/>
              </a:ext>
            </a:extLst>
          </p:cNvPr>
          <p:cNvGrpSpPr/>
          <p:nvPr userDrawn="1"/>
        </p:nvGrpSpPr>
        <p:grpSpPr>
          <a:xfrm>
            <a:off x="839608" y="876948"/>
            <a:ext cx="4011302" cy="4022752"/>
            <a:chOff x="-3162653" y="4797541"/>
            <a:chExt cx="694722" cy="696705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CAA816A-7131-4FB3-ECD8-CC7C87D72BCE}"/>
                </a:ext>
              </a:extLst>
            </p:cNvPr>
            <p:cNvSpPr/>
            <p:nvPr/>
          </p:nvSpPr>
          <p:spPr>
            <a:xfrm>
              <a:off x="-2815292" y="4797541"/>
              <a:ext cx="347361" cy="348347"/>
            </a:xfrm>
            <a:custGeom>
              <a:avLst/>
              <a:gdLst>
                <a:gd name="connsiteX0" fmla="*/ 0 w 347361"/>
                <a:gd name="connsiteY0" fmla="*/ 325379 h 348347"/>
                <a:gd name="connsiteX1" fmla="*/ 322457 w 347361"/>
                <a:gd name="connsiteY1" fmla="*/ 8374 h 348347"/>
                <a:gd name="connsiteX2" fmla="*/ 289967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0" y="325379"/>
                  </a:moveTo>
                  <a:cubicBezTo>
                    <a:pt x="0" y="325379"/>
                    <a:pt x="210210" y="-61177"/>
                    <a:pt x="322457" y="8374"/>
                  </a:cubicBezTo>
                  <a:cubicBezTo>
                    <a:pt x="374905" y="40871"/>
                    <a:pt x="335027" y="217118"/>
                    <a:pt x="289967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A02C2481-8084-1D79-AA3F-C6CB5569A1EC}"/>
                </a:ext>
              </a:extLst>
            </p:cNvPr>
            <p:cNvSpPr/>
            <p:nvPr/>
          </p:nvSpPr>
          <p:spPr>
            <a:xfrm>
              <a:off x="-2815292" y="5145889"/>
              <a:ext cx="347361" cy="348357"/>
            </a:xfrm>
            <a:custGeom>
              <a:avLst/>
              <a:gdLst>
                <a:gd name="connsiteX0" fmla="*/ 0 w 347361"/>
                <a:gd name="connsiteY0" fmla="*/ 22969 h 348357"/>
                <a:gd name="connsiteX1" fmla="*/ 322457 w 347361"/>
                <a:gd name="connsiteY1" fmla="*/ 339974 h 348357"/>
                <a:gd name="connsiteX2" fmla="*/ 289967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0" y="22969"/>
                  </a:moveTo>
                  <a:cubicBezTo>
                    <a:pt x="0" y="22969"/>
                    <a:pt x="210175" y="409571"/>
                    <a:pt x="322457" y="339974"/>
                  </a:cubicBezTo>
                  <a:cubicBezTo>
                    <a:pt x="374905" y="307477"/>
                    <a:pt x="335027" y="131230"/>
                    <a:pt x="289967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D6A4DA7-6F16-78EF-9C37-4A2D40A5FE18}"/>
                </a:ext>
              </a:extLst>
            </p:cNvPr>
            <p:cNvSpPr/>
            <p:nvPr/>
          </p:nvSpPr>
          <p:spPr>
            <a:xfrm>
              <a:off x="-3105260" y="4831910"/>
              <a:ext cx="579934" cy="313979"/>
            </a:xfrm>
            <a:custGeom>
              <a:avLst/>
              <a:gdLst>
                <a:gd name="connsiteX0" fmla="*/ 0 w 579934"/>
                <a:gd name="connsiteY0" fmla="*/ 313979 h 313979"/>
                <a:gd name="connsiteX1" fmla="*/ 88684 w 579934"/>
                <a:gd name="connsiteY1" fmla="*/ 127973 h 313979"/>
                <a:gd name="connsiteX2" fmla="*/ 491249 w 579934"/>
                <a:gd name="connsiteY2" fmla="*/ 127973 h 313979"/>
                <a:gd name="connsiteX3" fmla="*/ 579934 w 579934"/>
                <a:gd name="connsiteY3" fmla="*/ 313979 h 31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9">
                  <a:moveTo>
                    <a:pt x="0" y="313979"/>
                  </a:moveTo>
                  <a:cubicBezTo>
                    <a:pt x="27449" y="236142"/>
                    <a:pt x="58014" y="175384"/>
                    <a:pt x="88684" y="127973"/>
                  </a:cubicBezTo>
                  <a:cubicBezTo>
                    <a:pt x="199076" y="-42658"/>
                    <a:pt x="380857" y="-42658"/>
                    <a:pt x="491249" y="127973"/>
                  </a:cubicBezTo>
                  <a:cubicBezTo>
                    <a:pt x="521920" y="175384"/>
                    <a:pt x="552484" y="236142"/>
                    <a:pt x="579934" y="313979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09CFC15-4056-DD07-5D34-E2FC2BD62D6C}"/>
                </a:ext>
              </a:extLst>
            </p:cNvPr>
            <p:cNvSpPr/>
            <p:nvPr/>
          </p:nvSpPr>
          <p:spPr>
            <a:xfrm>
              <a:off x="-3162653" y="4797541"/>
              <a:ext cx="347361" cy="348347"/>
            </a:xfrm>
            <a:custGeom>
              <a:avLst/>
              <a:gdLst>
                <a:gd name="connsiteX0" fmla="*/ 347362 w 347361"/>
                <a:gd name="connsiteY0" fmla="*/ 325380 h 348347"/>
                <a:gd name="connsiteX1" fmla="*/ 24904 w 347361"/>
                <a:gd name="connsiteY1" fmla="*/ 8374 h 348347"/>
                <a:gd name="connsiteX2" fmla="*/ 57395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347362" y="325380"/>
                  </a:moveTo>
                  <a:cubicBezTo>
                    <a:pt x="347362" y="325380"/>
                    <a:pt x="137187" y="-61177"/>
                    <a:pt x="24904" y="8374"/>
                  </a:cubicBezTo>
                  <a:cubicBezTo>
                    <a:pt x="-27544" y="40871"/>
                    <a:pt x="12334" y="217118"/>
                    <a:pt x="57395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EE28B41-0464-1F9A-DCD3-42FCCC35876C}"/>
                </a:ext>
              </a:extLst>
            </p:cNvPr>
            <p:cNvSpPr/>
            <p:nvPr/>
          </p:nvSpPr>
          <p:spPr>
            <a:xfrm>
              <a:off x="-3105260" y="5145889"/>
              <a:ext cx="579934" cy="313978"/>
            </a:xfrm>
            <a:custGeom>
              <a:avLst/>
              <a:gdLst>
                <a:gd name="connsiteX0" fmla="*/ 0 w 579934"/>
                <a:gd name="connsiteY0" fmla="*/ 0 h 313978"/>
                <a:gd name="connsiteX1" fmla="*/ 88684 w 579934"/>
                <a:gd name="connsiteY1" fmla="*/ 186005 h 313978"/>
                <a:gd name="connsiteX2" fmla="*/ 491249 w 579934"/>
                <a:gd name="connsiteY2" fmla="*/ 186005 h 313978"/>
                <a:gd name="connsiteX3" fmla="*/ 579934 w 579934"/>
                <a:gd name="connsiteY3" fmla="*/ 0 h 31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8">
                  <a:moveTo>
                    <a:pt x="0" y="0"/>
                  </a:moveTo>
                  <a:cubicBezTo>
                    <a:pt x="27449" y="77836"/>
                    <a:pt x="58014" y="138595"/>
                    <a:pt x="88684" y="186005"/>
                  </a:cubicBezTo>
                  <a:cubicBezTo>
                    <a:pt x="199076" y="356636"/>
                    <a:pt x="380857" y="356636"/>
                    <a:pt x="491249" y="186005"/>
                  </a:cubicBezTo>
                  <a:cubicBezTo>
                    <a:pt x="521920" y="138595"/>
                    <a:pt x="552484" y="77836"/>
                    <a:pt x="579934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2701927-50FB-B26E-C3DD-C0A86EF9373E}"/>
                </a:ext>
              </a:extLst>
            </p:cNvPr>
            <p:cNvSpPr/>
            <p:nvPr/>
          </p:nvSpPr>
          <p:spPr>
            <a:xfrm>
              <a:off x="-3162653" y="5145889"/>
              <a:ext cx="347361" cy="348357"/>
            </a:xfrm>
            <a:custGeom>
              <a:avLst/>
              <a:gdLst>
                <a:gd name="connsiteX0" fmla="*/ 347362 w 347361"/>
                <a:gd name="connsiteY0" fmla="*/ 22968 h 348357"/>
                <a:gd name="connsiteX1" fmla="*/ 24904 w 347361"/>
                <a:gd name="connsiteY1" fmla="*/ 339974 h 348357"/>
                <a:gd name="connsiteX2" fmla="*/ 57395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347362" y="22968"/>
                  </a:moveTo>
                  <a:cubicBezTo>
                    <a:pt x="347362" y="22968"/>
                    <a:pt x="137187" y="409571"/>
                    <a:pt x="24904" y="339974"/>
                  </a:cubicBezTo>
                  <a:cubicBezTo>
                    <a:pt x="-27544" y="307477"/>
                    <a:pt x="12334" y="131230"/>
                    <a:pt x="57395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3A50C32-D76A-9E8D-1B32-1A9D89F7A90D}"/>
                </a:ext>
              </a:extLst>
            </p:cNvPr>
            <p:cNvSpPr/>
            <p:nvPr/>
          </p:nvSpPr>
          <p:spPr>
            <a:xfrm>
              <a:off x="-2978341" y="488890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0"/>
                    <a:pt x="22860" y="11371"/>
                  </a:cubicBezTo>
                  <a:cubicBezTo>
                    <a:pt x="22860" y="5090"/>
                    <a:pt x="17742" y="0"/>
                    <a:pt x="11430" y="0"/>
                  </a:cubicBezTo>
                  <a:cubicBezTo>
                    <a:pt x="5117" y="0"/>
                    <a:pt x="0" y="5090"/>
                    <a:pt x="0" y="11371"/>
                  </a:cubicBezTo>
                  <a:cubicBezTo>
                    <a:pt x="0" y="17650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46DD7EA-E5A7-4EC7-6782-0214353967EB}"/>
                </a:ext>
              </a:extLst>
            </p:cNvPr>
            <p:cNvSpPr/>
            <p:nvPr/>
          </p:nvSpPr>
          <p:spPr>
            <a:xfrm>
              <a:off x="-2675065" y="538315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1"/>
                    <a:pt x="22860" y="11371"/>
                  </a:cubicBezTo>
                  <a:cubicBezTo>
                    <a:pt x="22860" y="5091"/>
                    <a:pt x="17742" y="0"/>
                    <a:pt x="11430" y="0"/>
                  </a:cubicBezTo>
                  <a:cubicBezTo>
                    <a:pt x="5117" y="0"/>
                    <a:pt x="0" y="5091"/>
                    <a:pt x="0" y="11371"/>
                  </a:cubicBezTo>
                  <a:cubicBezTo>
                    <a:pt x="0" y="17651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442E1C-4638-8C8D-309D-170A8E6E9483}"/>
              </a:ext>
            </a:extLst>
          </p:cNvPr>
          <p:cNvGrpSpPr/>
          <p:nvPr userDrawn="1"/>
        </p:nvGrpSpPr>
        <p:grpSpPr>
          <a:xfrm>
            <a:off x="839608" y="6259125"/>
            <a:ext cx="4011388" cy="4065975"/>
            <a:chOff x="-3162745" y="5662122"/>
            <a:chExt cx="694737" cy="704191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DC6E5A-4AA4-F96E-C167-B6CBA5E2542D}"/>
                </a:ext>
              </a:extLst>
            </p:cNvPr>
            <p:cNvSpPr/>
            <p:nvPr/>
          </p:nvSpPr>
          <p:spPr>
            <a:xfrm>
              <a:off x="-3162745" y="6013659"/>
              <a:ext cx="694737" cy="176332"/>
            </a:xfrm>
            <a:custGeom>
              <a:avLst/>
              <a:gdLst>
                <a:gd name="connsiteX0" fmla="*/ 694737 w 694737"/>
                <a:gd name="connsiteY0" fmla="*/ 123382 h 176332"/>
                <a:gd name="connsiteX1" fmla="*/ 347386 w 694737"/>
                <a:gd name="connsiteY1" fmla="*/ 0 h 176332"/>
                <a:gd name="connsiteX2" fmla="*/ 0 w 694737"/>
                <a:gd name="connsiteY2" fmla="*/ 123382 h 176332"/>
                <a:gd name="connsiteX3" fmla="*/ 347246 w 694737"/>
                <a:gd name="connsiteY3" fmla="*/ 176332 h 176332"/>
                <a:gd name="connsiteX4" fmla="*/ 694703 w 694737"/>
                <a:gd name="connsiteY4" fmla="*/ 123382 h 176332"/>
                <a:gd name="connsiteX5" fmla="*/ 694737 w 694737"/>
                <a:gd name="connsiteY5" fmla="*/ 123382 h 1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32">
                  <a:moveTo>
                    <a:pt x="694737" y="123382"/>
                  </a:moveTo>
                  <a:cubicBezTo>
                    <a:pt x="694737" y="81746"/>
                    <a:pt x="521044" y="45313"/>
                    <a:pt x="347386" y="0"/>
                  </a:cubicBezTo>
                  <a:cubicBezTo>
                    <a:pt x="173693" y="45360"/>
                    <a:pt x="0" y="81746"/>
                    <a:pt x="0" y="123382"/>
                  </a:cubicBezTo>
                  <a:cubicBezTo>
                    <a:pt x="0" y="158698"/>
                    <a:pt x="192915" y="176332"/>
                    <a:pt x="347246" y="176332"/>
                  </a:cubicBezTo>
                  <a:cubicBezTo>
                    <a:pt x="347246" y="176332"/>
                    <a:pt x="694703" y="174001"/>
                    <a:pt x="694703" y="123382"/>
                  </a:cubicBezTo>
                  <a:lnTo>
                    <a:pt x="694737" y="12338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1B4E762C-8A94-346B-EE88-5834822BE231}"/>
                </a:ext>
              </a:extLst>
            </p:cNvPr>
            <p:cNvSpPr/>
            <p:nvPr/>
          </p:nvSpPr>
          <p:spPr>
            <a:xfrm>
              <a:off x="-3162745" y="5838454"/>
              <a:ext cx="694737" cy="176322"/>
            </a:xfrm>
            <a:custGeom>
              <a:avLst/>
              <a:gdLst>
                <a:gd name="connsiteX0" fmla="*/ 694737 w 694737"/>
                <a:gd name="connsiteY0" fmla="*/ 52940 h 176322"/>
                <a:gd name="connsiteX1" fmla="*/ 347386 w 694737"/>
                <a:gd name="connsiteY1" fmla="*/ 176323 h 176322"/>
                <a:gd name="connsiteX2" fmla="*/ 0 w 694737"/>
                <a:gd name="connsiteY2" fmla="*/ 52940 h 176322"/>
                <a:gd name="connsiteX3" fmla="*/ 347246 w 694737"/>
                <a:gd name="connsiteY3" fmla="*/ 0 h 176322"/>
                <a:gd name="connsiteX4" fmla="*/ 694703 w 694737"/>
                <a:gd name="connsiteY4" fmla="*/ 52940 h 176322"/>
                <a:gd name="connsiteX5" fmla="*/ 694737 w 694737"/>
                <a:gd name="connsiteY5" fmla="*/ 52940 h 1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22">
                  <a:moveTo>
                    <a:pt x="694737" y="52940"/>
                  </a:moveTo>
                  <a:cubicBezTo>
                    <a:pt x="694737" y="94576"/>
                    <a:pt x="521044" y="131010"/>
                    <a:pt x="347386" y="176323"/>
                  </a:cubicBezTo>
                  <a:cubicBezTo>
                    <a:pt x="173693" y="131010"/>
                    <a:pt x="0" y="94576"/>
                    <a:pt x="0" y="52940"/>
                  </a:cubicBezTo>
                  <a:cubicBezTo>
                    <a:pt x="0" y="17625"/>
                    <a:pt x="192915" y="0"/>
                    <a:pt x="347246" y="0"/>
                  </a:cubicBezTo>
                  <a:cubicBezTo>
                    <a:pt x="347246" y="0"/>
                    <a:pt x="694703" y="2322"/>
                    <a:pt x="694703" y="52940"/>
                  </a:cubicBezTo>
                  <a:lnTo>
                    <a:pt x="694737" y="5294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19BA3D59-43DC-4FC6-5D0B-D29F149980ED}"/>
                </a:ext>
              </a:extLst>
            </p:cNvPr>
            <p:cNvSpPr/>
            <p:nvPr/>
          </p:nvSpPr>
          <p:spPr>
            <a:xfrm>
              <a:off x="-3162745" y="5662122"/>
              <a:ext cx="694703" cy="352607"/>
            </a:xfrm>
            <a:custGeom>
              <a:avLst/>
              <a:gdLst>
                <a:gd name="connsiteX0" fmla="*/ 0 w 694703"/>
                <a:gd name="connsiteY0" fmla="*/ 105890 h 352607"/>
                <a:gd name="connsiteX1" fmla="*/ 347351 w 694703"/>
                <a:gd name="connsiteY1" fmla="*/ 352608 h 352607"/>
                <a:gd name="connsiteX2" fmla="*/ 694703 w 694703"/>
                <a:gd name="connsiteY2" fmla="*/ 105890 h 352607"/>
                <a:gd name="connsiteX3" fmla="*/ 347457 w 694703"/>
                <a:gd name="connsiteY3" fmla="*/ 0 h 352607"/>
                <a:gd name="connsiteX4" fmla="*/ 0 w 694703"/>
                <a:gd name="connsiteY4" fmla="*/ 105890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03" h="352607">
                  <a:moveTo>
                    <a:pt x="0" y="105890"/>
                  </a:moveTo>
                  <a:cubicBezTo>
                    <a:pt x="0" y="189172"/>
                    <a:pt x="173693" y="262030"/>
                    <a:pt x="347351" y="352608"/>
                  </a:cubicBezTo>
                  <a:cubicBezTo>
                    <a:pt x="521010" y="261983"/>
                    <a:pt x="694703" y="189172"/>
                    <a:pt x="694703" y="105890"/>
                  </a:cubicBezTo>
                  <a:cubicBezTo>
                    <a:pt x="694703" y="35268"/>
                    <a:pt x="501788" y="0"/>
                    <a:pt x="347457" y="0"/>
                  </a:cubicBezTo>
                  <a:cubicBezTo>
                    <a:pt x="347457" y="0"/>
                    <a:pt x="0" y="4700"/>
                    <a:pt x="0" y="10589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7C5910-5A1C-4F8C-182A-79B44157F288}"/>
                </a:ext>
              </a:extLst>
            </p:cNvPr>
            <p:cNvSpPr/>
            <p:nvPr/>
          </p:nvSpPr>
          <p:spPr>
            <a:xfrm>
              <a:off x="-3162745" y="6013706"/>
              <a:ext cx="694737" cy="352607"/>
            </a:xfrm>
            <a:custGeom>
              <a:avLst/>
              <a:gdLst>
                <a:gd name="connsiteX0" fmla="*/ 694737 w 694737"/>
                <a:gd name="connsiteY0" fmla="*/ 246717 h 352607"/>
                <a:gd name="connsiteX1" fmla="*/ 347386 w 694737"/>
                <a:gd name="connsiteY1" fmla="*/ 0 h 352607"/>
                <a:gd name="connsiteX2" fmla="*/ 0 w 694737"/>
                <a:gd name="connsiteY2" fmla="*/ 246717 h 352607"/>
                <a:gd name="connsiteX3" fmla="*/ 347246 w 694737"/>
                <a:gd name="connsiteY3" fmla="*/ 352608 h 352607"/>
                <a:gd name="connsiteX4" fmla="*/ 694703 w 694737"/>
                <a:gd name="connsiteY4" fmla="*/ 246717 h 352607"/>
                <a:gd name="connsiteX5" fmla="*/ 694737 w 694737"/>
                <a:gd name="connsiteY5" fmla="*/ 246717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352607">
                  <a:moveTo>
                    <a:pt x="694737" y="246717"/>
                  </a:moveTo>
                  <a:cubicBezTo>
                    <a:pt x="694737" y="163445"/>
                    <a:pt x="521044" y="90587"/>
                    <a:pt x="347386" y="0"/>
                  </a:cubicBezTo>
                  <a:cubicBezTo>
                    <a:pt x="173693" y="90587"/>
                    <a:pt x="0" y="163445"/>
                    <a:pt x="0" y="246717"/>
                  </a:cubicBezTo>
                  <a:cubicBezTo>
                    <a:pt x="0" y="317349"/>
                    <a:pt x="192915" y="352608"/>
                    <a:pt x="347246" y="352608"/>
                  </a:cubicBezTo>
                  <a:cubicBezTo>
                    <a:pt x="347246" y="352608"/>
                    <a:pt x="694703" y="347908"/>
                    <a:pt x="694703" y="246717"/>
                  </a:cubicBezTo>
                  <a:lnTo>
                    <a:pt x="694737" y="246717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AB315C09-E821-2CEE-6F6B-269F3FDD9981}"/>
                </a:ext>
              </a:extLst>
            </p:cNvPr>
            <p:cNvSpPr/>
            <p:nvPr/>
          </p:nvSpPr>
          <p:spPr>
            <a:xfrm>
              <a:off x="-3033205" y="5671218"/>
              <a:ext cx="22859" cy="22741"/>
            </a:xfrm>
            <a:custGeom>
              <a:avLst/>
              <a:gdLst>
                <a:gd name="connsiteX0" fmla="*/ 11430 w 22859"/>
                <a:gd name="connsiteY0" fmla="*/ 22741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1"/>
                  </a:moveTo>
                  <a:cubicBezTo>
                    <a:pt x="17743" y="22741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6EE44748-0184-4699-9559-555FD9FF15EA}"/>
                </a:ext>
              </a:extLst>
            </p:cNvPr>
            <p:cNvSpPr/>
            <p:nvPr/>
          </p:nvSpPr>
          <p:spPr>
            <a:xfrm>
              <a:off x="-2905189" y="5825861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2" y="22741"/>
                    <a:pt x="22860" y="17653"/>
                    <a:pt x="22860" y="11371"/>
                  </a:cubicBezTo>
                  <a:cubicBezTo>
                    <a:pt x="22860" y="5088"/>
                    <a:pt x="17742" y="0"/>
                    <a:pt x="11430" y="0"/>
                  </a:cubicBezTo>
                  <a:cubicBezTo>
                    <a:pt x="5117" y="0"/>
                    <a:pt x="0" y="5088"/>
                    <a:pt x="0" y="11371"/>
                  </a:cubicBezTo>
                  <a:cubicBezTo>
                    <a:pt x="0" y="17653"/>
                    <a:pt x="5117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35AB3485-ADA0-95B4-F14C-5389EC543B7A}"/>
                </a:ext>
              </a:extLst>
            </p:cNvPr>
            <p:cNvSpPr/>
            <p:nvPr/>
          </p:nvSpPr>
          <p:spPr>
            <a:xfrm>
              <a:off x="-2697925" y="617365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0D8742B5-D40A-91DE-5314-F5DD927E0D81}"/>
                </a:ext>
              </a:extLst>
            </p:cNvPr>
            <p:cNvSpPr/>
            <p:nvPr/>
          </p:nvSpPr>
          <p:spPr>
            <a:xfrm>
              <a:off x="-3033205" y="6335272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26A3A49-81D1-E013-A856-56774433F65B}"/>
              </a:ext>
            </a:extLst>
          </p:cNvPr>
          <p:cNvGrpSpPr/>
          <p:nvPr userDrawn="1"/>
        </p:nvGrpSpPr>
        <p:grpSpPr>
          <a:xfrm>
            <a:off x="6987693" y="6259235"/>
            <a:ext cx="4004985" cy="4065865"/>
            <a:chOff x="-2278729" y="5661811"/>
            <a:chExt cx="693628" cy="704172"/>
          </a:xfrm>
        </p:grpSpPr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1F52FA2A-24A3-2263-0FCA-F5151398C445}"/>
                </a:ext>
              </a:extLst>
            </p:cNvPr>
            <p:cNvSpPr/>
            <p:nvPr/>
          </p:nvSpPr>
          <p:spPr>
            <a:xfrm>
              <a:off x="-2218452" y="5661811"/>
              <a:ext cx="574197" cy="704172"/>
            </a:xfrm>
            <a:custGeom>
              <a:avLst/>
              <a:gdLst>
                <a:gd name="connsiteX0" fmla="*/ 548447 w 574197"/>
                <a:gd name="connsiteY0" fmla="*/ 651070 h 704172"/>
                <a:gd name="connsiteX1" fmla="*/ 405772 w 574197"/>
                <a:gd name="connsiteY1" fmla="*/ 166229 h 704172"/>
                <a:gd name="connsiteX2" fmla="*/ 25753 w 574197"/>
                <a:gd name="connsiteY2" fmla="*/ 53109 h 704172"/>
                <a:gd name="connsiteX3" fmla="*/ 168428 w 574197"/>
                <a:gd name="connsiteY3" fmla="*/ 537940 h 704172"/>
                <a:gd name="connsiteX4" fmla="*/ 548447 w 574197"/>
                <a:gd name="connsiteY4" fmla="*/ 651070 h 7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97" h="704172">
                  <a:moveTo>
                    <a:pt x="548447" y="651070"/>
                  </a:moveTo>
                  <a:cubicBezTo>
                    <a:pt x="613988" y="548420"/>
                    <a:pt x="550104" y="331352"/>
                    <a:pt x="405772" y="166229"/>
                  </a:cubicBezTo>
                  <a:cubicBezTo>
                    <a:pt x="261430" y="1106"/>
                    <a:pt x="91294" y="-49538"/>
                    <a:pt x="25753" y="53109"/>
                  </a:cubicBezTo>
                  <a:cubicBezTo>
                    <a:pt x="-39789" y="155749"/>
                    <a:pt x="24086" y="372817"/>
                    <a:pt x="168428" y="537940"/>
                  </a:cubicBezTo>
                  <a:cubicBezTo>
                    <a:pt x="312760" y="703062"/>
                    <a:pt x="482905" y="753710"/>
                    <a:pt x="548447" y="65107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98EC5335-5617-0017-C808-F1A90BFF09B7}"/>
                </a:ext>
              </a:extLst>
            </p:cNvPr>
            <p:cNvSpPr/>
            <p:nvPr/>
          </p:nvSpPr>
          <p:spPr>
            <a:xfrm>
              <a:off x="-2276196" y="5667973"/>
              <a:ext cx="689705" cy="691674"/>
            </a:xfrm>
            <a:custGeom>
              <a:avLst/>
              <a:gdLst>
                <a:gd name="connsiteX0" fmla="*/ 431844 w 689705"/>
                <a:gd name="connsiteY0" fmla="*/ 644642 h 691674"/>
                <a:gd name="connsiteX1" fmla="*/ 678466 w 689705"/>
                <a:gd name="connsiteY1" fmla="*/ 171826 h 691674"/>
                <a:gd name="connsiteX2" fmla="*/ 257861 w 689705"/>
                <a:gd name="connsiteY2" fmla="*/ 47032 h 691674"/>
                <a:gd name="connsiteX3" fmla="*/ 11239 w 689705"/>
                <a:gd name="connsiteY3" fmla="*/ 519848 h 691674"/>
                <a:gd name="connsiteX4" fmla="*/ 431844 w 689705"/>
                <a:gd name="connsiteY4" fmla="*/ 644642 h 6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05" h="691674">
                  <a:moveTo>
                    <a:pt x="431844" y="644642"/>
                  </a:moveTo>
                  <a:cubicBezTo>
                    <a:pt x="616096" y="548540"/>
                    <a:pt x="726510" y="336854"/>
                    <a:pt x="678466" y="171826"/>
                  </a:cubicBezTo>
                  <a:cubicBezTo>
                    <a:pt x="630422" y="6798"/>
                    <a:pt x="442112" y="-49070"/>
                    <a:pt x="257861" y="47032"/>
                  </a:cubicBezTo>
                  <a:cubicBezTo>
                    <a:pt x="73609" y="143134"/>
                    <a:pt x="-36805" y="354820"/>
                    <a:pt x="11239" y="519848"/>
                  </a:cubicBezTo>
                  <a:cubicBezTo>
                    <a:pt x="59284" y="684876"/>
                    <a:pt x="247593" y="740744"/>
                    <a:pt x="431844" y="644642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CC7169D7-30BC-B2A0-AE54-F9C8FFEB7395}"/>
                </a:ext>
              </a:extLst>
            </p:cNvPr>
            <p:cNvSpPr/>
            <p:nvPr/>
          </p:nvSpPr>
          <p:spPr>
            <a:xfrm>
              <a:off x="-2278729" y="6165203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5" y="22741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1642963-6FAE-1ADA-F1BF-82CA7248F263}"/>
                </a:ext>
              </a:extLst>
            </p:cNvPr>
            <p:cNvSpPr/>
            <p:nvPr/>
          </p:nvSpPr>
          <p:spPr>
            <a:xfrm>
              <a:off x="-1607960" y="5829623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5" y="22742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3126CF-D07D-6DA1-D442-3BA644D14207}"/>
              </a:ext>
            </a:extLst>
          </p:cNvPr>
          <p:cNvGrpSpPr/>
          <p:nvPr userDrawn="1"/>
        </p:nvGrpSpPr>
        <p:grpSpPr>
          <a:xfrm>
            <a:off x="6944844" y="875398"/>
            <a:ext cx="4047834" cy="4025853"/>
            <a:chOff x="-2281873" y="4797943"/>
            <a:chExt cx="701049" cy="697242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BB13390-16C1-0D9D-8D0F-C4B1F92F87C8}"/>
                </a:ext>
              </a:extLst>
            </p:cNvPr>
            <p:cNvSpPr/>
            <p:nvPr/>
          </p:nvSpPr>
          <p:spPr>
            <a:xfrm>
              <a:off x="-2100517" y="4797943"/>
              <a:ext cx="338337" cy="697212"/>
            </a:xfrm>
            <a:custGeom>
              <a:avLst/>
              <a:gdLst>
                <a:gd name="connsiteX0" fmla="*/ 169164 w 338337"/>
                <a:gd name="connsiteY0" fmla="*/ 697212 h 697212"/>
                <a:gd name="connsiteX1" fmla="*/ 338338 w 338337"/>
                <a:gd name="connsiteY1" fmla="*/ 348606 h 697212"/>
                <a:gd name="connsiteX2" fmla="*/ 169164 w 338337"/>
                <a:gd name="connsiteY2" fmla="*/ 0 h 697212"/>
                <a:gd name="connsiteX3" fmla="*/ 0 w 338337"/>
                <a:gd name="connsiteY3" fmla="*/ 348606 h 697212"/>
                <a:gd name="connsiteX4" fmla="*/ 169164 w 338337"/>
                <a:gd name="connsiteY4" fmla="*/ 697212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64" y="697212"/>
                  </a:moveTo>
                  <a:cubicBezTo>
                    <a:pt x="262595" y="697212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6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2"/>
                    <a:pt x="169164" y="697212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93BB21C6-C1CA-9130-1FB4-3AA5F9862EC4}"/>
                </a:ext>
              </a:extLst>
            </p:cNvPr>
            <p:cNvSpPr/>
            <p:nvPr/>
          </p:nvSpPr>
          <p:spPr>
            <a:xfrm>
              <a:off x="-1919161" y="4797973"/>
              <a:ext cx="338337" cy="697212"/>
            </a:xfrm>
            <a:custGeom>
              <a:avLst/>
              <a:gdLst>
                <a:gd name="connsiteX0" fmla="*/ 169174 w 338337"/>
                <a:gd name="connsiteY0" fmla="*/ 697213 h 697212"/>
                <a:gd name="connsiteX1" fmla="*/ 338338 w 338337"/>
                <a:gd name="connsiteY1" fmla="*/ 348606 h 697212"/>
                <a:gd name="connsiteX2" fmla="*/ 169174 w 338337"/>
                <a:gd name="connsiteY2" fmla="*/ 0 h 697212"/>
                <a:gd name="connsiteX3" fmla="*/ 0 w 338337"/>
                <a:gd name="connsiteY3" fmla="*/ 348606 h 697212"/>
                <a:gd name="connsiteX4" fmla="*/ 169174 w 338337"/>
                <a:gd name="connsiteY4" fmla="*/ 697213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D70FF0F-AE82-0CEE-855C-274D781D7CD2}"/>
                </a:ext>
              </a:extLst>
            </p:cNvPr>
            <p:cNvSpPr/>
            <p:nvPr/>
          </p:nvSpPr>
          <p:spPr>
            <a:xfrm>
              <a:off x="-2281873" y="4797943"/>
              <a:ext cx="338337" cy="697213"/>
            </a:xfrm>
            <a:custGeom>
              <a:avLst/>
              <a:gdLst>
                <a:gd name="connsiteX0" fmla="*/ 169174 w 338337"/>
                <a:gd name="connsiteY0" fmla="*/ 697213 h 697213"/>
                <a:gd name="connsiteX1" fmla="*/ 338338 w 338337"/>
                <a:gd name="connsiteY1" fmla="*/ 348606 h 697213"/>
                <a:gd name="connsiteX2" fmla="*/ 169174 w 338337"/>
                <a:gd name="connsiteY2" fmla="*/ 0 h 697213"/>
                <a:gd name="connsiteX3" fmla="*/ 0 w 338337"/>
                <a:gd name="connsiteY3" fmla="*/ 348606 h 697213"/>
                <a:gd name="connsiteX4" fmla="*/ 169174 w 338337"/>
                <a:gd name="connsiteY4" fmla="*/ 697213 h 69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3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2C56F267-1222-F49C-4BD0-CC04E34FFEFA}"/>
                </a:ext>
              </a:extLst>
            </p:cNvPr>
            <p:cNvSpPr/>
            <p:nvPr/>
          </p:nvSpPr>
          <p:spPr>
            <a:xfrm>
              <a:off x="-2102641" y="501929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5" y="22742"/>
                    <a:pt x="22860" y="17650"/>
                    <a:pt x="22860" y="11371"/>
                  </a:cubicBezTo>
                  <a:cubicBezTo>
                    <a:pt x="22860" y="5091"/>
                    <a:pt x="17745" y="0"/>
                    <a:pt x="11430" y="0"/>
                  </a:cubicBezTo>
                  <a:cubicBezTo>
                    <a:pt x="5115" y="0"/>
                    <a:pt x="0" y="5091"/>
                    <a:pt x="0" y="11371"/>
                  </a:cubicBezTo>
                  <a:cubicBezTo>
                    <a:pt x="0" y="17650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Заголовок 6">
            <a:extLst>
              <a:ext uri="{FF2B5EF4-FFF2-40B4-BE49-F238E27FC236}">
                <a16:creationId xmlns:a16="http://schemas.microsoft.com/office/drawing/2014/main" id="{1C3B334F-8FC8-DF0B-2285-0CD00E8DABF1}"/>
              </a:ext>
            </a:extLst>
          </p:cNvPr>
          <p:cNvSpPr txBox="1">
            <a:spLocks/>
          </p:cNvSpPr>
          <p:nvPr userDrawn="1"/>
        </p:nvSpPr>
        <p:spPr>
          <a:xfrm>
            <a:off x="7973596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4"/>
                </a:solidFill>
              </a:rPr>
              <a:t>Обучение</a:t>
            </a:r>
          </a:p>
        </p:txBody>
      </p: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id="{123CCEF7-374E-E39A-1A99-6E7A62ACC883}"/>
              </a:ext>
            </a:extLst>
          </p:cNvPr>
          <p:cNvSpPr txBox="1">
            <a:spLocks/>
          </p:cNvSpPr>
          <p:nvPr userDrawn="1"/>
        </p:nvSpPr>
        <p:spPr>
          <a:xfrm>
            <a:off x="1850094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</a:rPr>
              <a:t>Карьера</a:t>
            </a:r>
          </a:p>
        </p:txBody>
      </p:sp>
      <p:sp>
        <p:nvSpPr>
          <p:cNvPr id="41" name="Заголовок 6">
            <a:extLst>
              <a:ext uri="{FF2B5EF4-FFF2-40B4-BE49-F238E27FC236}">
                <a16:creationId xmlns:a16="http://schemas.microsoft.com/office/drawing/2014/main" id="{02D9E04E-3F56-0E3D-E1B2-4276AD933CF6}"/>
              </a:ext>
            </a:extLst>
          </p:cNvPr>
          <p:cNvSpPr txBox="1">
            <a:spLocks/>
          </p:cNvSpPr>
          <p:nvPr userDrawn="1"/>
        </p:nvSpPr>
        <p:spPr>
          <a:xfrm>
            <a:off x="1850137" y="8022075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2"/>
                </a:solidFill>
              </a:rPr>
              <a:t>События</a:t>
            </a:r>
          </a:p>
        </p:txBody>
      </p:sp>
      <p:sp>
        <p:nvSpPr>
          <p:cNvPr id="42" name="Заголовок 6">
            <a:extLst>
              <a:ext uri="{FF2B5EF4-FFF2-40B4-BE49-F238E27FC236}">
                <a16:creationId xmlns:a16="http://schemas.microsoft.com/office/drawing/2014/main" id="{D1EF3700-D02F-0288-2926-B09031FEA5A5}"/>
              </a:ext>
            </a:extLst>
          </p:cNvPr>
          <p:cNvSpPr txBox="1">
            <a:spLocks/>
          </p:cNvSpPr>
          <p:nvPr userDrawn="1"/>
        </p:nvSpPr>
        <p:spPr>
          <a:xfrm>
            <a:off x="7995020" y="8022130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Город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DC64ECA9-4E96-5F08-1528-7DAC84D37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94568" y="7444142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5" name="Текст 22">
            <a:extLst>
              <a:ext uri="{FF2B5EF4-FFF2-40B4-BE49-F238E27FC236}">
                <a16:creationId xmlns:a16="http://schemas.microsoft.com/office/drawing/2014/main" id="{C499DB1C-EA02-D2AD-CCE1-B568D61FC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94568" y="8196532"/>
            <a:ext cx="620639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Я, как специалист, без стресса начну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работать по специальности без долгой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адаптации, с крутой теоретической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подготовкой и практическими навыками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 в бизнес-среде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55F06-34F0-C2AA-CB13-2845B4AF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4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ой и пунк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F7ACB64-88F5-EE6B-E1EC-9EF726EF29AB}"/>
              </a:ext>
            </a:extLst>
          </p:cNvPr>
          <p:cNvGrpSpPr/>
          <p:nvPr/>
        </p:nvGrpSpPr>
        <p:grpSpPr>
          <a:xfrm rot="16200000">
            <a:off x="839608" y="3722903"/>
            <a:ext cx="918000" cy="918000"/>
            <a:chOff x="9921142" y="2574488"/>
            <a:chExt cx="918000" cy="918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29BBDC-24FF-D784-427A-887BCC94EE7E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72165EE-CE27-4889-33B9-1D86B459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19EB106-4159-7931-6F58-E2900039DD11}"/>
              </a:ext>
            </a:extLst>
          </p:cNvPr>
          <p:cNvGrpSpPr/>
          <p:nvPr userDrawn="1"/>
        </p:nvGrpSpPr>
        <p:grpSpPr>
          <a:xfrm>
            <a:off x="13186726" y="820400"/>
            <a:ext cx="9354810" cy="9519324"/>
            <a:chOff x="10400082" y="921643"/>
            <a:chExt cx="8589223" cy="938845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18AD1533-9DA3-88A2-8A87-CEEE2BDF8A6A}"/>
                </a:ext>
              </a:extLst>
            </p:cNvPr>
            <p:cNvSpPr/>
            <p:nvPr/>
          </p:nvSpPr>
          <p:spPr>
            <a:xfrm>
              <a:off x="10400082" y="921643"/>
              <a:ext cx="4294554" cy="4701219"/>
            </a:xfrm>
            <a:custGeom>
              <a:avLst/>
              <a:gdLst>
                <a:gd name="connsiteX0" fmla="*/ 4294555 w 4294554"/>
                <a:gd name="connsiteY0" fmla="*/ 0 h 4701219"/>
                <a:gd name="connsiteX1" fmla="*/ 0 w 4294554"/>
                <a:gd name="connsiteY1" fmla="*/ 705169 h 4701219"/>
                <a:gd name="connsiteX2" fmla="*/ 4294555 w 4294554"/>
                <a:gd name="connsiteY2" fmla="*/ 2350603 h 4701219"/>
                <a:gd name="connsiteX3" fmla="*/ 0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5" y="0"/>
                  </a:moveTo>
                  <a:cubicBezTo>
                    <a:pt x="2385864" y="0"/>
                    <a:pt x="0" y="235034"/>
                    <a:pt x="0" y="705169"/>
                  </a:cubicBezTo>
                  <a:cubicBezTo>
                    <a:pt x="0" y="1175304"/>
                    <a:pt x="2385864" y="1880471"/>
                    <a:pt x="4294555" y="2350603"/>
                  </a:cubicBezTo>
                  <a:cubicBezTo>
                    <a:pt x="2624513" y="2852011"/>
                    <a:pt x="0" y="3525911"/>
                    <a:pt x="0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655FC6E-6BB4-2437-6AFB-F01C3A107D22}"/>
                </a:ext>
              </a:extLst>
            </p:cNvPr>
            <p:cNvSpPr/>
            <p:nvPr/>
          </p:nvSpPr>
          <p:spPr>
            <a:xfrm>
              <a:off x="10400083" y="5608881"/>
              <a:ext cx="4294553" cy="4701219"/>
            </a:xfrm>
            <a:custGeom>
              <a:avLst/>
              <a:gdLst>
                <a:gd name="connsiteX0" fmla="*/ 4294554 w 4294553"/>
                <a:gd name="connsiteY0" fmla="*/ 4701219 h 4701219"/>
                <a:gd name="connsiteX1" fmla="*/ 0 w 4294553"/>
                <a:gd name="connsiteY1" fmla="*/ 3996057 h 4701219"/>
                <a:gd name="connsiteX2" fmla="*/ 4294554 w 4294553"/>
                <a:gd name="connsiteY2" fmla="*/ 2350616 h 4701219"/>
                <a:gd name="connsiteX3" fmla="*/ 0 w 4294553"/>
                <a:gd name="connsiteY3" fmla="*/ 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3" h="4701219">
                  <a:moveTo>
                    <a:pt x="4294554" y="4701219"/>
                  </a:moveTo>
                  <a:cubicBezTo>
                    <a:pt x="2385863" y="4701219"/>
                    <a:pt x="0" y="4466188"/>
                    <a:pt x="0" y="3996057"/>
                  </a:cubicBezTo>
                  <a:cubicBezTo>
                    <a:pt x="0" y="3525911"/>
                    <a:pt x="2385863" y="2820748"/>
                    <a:pt x="4294554" y="2350616"/>
                  </a:cubicBezTo>
                  <a:cubicBezTo>
                    <a:pt x="2624513" y="1849140"/>
                    <a:pt x="0" y="117530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83B5BB-CAE5-DE1D-86D8-D6B7EF08C68A}"/>
                </a:ext>
              </a:extLst>
            </p:cNvPr>
            <p:cNvSpPr/>
            <p:nvPr/>
          </p:nvSpPr>
          <p:spPr>
            <a:xfrm>
              <a:off x="14694637" y="921643"/>
              <a:ext cx="4294554" cy="4701219"/>
            </a:xfrm>
            <a:custGeom>
              <a:avLst/>
              <a:gdLst>
                <a:gd name="connsiteX0" fmla="*/ 0 w 4294554"/>
                <a:gd name="connsiteY0" fmla="*/ 0 h 4701219"/>
                <a:gd name="connsiteX1" fmla="*/ 4294554 w 4294554"/>
                <a:gd name="connsiteY1" fmla="*/ 705169 h 4701219"/>
                <a:gd name="connsiteX2" fmla="*/ 0 w 4294554"/>
                <a:gd name="connsiteY2" fmla="*/ 2350603 h 4701219"/>
                <a:gd name="connsiteX3" fmla="*/ 4294554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0" y="0"/>
                  </a:moveTo>
                  <a:cubicBezTo>
                    <a:pt x="1908691" y="0"/>
                    <a:pt x="4294554" y="235034"/>
                    <a:pt x="4294554" y="705169"/>
                  </a:cubicBezTo>
                  <a:cubicBezTo>
                    <a:pt x="4294554" y="1175304"/>
                    <a:pt x="1908691" y="1880471"/>
                    <a:pt x="0" y="2350603"/>
                  </a:cubicBezTo>
                  <a:cubicBezTo>
                    <a:pt x="1670168" y="2852093"/>
                    <a:pt x="4294554" y="3525911"/>
                    <a:pt x="4294554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26CDD6B-CA1E-75A2-5E5C-51C81D7766F6}"/>
                </a:ext>
              </a:extLst>
            </p:cNvPr>
            <p:cNvSpPr/>
            <p:nvPr/>
          </p:nvSpPr>
          <p:spPr>
            <a:xfrm>
              <a:off x="14694751" y="5608881"/>
              <a:ext cx="4294554" cy="4701219"/>
            </a:xfrm>
            <a:custGeom>
              <a:avLst/>
              <a:gdLst>
                <a:gd name="connsiteX0" fmla="*/ 4294554 w 4294554"/>
                <a:gd name="connsiteY0" fmla="*/ 0 h 4701219"/>
                <a:gd name="connsiteX1" fmla="*/ 0 w 4294554"/>
                <a:gd name="connsiteY1" fmla="*/ 2350616 h 4701219"/>
                <a:gd name="connsiteX2" fmla="*/ 4294554 w 4294554"/>
                <a:gd name="connsiteY2" fmla="*/ 3996057 h 4701219"/>
                <a:gd name="connsiteX3" fmla="*/ 0 w 4294554"/>
                <a:gd name="connsiteY3" fmla="*/ 4701219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4" y="0"/>
                  </a:moveTo>
                  <a:cubicBezTo>
                    <a:pt x="4294554" y="1175308"/>
                    <a:pt x="1670041" y="1849140"/>
                    <a:pt x="0" y="2350616"/>
                  </a:cubicBezTo>
                  <a:cubicBezTo>
                    <a:pt x="1908690" y="2820748"/>
                    <a:pt x="4294554" y="3525911"/>
                    <a:pt x="4294554" y="3996057"/>
                  </a:cubicBezTo>
                  <a:cubicBezTo>
                    <a:pt x="4294554" y="4466188"/>
                    <a:pt x="1908690" y="4701219"/>
                    <a:pt x="0" y="470121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8BBF7C-7AA0-0E8D-63EC-B2F3C10147B5}"/>
              </a:ext>
            </a:extLst>
          </p:cNvPr>
          <p:cNvGrpSpPr/>
          <p:nvPr/>
        </p:nvGrpSpPr>
        <p:grpSpPr>
          <a:xfrm rot="16200000">
            <a:off x="839608" y="6345297"/>
            <a:ext cx="918000" cy="918000"/>
            <a:chOff x="9921142" y="2574488"/>
            <a:chExt cx="918000" cy="918000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45E6FA0-C4E2-0F84-A6AB-6CFA849C3BBF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F4C8276-2870-8C8F-41E7-1D9BEED1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A1A90D4-0D26-09C0-683A-E7A4D2CBBB92}"/>
              </a:ext>
            </a:extLst>
          </p:cNvPr>
          <p:cNvGrpSpPr/>
          <p:nvPr/>
        </p:nvGrpSpPr>
        <p:grpSpPr>
          <a:xfrm rot="16200000">
            <a:off x="839608" y="8967690"/>
            <a:ext cx="918000" cy="918000"/>
            <a:chOff x="9921142" y="2574488"/>
            <a:chExt cx="918000" cy="91800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DC4687D-941F-831A-E912-C38748A7D88C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5A20401-95D2-96D9-A7BA-6D6BFB0C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F9EEBDE4-D13D-586B-CAEA-660279F9C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5ADE52E5-436C-5FA1-B02A-97FA15BF4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2154" y="3691737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237AB19C-54F4-C8CC-87DA-098E995C2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2154" y="6314131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28A725B4-40FE-5217-7446-C4658453C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2154" y="8936524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7A7FE04-8E1B-4FA1-A7AF-1DD7F7AF7EE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30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 userDrawn="1">
          <p15:clr>
            <a:srgbClr val="FBAE40"/>
          </p15:clr>
        </p15:guide>
        <p15:guide id="2" pos="82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CF66E-3133-5DC5-DECF-8926753E5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1B41DB-34A1-DF49-596B-A14FAE48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D1FD431-B3C3-A3C9-DF5D-87AE3A77D830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8A0CE53-D5F5-957F-EF5A-17C9DF48199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E0AAD9-DB9D-1A03-EC44-D95DB7BCA523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89735C-A2A0-ECE1-613B-2DE42ED5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7F916DE-4B87-E90F-8EB6-FE1597D17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7596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пункт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C112D572-6516-8F92-3445-F4D4D89526CD}"/>
              </a:ext>
            </a:extLst>
          </p:cNvPr>
          <p:cNvSpPr/>
          <p:nvPr userDrawn="1"/>
        </p:nvSpPr>
        <p:spPr>
          <a:xfrm>
            <a:off x="11864974" y="0"/>
            <a:ext cx="7975601" cy="11160125"/>
          </a:xfrm>
          <a:prstGeom prst="homePlate">
            <a:avLst>
              <a:gd name="adj" fmla="val 0"/>
            </a:avLst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6E6E6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28D32D0-2078-AE00-88F2-D87769E253F5}"/>
              </a:ext>
            </a:extLst>
          </p:cNvPr>
          <p:cNvGrpSpPr/>
          <p:nvPr/>
        </p:nvGrpSpPr>
        <p:grpSpPr>
          <a:xfrm rot="16200000">
            <a:off x="839608" y="2112385"/>
            <a:ext cx="918854" cy="918854"/>
            <a:chOff x="9920288" y="2574488"/>
            <a:chExt cx="918854" cy="91885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430DA4-7D47-1413-5356-5C31F4B10EE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10C06DB0-02E0-C182-6D28-02C8D0EC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79F7CE-969D-F89F-CE9E-A33C9C7A88BD}"/>
              </a:ext>
            </a:extLst>
          </p:cNvPr>
          <p:cNvGrpSpPr/>
          <p:nvPr/>
        </p:nvGrpSpPr>
        <p:grpSpPr>
          <a:xfrm rot="16200000">
            <a:off x="839608" y="4916545"/>
            <a:ext cx="918854" cy="918854"/>
            <a:chOff x="9920288" y="2574488"/>
            <a:chExt cx="918854" cy="9188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3FD401E-1BCD-F5B5-A73F-4B3E4E92391C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819D973-3461-6B20-D2ED-9576CC98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3BDC2C-1E58-AD5B-556A-ACBB21C3396E}"/>
              </a:ext>
            </a:extLst>
          </p:cNvPr>
          <p:cNvGrpSpPr/>
          <p:nvPr/>
        </p:nvGrpSpPr>
        <p:grpSpPr>
          <a:xfrm rot="16200000">
            <a:off x="839608" y="7720705"/>
            <a:ext cx="918854" cy="918854"/>
            <a:chOff x="9920288" y="2574488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FB7F23-04E6-DDD5-B4E6-93328CDED15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84F477F-36AA-1F1A-50FA-0167E44D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36" name="Текст 22">
            <a:extLst>
              <a:ext uri="{FF2B5EF4-FFF2-40B4-BE49-F238E27FC236}">
                <a16:creationId xmlns:a16="http://schemas.microsoft.com/office/drawing/2014/main" id="{C202C7D2-1497-783D-3991-75FAEB488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10793" y="202925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9A375BF-28DC-6914-4522-5EE24980D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793" y="483341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4641101A-7CE1-6629-8709-3B63268B13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0793" y="763757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23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74" userDrawn="1">
          <p15:clr>
            <a:srgbClr val="FBAE40"/>
          </p15:clr>
        </p15:guide>
        <p15:guide id="3" pos="144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тог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F45D37-0D6F-777E-6AC7-18E91E5A30D9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8AF425-8E03-CF25-42AA-41CB53719E5F}"/>
              </a:ext>
            </a:extLst>
          </p:cNvPr>
          <p:cNvGrpSpPr/>
          <p:nvPr userDrawn="1"/>
        </p:nvGrpSpPr>
        <p:grpSpPr>
          <a:xfrm>
            <a:off x="839788" y="2563694"/>
            <a:ext cx="6223164" cy="7761406"/>
            <a:chOff x="11436302" y="2605053"/>
            <a:chExt cx="7121697" cy="649910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D4E2AEE-97D3-975A-F226-6AC2B028A839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DA10416-A3DA-5F53-B892-B41914FD10D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05DFCCF-19A5-3340-7B42-D1AF429A9912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7980BC5-011A-D311-E4C3-42295160F85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Текст 20">
            <a:extLst>
              <a:ext uri="{FF2B5EF4-FFF2-40B4-BE49-F238E27FC236}">
                <a16:creationId xmlns:a16="http://schemas.microsoft.com/office/drawing/2014/main" id="{9AE58616-A210-EC25-8338-8CD958EC3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6932792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7" name="Текст 20">
            <a:extLst>
              <a:ext uri="{FF2B5EF4-FFF2-40B4-BE49-F238E27FC236}">
                <a16:creationId xmlns:a16="http://schemas.microsoft.com/office/drawing/2014/main" id="{9ACA7E79-21CD-241E-BAD4-2969339F4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584" y="1798748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A53CAD6A-F660-8B37-0834-9557BA5A6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3584" y="83810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79C57EE0-4DA2-DCF6-857D-05047870B2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3584" y="61869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46906F-121C-CD38-B935-C1D0180A935E}"/>
              </a:ext>
            </a:extLst>
          </p:cNvPr>
          <p:cNvGrpSpPr/>
          <p:nvPr/>
        </p:nvGrpSpPr>
        <p:grpSpPr>
          <a:xfrm>
            <a:off x="9020175" y="1826315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8CCD30F-4A56-D30E-4C3C-5CEDDF85F95E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95ED536-AEB5-B08E-83B2-A670C893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FD36C48-4CB4-48AC-9D0E-0BBF741EFA7D}"/>
              </a:ext>
            </a:extLst>
          </p:cNvPr>
          <p:cNvGrpSpPr/>
          <p:nvPr userDrawn="1"/>
        </p:nvGrpSpPr>
        <p:grpSpPr>
          <a:xfrm>
            <a:off x="9020175" y="8408609"/>
            <a:ext cx="925200" cy="925200"/>
            <a:chOff x="8442888" y="6185082"/>
            <a:chExt cx="925200" cy="925200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C5BAD10-39D5-375A-4AAC-453504C37C1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514DD7AB-0CFE-F9C1-568B-7FC1B5AC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1A7F643-CF1D-29D7-03A3-95DAEAE4F5F2}"/>
              </a:ext>
            </a:extLst>
          </p:cNvPr>
          <p:cNvGrpSpPr/>
          <p:nvPr userDrawn="1"/>
        </p:nvGrpSpPr>
        <p:grpSpPr>
          <a:xfrm>
            <a:off x="9020175" y="6214511"/>
            <a:ext cx="925200" cy="925200"/>
            <a:chOff x="8442888" y="6185082"/>
            <a:chExt cx="925200" cy="92520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806C1B-846E-849F-7B09-1D63E95B36D7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837572FD-8D29-6848-A3C5-CA22E0DC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8AA1B0B-69D6-C499-45CE-8E911873041D}"/>
              </a:ext>
            </a:extLst>
          </p:cNvPr>
          <p:cNvGrpSpPr/>
          <p:nvPr userDrawn="1"/>
        </p:nvGrpSpPr>
        <p:grpSpPr>
          <a:xfrm>
            <a:off x="9020175" y="4020413"/>
            <a:ext cx="925200" cy="925200"/>
            <a:chOff x="8442888" y="6185082"/>
            <a:chExt cx="925200" cy="92520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BF6ED50-A10D-C845-8744-836A906B15D2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6097BDC8-7E03-28AC-7235-1A9B11ED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49" name="Текст 20">
            <a:extLst>
              <a:ext uri="{FF2B5EF4-FFF2-40B4-BE49-F238E27FC236}">
                <a16:creationId xmlns:a16="http://schemas.microsoft.com/office/drawing/2014/main" id="{D40A8B53-044B-3A66-D31A-6C242D5CC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3992846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AE45C8B-9A2E-24A3-FACD-722FCE0AA4F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0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8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5682" userDrawn="1">
          <p15:clr>
            <a:srgbClr val="FBAE40"/>
          </p15:clr>
        </p15:guide>
        <p15:guide id="4" pos="6771" userDrawn="1">
          <p15:clr>
            <a:srgbClr val="FBAE40"/>
          </p15:clr>
        </p15:guide>
        <p15:guide id="5" pos="50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4E3F58-6C36-E1CB-DC8C-1F72B0F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91709" y="5002982"/>
            <a:ext cx="6445112" cy="115416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>
              <a:lnSpc>
                <a:spcPts val="9000"/>
              </a:lnSpc>
            </a:pPr>
            <a:r>
              <a:rPr lang="ru-RU" sz="8000" dirty="0" err="1">
                <a:solidFill>
                  <a:srgbClr val="FFFFFF"/>
                </a:solidFill>
              </a:rPr>
              <a:t>S</a:t>
            </a:r>
            <a:r>
              <a:rPr lang="en-US" sz="8000" dirty="0">
                <a:solidFill>
                  <a:srgbClr val="FFFFFF"/>
                </a:solidFill>
              </a:rPr>
              <a:t>WOT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A67B-1F5F-2664-C74E-6A2647A8B123}"/>
              </a:ext>
            </a:extLst>
          </p:cNvPr>
          <p:cNvSpPr txBox="1"/>
          <p:nvPr userDrawn="1"/>
        </p:nvSpPr>
        <p:spPr>
          <a:xfrm>
            <a:off x="3901021" y="1317564"/>
            <a:ext cx="2564661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>
                <a:solidFill>
                  <a:srgbClr val="FAFAFA"/>
                </a:solidFill>
              </a:rPr>
              <a:t>S</a:t>
            </a:r>
            <a:r>
              <a:rPr lang="en-US" dirty="0" err="1">
                <a:solidFill>
                  <a:srgbClr val="FAFAFA"/>
                </a:solidFill>
              </a:rPr>
              <a:t>trengths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7B3D-0153-C6DB-3AD0-B0842B760456}"/>
              </a:ext>
            </a:extLst>
          </p:cNvPr>
          <p:cNvSpPr txBox="1"/>
          <p:nvPr userDrawn="1"/>
        </p:nvSpPr>
        <p:spPr>
          <a:xfrm>
            <a:off x="15783945" y="1317564"/>
            <a:ext cx="2645343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Weakness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0D1C-6DE4-B6D4-2147-45682B03E5EF}"/>
              </a:ext>
            </a:extLst>
          </p:cNvPr>
          <p:cNvSpPr txBox="1"/>
          <p:nvPr userDrawn="1"/>
        </p:nvSpPr>
        <p:spPr>
          <a:xfrm>
            <a:off x="3901021" y="6193218"/>
            <a:ext cx="2825109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FAFAFA"/>
                </a:solidFill>
              </a:rPr>
              <a:t>Opportunities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85B1-B952-F2EC-FC86-4AA72DEA0126}"/>
              </a:ext>
            </a:extLst>
          </p:cNvPr>
          <p:cNvSpPr txBox="1"/>
          <p:nvPr userDrawn="1"/>
        </p:nvSpPr>
        <p:spPr>
          <a:xfrm>
            <a:off x="16689380" y="6193218"/>
            <a:ext cx="1739908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Threats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6D7BFE8-CAC9-5E3C-C4C7-E5D3B5FBEA53}"/>
              </a:ext>
            </a:extLst>
          </p:cNvPr>
          <p:cNvSpPr/>
          <p:nvPr userDrawn="1"/>
        </p:nvSpPr>
        <p:spPr>
          <a:xfrm>
            <a:off x="8213241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AEA694-E61D-AFE8-33D2-A005F6EB5D16}"/>
              </a:ext>
            </a:extLst>
          </p:cNvPr>
          <p:cNvSpPr/>
          <p:nvPr userDrawn="1"/>
        </p:nvSpPr>
        <p:spPr>
          <a:xfrm>
            <a:off x="3329521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8BCD15-2DB0-2049-941B-C50F4C2255C7}"/>
              </a:ext>
            </a:extLst>
          </p:cNvPr>
          <p:cNvSpPr/>
          <p:nvPr userDrawn="1"/>
        </p:nvSpPr>
        <p:spPr>
          <a:xfrm>
            <a:off x="11339209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99161A-1CDF-A161-32B3-A9D572BFBAD8}"/>
              </a:ext>
            </a:extLst>
          </p:cNvPr>
          <p:cNvSpPr/>
          <p:nvPr userDrawn="1"/>
        </p:nvSpPr>
        <p:spPr>
          <a:xfrm>
            <a:off x="11339209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0C764-E15A-BDD7-BDFA-4991FD4FC4DE}"/>
              </a:ext>
            </a:extLst>
          </p:cNvPr>
          <p:cNvSpPr/>
          <p:nvPr userDrawn="1"/>
        </p:nvSpPr>
        <p:spPr>
          <a:xfrm>
            <a:off x="3329521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1AF4653-B92F-CBAC-378C-A7BDC0410803}"/>
              </a:ext>
            </a:extLst>
          </p:cNvPr>
          <p:cNvSpPr/>
          <p:nvPr userDrawn="1"/>
        </p:nvSpPr>
        <p:spPr>
          <a:xfrm flipH="1">
            <a:off x="11339209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419CD23-4567-ACE7-2671-D314618ADE72}"/>
              </a:ext>
            </a:extLst>
          </p:cNvPr>
          <p:cNvSpPr/>
          <p:nvPr userDrawn="1"/>
        </p:nvSpPr>
        <p:spPr>
          <a:xfrm flipV="1">
            <a:off x="8213241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1B2B427-08A9-DF9B-1EDA-589F9A9F43A5}"/>
              </a:ext>
            </a:extLst>
          </p:cNvPr>
          <p:cNvSpPr/>
          <p:nvPr userDrawn="1"/>
        </p:nvSpPr>
        <p:spPr>
          <a:xfrm flipH="1" flipV="1">
            <a:off x="11339209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08C9F-5365-CBED-E05A-6139B764F790}"/>
              </a:ext>
            </a:extLst>
          </p:cNvPr>
          <p:cNvSpPr txBox="1"/>
          <p:nvPr userDrawn="1"/>
        </p:nvSpPr>
        <p:spPr>
          <a:xfrm>
            <a:off x="9345758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lang="ru-RU" sz="8000" b="1" i="0" dirty="0">
                <a:solidFill>
                  <a:srgbClr val="FFFFFF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ru-RU" sz="6500" dirty="0" err="1">
                <a:solidFill>
                  <a:schemeClr val="tx1"/>
                </a:solidFill>
              </a:rPr>
              <a:t>S</a:t>
            </a:r>
            <a:endParaRPr lang="ru-RU" sz="65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78646-6430-AEDE-094F-BF830E1A4925}"/>
              </a:ext>
            </a:extLst>
          </p:cNvPr>
          <p:cNvSpPr txBox="1"/>
          <p:nvPr userDrawn="1"/>
        </p:nvSpPr>
        <p:spPr>
          <a:xfrm>
            <a:off x="12485022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W</a:t>
            </a:r>
            <a:endParaRPr lang="ru-RU" sz="6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939F5-01FD-0126-714C-8567F0BBAA64}"/>
              </a:ext>
            </a:extLst>
          </p:cNvPr>
          <p:cNvSpPr txBox="1"/>
          <p:nvPr userDrawn="1"/>
        </p:nvSpPr>
        <p:spPr>
          <a:xfrm>
            <a:off x="9345758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O</a:t>
            </a:r>
            <a:endParaRPr lang="ru-RU" sz="6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8B300-ED47-167E-CD70-A38DFE9809D2}"/>
              </a:ext>
            </a:extLst>
          </p:cNvPr>
          <p:cNvSpPr txBox="1"/>
          <p:nvPr userDrawn="1"/>
        </p:nvSpPr>
        <p:spPr>
          <a:xfrm>
            <a:off x="12485022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T</a:t>
            </a:r>
            <a:endParaRPr lang="ru-RU" sz="6500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B9380D9-66BB-9D82-9259-1B6499B5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1020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10DFCCF3-B0BD-BBC0-7007-F78ED3FF1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020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12D38C9-ABC8-50F9-A37E-80B0C4486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57591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5574502-FFE7-2ED8-019C-E36CAE3E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7591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423902E-0C4C-3B24-4D16-D13FAED8489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34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TEL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479852-E39C-3EB4-08FC-7DA4787E68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3446286"/>
              </p:ext>
            </p:extLst>
          </p:nvPr>
        </p:nvGraphicFramePr>
        <p:xfrm>
          <a:off x="839608" y="2119745"/>
          <a:ext cx="18161181" cy="82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27">
                  <a:extLst>
                    <a:ext uri="{9D8B030D-6E8A-4147-A177-3AD203B41FA5}">
                      <a16:colId xmlns:a16="http://schemas.microsoft.com/office/drawing/2014/main" val="2567716144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1459369628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810040211"/>
                    </a:ext>
                  </a:extLst>
                </a:gridCol>
              </a:tblGrid>
              <a:tr h="1172194"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Внешние факторы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Возможности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Угрозы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3429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Political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6274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Economic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7583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Soc</a:t>
                      </a:r>
                      <a:r>
                        <a:rPr lang="ru-RU" sz="2400" b="0" i="0" dirty="0" err="1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i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061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Technological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38065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Environmental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2927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Legal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9141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0853B-13E1-C010-ACBD-CEFA032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7414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D98C871-6B5A-042E-8B68-82255E0EF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93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Текст 23">
            <a:extLst>
              <a:ext uri="{FF2B5EF4-FFF2-40B4-BE49-F238E27FC236}">
                <a16:creationId xmlns:a16="http://schemas.microsoft.com/office/drawing/2014/main" id="{EB3C1A49-B104-04CC-F33B-9AEDDE856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93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23">
            <a:extLst>
              <a:ext uri="{FF2B5EF4-FFF2-40B4-BE49-F238E27FC236}">
                <a16:creationId xmlns:a16="http://schemas.microsoft.com/office/drawing/2014/main" id="{0FAED852-6590-1803-85F0-194A27AF5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3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Текст 23">
            <a:extLst>
              <a:ext uri="{FF2B5EF4-FFF2-40B4-BE49-F238E27FC236}">
                <a16:creationId xmlns:a16="http://schemas.microsoft.com/office/drawing/2014/main" id="{77A7C73F-232C-744E-8B8D-FA90FCA7D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3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3">
            <a:extLst>
              <a:ext uri="{FF2B5EF4-FFF2-40B4-BE49-F238E27FC236}">
                <a16:creationId xmlns:a16="http://schemas.microsoft.com/office/drawing/2014/main" id="{3D375945-6BB3-0A5E-586D-F5E5814FD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3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BA428A49-97E2-F8F3-3741-62901E217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93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A719547B-4840-B418-4030-B9CB42EE8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891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5E1CAED8-FB89-C573-535B-6B4DD23AE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91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4E61B4CD-9D98-3BF8-C5A6-07A55D37A4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23">
            <a:extLst>
              <a:ext uri="{FF2B5EF4-FFF2-40B4-BE49-F238E27FC236}">
                <a16:creationId xmlns:a16="http://schemas.microsoft.com/office/drawing/2014/main" id="{6FE0BB15-E398-74B9-F2C6-22A209A418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8DC75F76-793B-1E5F-9AF9-E7B08F3F4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1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1" name="Текст 23">
            <a:extLst>
              <a:ext uri="{FF2B5EF4-FFF2-40B4-BE49-F238E27FC236}">
                <a16:creationId xmlns:a16="http://schemas.microsoft.com/office/drawing/2014/main" id="{5045F0F1-2395-ED2F-49CC-513509FD8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891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9DE06-7B42-2701-A0F2-4C6AF6ECD91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8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ирами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05D9A928-3C59-DB01-2F98-FC496BB5BA6A}"/>
              </a:ext>
            </a:extLst>
          </p:cNvPr>
          <p:cNvSpPr/>
          <p:nvPr userDrawn="1"/>
        </p:nvSpPr>
        <p:spPr>
          <a:xfrm>
            <a:off x="5586153" y="5534483"/>
            <a:ext cx="1341463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3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28BEE08C-8297-5A09-65FA-044814C6B3EA}"/>
              </a:ext>
            </a:extLst>
          </p:cNvPr>
          <p:cNvSpPr/>
          <p:nvPr userDrawn="1"/>
        </p:nvSpPr>
        <p:spPr>
          <a:xfrm>
            <a:off x="6114792" y="6517479"/>
            <a:ext cx="12885996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BB79EE6C-0798-0E92-D267-FA88CE915CD6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605DCFE3-B237-A524-1C2D-1FAC1918E7A2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Трапеция 7">
            <a:extLst>
              <a:ext uri="{FF2B5EF4-FFF2-40B4-BE49-F238E27FC236}">
                <a16:creationId xmlns:a16="http://schemas.microsoft.com/office/drawing/2014/main" id="{615454A7-744A-AE20-021F-2CE296DFBEA4}"/>
              </a:ext>
            </a:extLst>
          </p:cNvPr>
          <p:cNvSpPr/>
          <p:nvPr userDrawn="1"/>
        </p:nvSpPr>
        <p:spPr>
          <a:xfrm>
            <a:off x="6612672" y="7500777"/>
            <a:ext cx="1238811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6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9" name="Трапеция 8">
            <a:extLst>
              <a:ext uri="{FF2B5EF4-FFF2-40B4-BE49-F238E27FC236}">
                <a16:creationId xmlns:a16="http://schemas.microsoft.com/office/drawing/2014/main" id="{18E5C0F8-F20E-CA0E-F95E-F031F8FEF00E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C0B6D1A4-F2E4-4FDE-9FF0-B6AACBF45644}"/>
              </a:ext>
            </a:extLst>
          </p:cNvPr>
          <p:cNvSpPr/>
          <p:nvPr userDrawn="1"/>
        </p:nvSpPr>
        <p:spPr>
          <a:xfrm>
            <a:off x="7022658" y="8484075"/>
            <a:ext cx="11978130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60470002-4BD8-BBA2-9BBC-75946B2E5905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356A00CB-37E7-55B9-92C3-CD35953CADDE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3044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" name="Трапеция 12">
            <a:extLst>
              <a:ext uri="{FF2B5EF4-FFF2-40B4-BE49-F238E27FC236}">
                <a16:creationId xmlns:a16="http://schemas.microsoft.com/office/drawing/2014/main" id="{1D3A0A1C-0D48-FBED-4E11-0B2EFEA58B09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9B4AFC89-1513-4BCF-4EFE-2FC45A04842D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rgbClr val="3044FF">
              <a:alpha val="10000"/>
            </a:srgb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E0D96F02-67B8-5A07-F050-25005F34362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362F241A-DC67-7567-0EBB-B2D42D75FAA3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рапеция 17">
            <a:extLst>
              <a:ext uri="{FF2B5EF4-FFF2-40B4-BE49-F238E27FC236}">
                <a16:creationId xmlns:a16="http://schemas.microsoft.com/office/drawing/2014/main" id="{9F78B483-3951-C7ED-5077-38749F546416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рапеция 18">
            <a:extLst>
              <a:ext uri="{FF2B5EF4-FFF2-40B4-BE49-F238E27FC236}">
                <a16:creationId xmlns:a16="http://schemas.microsoft.com/office/drawing/2014/main" id="{57D1165A-841A-37D8-EEE9-D7D40B3C04F7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0" name="Трапеция 19">
            <a:extLst>
              <a:ext uri="{FF2B5EF4-FFF2-40B4-BE49-F238E27FC236}">
                <a16:creationId xmlns:a16="http://schemas.microsoft.com/office/drawing/2014/main" id="{C90A2095-B43A-8BF1-A8EB-F76AFFFB320B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42435F9E-CE6D-5A4E-C055-F3F20303880C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E2019A2A-6C52-13B7-5807-33BC76AC906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9125C3D5-7248-B3E4-19CB-F032F539D7E1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BE8DD0B4-B9C6-FF60-4644-12AFE68C3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6901FCC5-9BD9-7D6E-D039-01238F4191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7EE1FDB2-C2CE-ECC6-6B2E-909182356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15558AE-32BB-33D9-30A8-90F8445483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D3F0856-4CC8-856C-DBFF-07041D4E2D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D5EC3AA1-7FD2-CE6F-A6C4-2FAA5DA657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15F6F580-FA0E-0067-72E6-62FA9F9FA7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48" name="Текст 22">
            <a:extLst>
              <a:ext uri="{FF2B5EF4-FFF2-40B4-BE49-F238E27FC236}">
                <a16:creationId xmlns:a16="http://schemas.microsoft.com/office/drawing/2014/main" id="{C121CAFA-4738-0886-4FA5-2CDA58C167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92C8F0B3-6BF5-CB15-A459-ACC3CE23B6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B2F15520-A352-58F1-A1EF-931E847C53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1067DCF2-0816-2EEC-13A5-DB19DF5091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61F0D736-F15F-AFBD-4D62-B4CB2CE1ED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91D161C-BB6A-C496-7986-0076231B62D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ирамида с выделение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F4A1D611-BEEF-0457-EB9F-ABD7ABAB19F6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576C36AC-39F9-2951-F4C5-439C48A1D40E}"/>
              </a:ext>
            </a:extLst>
          </p:cNvPr>
          <p:cNvSpPr/>
          <p:nvPr userDrawn="1"/>
        </p:nvSpPr>
        <p:spPr>
          <a:xfrm>
            <a:off x="2563586" y="8484075"/>
            <a:ext cx="16437202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2291F808-9058-5A61-10C5-378F616E5A20}"/>
              </a:ext>
            </a:extLst>
          </p:cNvPr>
          <p:cNvSpPr/>
          <p:nvPr userDrawn="1"/>
        </p:nvSpPr>
        <p:spPr>
          <a:xfrm>
            <a:off x="3168954" y="7500777"/>
            <a:ext cx="15831833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4" name="Трапеция 23">
            <a:extLst>
              <a:ext uri="{FF2B5EF4-FFF2-40B4-BE49-F238E27FC236}">
                <a16:creationId xmlns:a16="http://schemas.microsoft.com/office/drawing/2014/main" id="{455CC0A3-744E-DFF5-68FC-D834CDD7753D}"/>
              </a:ext>
            </a:extLst>
          </p:cNvPr>
          <p:cNvSpPr/>
          <p:nvPr userDrawn="1"/>
        </p:nvSpPr>
        <p:spPr>
          <a:xfrm>
            <a:off x="2861320" y="6517479"/>
            <a:ext cx="16139468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Трапеция 24">
            <a:extLst>
              <a:ext uri="{FF2B5EF4-FFF2-40B4-BE49-F238E27FC236}">
                <a16:creationId xmlns:a16="http://schemas.microsoft.com/office/drawing/2014/main" id="{F915EE1E-DE6E-630F-9520-CA5B1781198D}"/>
              </a:ext>
            </a:extLst>
          </p:cNvPr>
          <p:cNvSpPr/>
          <p:nvPr userDrawn="1"/>
        </p:nvSpPr>
        <p:spPr>
          <a:xfrm>
            <a:off x="3188371" y="5534483"/>
            <a:ext cx="15812417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Трапеция 25">
            <a:extLst>
              <a:ext uri="{FF2B5EF4-FFF2-40B4-BE49-F238E27FC236}">
                <a16:creationId xmlns:a16="http://schemas.microsoft.com/office/drawing/2014/main" id="{F3F039D0-8366-9776-DFE9-819FED211891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47884EB6-B0AC-849C-E7E3-659C6211492B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08655114-FD81-4C89-2D4F-ED4FE531C3F8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8DCBD261-E4E3-8604-56BC-58C361938DCC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D5E035C2-135B-BFD9-F6AB-001265FD2327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CC62FF91-0EC4-E14A-B6B0-E01555E8FF2A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реугольник 31">
            <a:extLst>
              <a:ext uri="{FF2B5EF4-FFF2-40B4-BE49-F238E27FC236}">
                <a16:creationId xmlns:a16="http://schemas.microsoft.com/office/drawing/2014/main" id="{5CD4B148-3784-7CCF-3048-44AB1E47CF62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0B0AD09F-9A5C-A6B9-0D39-C1A9B85CE64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Трапеция 47">
            <a:extLst>
              <a:ext uri="{FF2B5EF4-FFF2-40B4-BE49-F238E27FC236}">
                <a16:creationId xmlns:a16="http://schemas.microsoft.com/office/drawing/2014/main" id="{27DECF5D-B878-7FE1-D418-312FBBC488BB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9" name="Трапеция 48">
            <a:extLst>
              <a:ext uri="{FF2B5EF4-FFF2-40B4-BE49-F238E27FC236}">
                <a16:creationId xmlns:a16="http://schemas.microsoft.com/office/drawing/2014/main" id="{FA6F316A-D442-0028-55D6-C207D1594C4F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0" name="Трапеция 49">
            <a:extLst>
              <a:ext uri="{FF2B5EF4-FFF2-40B4-BE49-F238E27FC236}">
                <a16:creationId xmlns:a16="http://schemas.microsoft.com/office/drawing/2014/main" id="{ABB14B87-8587-25CF-815E-6F990668FF1B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Трапеция 50">
            <a:extLst>
              <a:ext uri="{FF2B5EF4-FFF2-40B4-BE49-F238E27FC236}">
                <a16:creationId xmlns:a16="http://schemas.microsoft.com/office/drawing/2014/main" id="{0CB23FA5-4675-71BE-FF86-E2EAE3392DF2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Трапеция 51">
            <a:extLst>
              <a:ext uri="{FF2B5EF4-FFF2-40B4-BE49-F238E27FC236}">
                <a16:creationId xmlns:a16="http://schemas.microsoft.com/office/drawing/2014/main" id="{33FA0279-31F2-7976-0EA1-968D68313A09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3" name="Трапеция 52">
            <a:extLst>
              <a:ext uri="{FF2B5EF4-FFF2-40B4-BE49-F238E27FC236}">
                <a16:creationId xmlns:a16="http://schemas.microsoft.com/office/drawing/2014/main" id="{F2133540-5ABA-4359-2320-3C3D1AF0903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35CDB65A-B1A2-9A85-3A9D-822F9DFF11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55" name="Текст 22">
            <a:extLst>
              <a:ext uri="{FF2B5EF4-FFF2-40B4-BE49-F238E27FC236}">
                <a16:creationId xmlns:a16="http://schemas.microsoft.com/office/drawing/2014/main" id="{DA6C14F7-A666-3C54-8A7F-487E38BBF8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6" name="Текст 22">
            <a:extLst>
              <a:ext uri="{FF2B5EF4-FFF2-40B4-BE49-F238E27FC236}">
                <a16:creationId xmlns:a16="http://schemas.microsoft.com/office/drawing/2014/main" id="{5CDBDED3-6ED3-201D-F033-E2EFEF3D59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7" name="Текст 22">
            <a:extLst>
              <a:ext uri="{FF2B5EF4-FFF2-40B4-BE49-F238E27FC236}">
                <a16:creationId xmlns:a16="http://schemas.microsoft.com/office/drawing/2014/main" id="{A6CE7F2E-8A70-CA54-0E95-B0EBA3227D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58" name="Текст 22">
            <a:extLst>
              <a:ext uri="{FF2B5EF4-FFF2-40B4-BE49-F238E27FC236}">
                <a16:creationId xmlns:a16="http://schemas.microsoft.com/office/drawing/2014/main" id="{6A51E99E-885E-B679-B632-EF52DB565C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1E75A862-E954-459C-CA4A-B56B448988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F471CADD-052E-0A63-2486-74BB3A2788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F730D790-BCA7-328D-FFE2-69B77ED9A8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1F9861E4-E679-6502-6B65-C9F8A57ED3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B5C28A6A-BDA0-D1EB-A4BA-4AFFAA202E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53F253CF-14D9-B8AE-C493-0F6AF7CBCD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B483CDB8-03AB-879A-D2F7-519F2E775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601C819-FF6C-266C-ABF9-1FC1B9C97EF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6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рон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4B9EDC-A3B8-4541-0C3F-D810A0FBB30C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993F3582-5DBF-DECF-0C7C-147E647D0845}"/>
              </a:ext>
            </a:extLst>
          </p:cNvPr>
          <p:cNvSpPr/>
          <p:nvPr userDrawn="1"/>
        </p:nvSpPr>
        <p:spPr>
          <a:xfrm rot="10800000">
            <a:off x="3241963" y="8131437"/>
            <a:ext cx="2275608" cy="2193651"/>
          </a:xfrm>
          <a:prstGeom prst="trapezoid">
            <a:avLst>
              <a:gd name="adj" fmla="val 550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7B989B3C-180D-11EA-B949-3F9640CE4F51}"/>
              </a:ext>
            </a:extLst>
          </p:cNvPr>
          <p:cNvSpPr/>
          <p:nvPr userDrawn="1"/>
        </p:nvSpPr>
        <p:spPr>
          <a:xfrm rot="10800000">
            <a:off x="2143038" y="5759602"/>
            <a:ext cx="4484044" cy="2236017"/>
          </a:xfrm>
          <a:prstGeom prst="trapezoid">
            <a:avLst>
              <a:gd name="adj" fmla="val 487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EF88967E-C831-29A8-12C7-178D9CB8FA72}"/>
              </a:ext>
            </a:extLst>
          </p:cNvPr>
          <p:cNvSpPr/>
          <p:nvPr userDrawn="1"/>
        </p:nvSpPr>
        <p:spPr>
          <a:xfrm rot="10800000">
            <a:off x="839607" y="3387776"/>
            <a:ext cx="7090905" cy="2236011"/>
          </a:xfrm>
          <a:prstGeom prst="trapezoid">
            <a:avLst>
              <a:gd name="adj" fmla="val 56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F8C839-FF46-D0E0-F4D8-CA0093EDAD27}"/>
              </a:ext>
            </a:extLst>
          </p:cNvPr>
          <p:cNvGrpSpPr/>
          <p:nvPr userDrawn="1"/>
        </p:nvGrpSpPr>
        <p:grpSpPr>
          <a:xfrm>
            <a:off x="3925632" y="4046356"/>
            <a:ext cx="918854" cy="918854"/>
            <a:chOff x="9920288" y="9130929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ABE45D3-82A6-2710-98B7-9D9E4748B72A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Заголовок 4">
              <a:extLst>
                <a:ext uri="{FF2B5EF4-FFF2-40B4-BE49-F238E27FC236}">
                  <a16:creationId xmlns:a16="http://schemas.microsoft.com/office/drawing/2014/main" id="{CA3BDC61-1CB6-BC94-EF39-75495C4C6D4C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01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E7DC8-ABA6-6A0F-3AE1-DB8D0DFD7950}"/>
              </a:ext>
            </a:extLst>
          </p:cNvPr>
          <p:cNvGrpSpPr/>
          <p:nvPr userDrawn="1"/>
        </p:nvGrpSpPr>
        <p:grpSpPr>
          <a:xfrm>
            <a:off x="3925632" y="8574105"/>
            <a:ext cx="918854" cy="918854"/>
            <a:chOff x="9920288" y="9130929"/>
            <a:chExt cx="918854" cy="91885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A75A6F1-B7A1-2387-21D6-7067C5422D9B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Заголовок 4">
              <a:extLst>
                <a:ext uri="{FF2B5EF4-FFF2-40B4-BE49-F238E27FC236}">
                  <a16:creationId xmlns:a16="http://schemas.microsoft.com/office/drawing/2014/main" id="{C366BED5-C7FA-6877-6008-B1861B713724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03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C76230-28BD-55E8-10BA-8FDDD9FE04F1}"/>
              </a:ext>
            </a:extLst>
          </p:cNvPr>
          <p:cNvGrpSpPr/>
          <p:nvPr userDrawn="1"/>
        </p:nvGrpSpPr>
        <p:grpSpPr>
          <a:xfrm>
            <a:off x="3925632" y="6418186"/>
            <a:ext cx="918854" cy="918854"/>
            <a:chOff x="9920288" y="9130929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61B6F33-BC22-A7EA-0F0D-AFE226770E2E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Заголовок 4">
              <a:extLst>
                <a:ext uri="{FF2B5EF4-FFF2-40B4-BE49-F238E27FC236}">
                  <a16:creationId xmlns:a16="http://schemas.microsoft.com/office/drawing/2014/main" id="{9DD460F9-F3C0-EB1D-88F3-799A6F25B9FE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02</a:t>
              </a:r>
            </a:p>
          </p:txBody>
        </p:sp>
      </p:grp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CCA8F4D-D727-CD5B-19B4-FCD856871043}"/>
              </a:ext>
            </a:extLst>
          </p:cNvPr>
          <p:cNvCxnSpPr>
            <a:cxnSpLocks/>
          </p:cNvCxnSpPr>
          <p:nvPr userDrawn="1"/>
        </p:nvCxnSpPr>
        <p:spPr>
          <a:xfrm>
            <a:off x="4844486" y="450578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7D3644B-5FDA-878F-CB19-2D47721D8075}"/>
              </a:ext>
            </a:extLst>
          </p:cNvPr>
          <p:cNvCxnSpPr>
            <a:cxnSpLocks/>
          </p:cNvCxnSpPr>
          <p:nvPr userDrawn="1"/>
        </p:nvCxnSpPr>
        <p:spPr>
          <a:xfrm>
            <a:off x="4844486" y="687761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32D710-1FBA-805F-3BA9-D80EE85DA501}"/>
              </a:ext>
            </a:extLst>
          </p:cNvPr>
          <p:cNvCxnSpPr>
            <a:cxnSpLocks/>
          </p:cNvCxnSpPr>
          <p:nvPr userDrawn="1"/>
        </p:nvCxnSpPr>
        <p:spPr>
          <a:xfrm>
            <a:off x="4844486" y="9033532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22">
            <a:extLst>
              <a:ext uri="{FF2B5EF4-FFF2-40B4-BE49-F238E27FC236}">
                <a16:creationId xmlns:a16="http://schemas.microsoft.com/office/drawing/2014/main" id="{7F9B5199-083E-6BC5-6F75-9D473367D0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Пример воронки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EA67A88-5B00-E34B-3EF0-AF81647306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0175" y="4236202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E25CBD2-E83E-0ECC-C64D-C785C0337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0176" y="6602200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E50C9084-6C41-5302-1F0E-51059579B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0175" y="8766854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05941F85-517B-59E5-0C27-662995BC6C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0175" y="4838532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1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2C9843AF-9A17-223C-B8CE-B4AE7B998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0175" y="7204530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2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4F6C698B-E3F1-02D9-96D0-E3EE40BC50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0175" y="9373423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3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61CA137-34F3-6F5C-FF83-484FC62E378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6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с 3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A2DF2B-B558-7D33-AF91-AE33B8FCCDA0}"/>
              </a:ext>
            </a:extLst>
          </p:cNvPr>
          <p:cNvSpPr/>
          <p:nvPr userDrawn="1"/>
        </p:nvSpPr>
        <p:spPr>
          <a:xfrm>
            <a:off x="839610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B48BD0-5804-A3ED-0FC3-B5C86A0C8A99}"/>
              </a:ext>
            </a:extLst>
          </p:cNvPr>
          <p:cNvSpPr/>
          <p:nvPr userDrawn="1"/>
        </p:nvSpPr>
        <p:spPr>
          <a:xfrm>
            <a:off x="7171112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E7688-C9A7-A5DC-6865-FF605689DDBC}"/>
              </a:ext>
            </a:extLst>
          </p:cNvPr>
          <p:cNvSpPr/>
          <p:nvPr userDrawn="1"/>
        </p:nvSpPr>
        <p:spPr>
          <a:xfrm>
            <a:off x="13502616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8" name="Соединительная линия уступом 7">
            <a:extLst>
              <a:ext uri="{FF2B5EF4-FFF2-40B4-BE49-F238E27FC236}">
                <a16:creationId xmlns:a16="http://schemas.microsoft.com/office/drawing/2014/main" id="{A3FA7C7A-0E6E-A144-2862-7293FF174917}"/>
              </a:ext>
            </a:extLst>
          </p:cNvPr>
          <p:cNvCxnSpPr>
            <a:cxnSpLocks/>
            <a:stCxn id="4" idx="0"/>
            <a:endCxn id="7" idx="0"/>
          </p:cNvCxnSpPr>
          <p:nvPr userDrawn="1"/>
        </p:nvCxnSpPr>
        <p:spPr>
          <a:xfrm rot="5400000" flipH="1" flipV="1">
            <a:off x="9920290" y="-2727455"/>
            <a:ext cx="12700" cy="12663006"/>
          </a:xfrm>
          <a:prstGeom prst="bentConnector3">
            <a:avLst>
              <a:gd name="adj1" fmla="val 8121953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D5F539-A9F7-38D3-00A2-099B18347F73}"/>
              </a:ext>
            </a:extLst>
          </p:cNvPr>
          <p:cNvCxnSpPr>
            <a:cxnSpLocks/>
            <a:stCxn id="6" idx="0"/>
          </p:cNvCxnSpPr>
          <p:nvPr userDrawn="1"/>
        </p:nvCxnSpPr>
        <p:spPr>
          <a:xfrm flipH="1" flipV="1">
            <a:off x="9920287" y="2573153"/>
            <a:ext cx="2" cy="1030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F98C8EFC-82AB-1D55-BEA1-2E09D5E25C50}"/>
              </a:ext>
            </a:extLst>
          </p:cNvPr>
          <p:cNvSpPr/>
          <p:nvPr userDrawn="1"/>
        </p:nvSpPr>
        <p:spPr>
          <a:xfrm>
            <a:off x="9736466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589991-1925-6C09-E5AB-F13F543A3B19}"/>
              </a:ext>
            </a:extLst>
          </p:cNvPr>
          <p:cNvSpPr/>
          <p:nvPr userDrawn="1"/>
        </p:nvSpPr>
        <p:spPr>
          <a:xfrm>
            <a:off x="16074319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D58086F-C2FE-DACE-2D0D-D72B65484ACD}"/>
              </a:ext>
            </a:extLst>
          </p:cNvPr>
          <p:cNvSpPr/>
          <p:nvPr userDrawn="1"/>
        </p:nvSpPr>
        <p:spPr>
          <a:xfrm>
            <a:off x="3411167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700D18BE-0119-3A24-C54E-AD12A2C25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7570" y="516383"/>
            <a:ext cx="11585434" cy="961802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0" name="Текст 25">
            <a:extLst>
              <a:ext uri="{FF2B5EF4-FFF2-40B4-BE49-F238E27FC236}">
                <a16:creationId xmlns:a16="http://schemas.microsoft.com/office/drawing/2014/main" id="{8306E39E-88C8-9B64-29B0-D4DA29A6A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787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1" name="Текст 25">
            <a:extLst>
              <a:ext uri="{FF2B5EF4-FFF2-40B4-BE49-F238E27FC236}">
                <a16:creationId xmlns:a16="http://schemas.microsoft.com/office/drawing/2014/main" id="{109C1ABE-911B-0B1F-9860-9EC210642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288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A6D49853-ADD8-8075-025A-78A335CDE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11793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EAD51CB9-9F6C-206A-45C4-6A1B95AD2C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8786" y="5507440"/>
            <a:ext cx="3965239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3ED7B056-7061-15E2-EC3D-EC5A6C9F84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80288" y="5507440"/>
            <a:ext cx="4131814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5EC71C8-CF1A-1826-5552-7B9F1EB442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1792" y="5507440"/>
            <a:ext cx="3967645" cy="830227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DB6EF4A-4A3C-4BA8-D53A-12B8B66C59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31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94280-B9A5-731C-6B69-B079C7157AD8}"/>
              </a:ext>
            </a:extLst>
          </p:cNvPr>
          <p:cNvSpPr/>
          <p:nvPr userDrawn="1"/>
        </p:nvSpPr>
        <p:spPr>
          <a:xfrm>
            <a:off x="-1" y="1"/>
            <a:ext cx="19840575" cy="7120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3AB4F735-574F-9BF3-7E25-44D15B1A47F5}"/>
              </a:ext>
            </a:extLst>
          </p:cNvPr>
          <p:cNvSpPr/>
          <p:nvPr userDrawn="1"/>
        </p:nvSpPr>
        <p:spPr>
          <a:xfrm>
            <a:off x="8560145" y="863600"/>
            <a:ext cx="10440641" cy="5839167"/>
          </a:xfrm>
          <a:prstGeom prst="round2SameRect">
            <a:avLst>
              <a:gd name="adj1" fmla="val 4570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68941F2-E1CB-DFF8-CE9E-126F4D0FDACE}"/>
              </a:ext>
            </a:extLst>
          </p:cNvPr>
          <p:cNvCxnSpPr>
            <a:cxnSpLocks/>
          </p:cNvCxnSpPr>
          <p:nvPr userDrawn="1"/>
        </p:nvCxnSpPr>
        <p:spPr>
          <a:xfrm>
            <a:off x="8560145" y="1586508"/>
            <a:ext cx="104406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4120D97-8B7B-C8E4-3EF3-DDEE2FECA311}"/>
              </a:ext>
            </a:extLst>
          </p:cNvPr>
          <p:cNvGrpSpPr/>
          <p:nvPr userDrawn="1"/>
        </p:nvGrpSpPr>
        <p:grpSpPr>
          <a:xfrm>
            <a:off x="8853117" y="1103690"/>
            <a:ext cx="981920" cy="242729"/>
            <a:chOff x="6813802" y="1166829"/>
            <a:chExt cx="981920" cy="24272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D16818F-1AF8-8486-6C10-186A0162BBFF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9FE53BC-7391-2553-D64C-CD294159D1FF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DD9C0E-5D5E-16B4-5AA6-91DC7555BABC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Пятиугольник 11">
            <a:extLst>
              <a:ext uri="{FF2B5EF4-FFF2-40B4-BE49-F238E27FC236}">
                <a16:creationId xmlns:a16="http://schemas.microsoft.com/office/drawing/2014/main" id="{79F1DC97-819A-E834-7E9B-55ABF49C7028}"/>
              </a:ext>
            </a:extLst>
          </p:cNvPr>
          <p:cNvSpPr/>
          <p:nvPr userDrawn="1"/>
        </p:nvSpPr>
        <p:spPr>
          <a:xfrm>
            <a:off x="0" y="648709"/>
            <a:ext cx="4795235" cy="85380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288000" bIns="108000" rtlCol="0" anchor="ctr"/>
          <a:lstStyle/>
          <a:p>
            <a:pPr marL="36000" algn="ctr">
              <a:lnSpc>
                <a:spcPts val="4000"/>
              </a:lnSpc>
            </a:pPr>
            <a:endParaRPr lang="ru-RU" sz="300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938292D-9067-B629-94D8-0F1E4AE48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599363"/>
            <a:ext cx="18153061" cy="27257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5">
            <a:extLst>
              <a:ext uri="{FF2B5EF4-FFF2-40B4-BE49-F238E27FC236}">
                <a16:creationId xmlns:a16="http://schemas.microsoft.com/office/drawing/2014/main" id="{6D0CAB10-4AAB-93CA-C3F6-41EA89095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3116" y="1991375"/>
            <a:ext cx="10139733" cy="400494"/>
          </a:xfrm>
          <a:noFill/>
        </p:spPr>
        <p:txBody>
          <a:bodyPr wrap="square" rIns="251999">
            <a:spAutoFit/>
          </a:bodyPr>
          <a:lstStyle>
            <a:lvl1pPr>
              <a:defRPr lang="ru-RU" sz="18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16" name="Текст 25">
            <a:extLst>
              <a:ext uri="{FF2B5EF4-FFF2-40B4-BE49-F238E27FC236}">
                <a16:creationId xmlns:a16="http://schemas.microsoft.com/office/drawing/2014/main" id="{09AF883D-53C2-E7AD-CE42-6CB81AAD5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2126727"/>
            <a:ext cx="7064529" cy="1923604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кода </a:t>
            </a:r>
            <a:br>
              <a:rPr lang="ru-RU" dirty="0"/>
            </a:br>
            <a:r>
              <a:rPr lang="ru-RU" dirty="0"/>
              <a:t>и изображения</a:t>
            </a:r>
          </a:p>
        </p:txBody>
      </p:sp>
      <p:sp>
        <p:nvSpPr>
          <p:cNvPr id="17" name="Текст 25">
            <a:extLst>
              <a:ext uri="{FF2B5EF4-FFF2-40B4-BE49-F238E27FC236}">
                <a16:creationId xmlns:a16="http://schemas.microsoft.com/office/drawing/2014/main" id="{D3625F38-CF69-36DA-452E-91E956363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847057"/>
            <a:ext cx="3090549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A69C3B8-E881-AF0C-7435-162776906C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скругленными соседними углами 8">
            <a:extLst>
              <a:ext uri="{FF2B5EF4-FFF2-40B4-BE49-F238E27FC236}">
                <a16:creationId xmlns:a16="http://schemas.microsoft.com/office/drawing/2014/main" id="{122DFB87-DEE4-F6CB-E9A4-B47E948F7584}"/>
              </a:ext>
            </a:extLst>
          </p:cNvPr>
          <p:cNvSpPr/>
          <p:nvPr userDrawn="1"/>
        </p:nvSpPr>
        <p:spPr>
          <a:xfrm>
            <a:off x="839788" y="2911354"/>
            <a:ext cx="18161000" cy="7413746"/>
          </a:xfrm>
          <a:prstGeom prst="round2SameRect">
            <a:avLst>
              <a:gd name="adj1" fmla="val 3627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BE21617-B3FA-6A1F-68FA-EC74262FE2BF}"/>
              </a:ext>
            </a:extLst>
          </p:cNvPr>
          <p:cNvCxnSpPr>
            <a:cxnSpLocks/>
          </p:cNvCxnSpPr>
          <p:nvPr userDrawn="1"/>
        </p:nvCxnSpPr>
        <p:spPr>
          <a:xfrm>
            <a:off x="839788" y="3634262"/>
            <a:ext cx="1816100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13F09F5-F23C-3F76-9BD1-A4598CC88E56}"/>
              </a:ext>
            </a:extLst>
          </p:cNvPr>
          <p:cNvSpPr/>
          <p:nvPr/>
        </p:nvSpPr>
        <p:spPr>
          <a:xfrm>
            <a:off x="1132760" y="315689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DBE5BEF-4B66-0D75-DE1F-05FCB6278911}"/>
              </a:ext>
            </a:extLst>
          </p:cNvPr>
          <p:cNvSpPr/>
          <p:nvPr/>
        </p:nvSpPr>
        <p:spPr>
          <a:xfrm>
            <a:off x="1505079" y="315689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4AEC6AB-DE70-9FDC-6DAE-E38FEF01CFE1}"/>
              </a:ext>
            </a:extLst>
          </p:cNvPr>
          <p:cNvSpPr/>
          <p:nvPr/>
        </p:nvSpPr>
        <p:spPr>
          <a:xfrm>
            <a:off x="1877398" y="315144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C9A804C3-0DEF-640A-C262-0CF4E6840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2759" y="4058688"/>
            <a:ext cx="17860091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7CD7023B-C0E2-670F-3740-00171266A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F81715B6-4935-C0FA-F634-073DEE162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791394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E768CC7-ED8C-E055-221C-624BAE06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1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23EC35-1062-C44D-9E09-4974B01AF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E1817-1E6C-03B4-2878-CAB1EBB6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EE6D33F-78AF-22A1-70C8-C106C5277DA6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9FD8EF-2C6D-A664-15B0-DF836A3837C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4FC6B4-E54B-A7CA-E71A-F028C47FAFBE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12292B-1D41-ED92-4BF8-CA6C98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0F835DA-123D-88FD-F964-3365C0BC5B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4166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д с изображение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двумя скругленными соседними углами 21">
            <a:extLst>
              <a:ext uri="{FF2B5EF4-FFF2-40B4-BE49-F238E27FC236}">
                <a16:creationId xmlns:a16="http://schemas.microsoft.com/office/drawing/2014/main" id="{60D50067-F4CC-A455-E08F-308DE2A29178}"/>
              </a:ext>
            </a:extLst>
          </p:cNvPr>
          <p:cNvSpPr/>
          <p:nvPr/>
        </p:nvSpPr>
        <p:spPr>
          <a:xfrm>
            <a:off x="843441" y="2416638"/>
            <a:ext cx="18157345" cy="4607477"/>
          </a:xfrm>
          <a:prstGeom prst="round2SameRect">
            <a:avLst>
              <a:gd name="adj1" fmla="val 5374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A030BEB-4231-EF25-5BEA-DB3EEC7952BC}"/>
              </a:ext>
            </a:extLst>
          </p:cNvPr>
          <p:cNvCxnSpPr>
            <a:cxnSpLocks/>
          </p:cNvCxnSpPr>
          <p:nvPr/>
        </p:nvCxnSpPr>
        <p:spPr>
          <a:xfrm>
            <a:off x="839788" y="3060220"/>
            <a:ext cx="18161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2556401A-A331-F7F8-A5B4-94691CAAB130}"/>
              </a:ext>
            </a:extLst>
          </p:cNvPr>
          <p:cNvSpPr/>
          <p:nvPr/>
        </p:nvSpPr>
        <p:spPr>
          <a:xfrm>
            <a:off x="1163255" y="2645988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64A232-6261-60C3-2292-BBD4C9AEF91D}"/>
              </a:ext>
            </a:extLst>
          </p:cNvPr>
          <p:cNvSpPr/>
          <p:nvPr/>
        </p:nvSpPr>
        <p:spPr>
          <a:xfrm>
            <a:off x="1535574" y="2645988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05B0820-1041-E602-7194-FEAFBFFAE8E6}"/>
              </a:ext>
            </a:extLst>
          </p:cNvPr>
          <p:cNvSpPr/>
          <p:nvPr/>
        </p:nvSpPr>
        <p:spPr>
          <a:xfrm>
            <a:off x="1907893" y="2640541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9FBA47CA-85CA-AA20-9B5D-72BEABBE1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60231"/>
            <a:ext cx="18153061" cy="3963884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7670433-0C75-9107-920E-5AFEE00FEA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80127E-9D8D-9BCD-1016-F94E5B8350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8DECA-41B9-172D-3204-5975F4624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461C-9DB5-5E0E-C7C9-8C71F11A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782C8-57AD-61F5-04AF-7459B6D31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E9C6E9-EF2E-BA23-A8C6-5FB9C68DD1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D85C4CB-C810-3780-5824-4E271591E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FDB94B-DE1A-DEB0-29EC-C9EF0C9F649E}"/>
              </a:ext>
            </a:extLst>
          </p:cNvPr>
          <p:cNvSpPr/>
          <p:nvPr/>
        </p:nvSpPr>
        <p:spPr>
          <a:xfrm>
            <a:off x="839788" y="8418839"/>
            <a:ext cx="18161000" cy="1931260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94E85A-4E21-D812-177B-2799A0D20B07}"/>
              </a:ext>
            </a:extLst>
          </p:cNvPr>
          <p:cNvGrpSpPr/>
          <p:nvPr/>
        </p:nvGrpSpPr>
        <p:grpSpPr>
          <a:xfrm>
            <a:off x="9457687" y="7957943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6F1E821-85FF-D4F4-A42B-F7658795BDD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D150DBC-2F3A-6068-DEAF-BFEBFC2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33" name="Заголовок 4">
            <a:extLst>
              <a:ext uri="{FF2B5EF4-FFF2-40B4-BE49-F238E27FC236}">
                <a16:creationId xmlns:a16="http://schemas.microsoft.com/office/drawing/2014/main" id="{5EAFD009-FF52-6D9C-5A6D-5D3FD079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C207941A-A7AE-35D5-1B81-A250DBDF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4055" y="9260912"/>
            <a:ext cx="6432464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Формула/Основная мысль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A8A0D23-B186-DA9A-42CA-22214732084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1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с двумя скругленными соседними углами 27">
            <a:extLst>
              <a:ext uri="{FF2B5EF4-FFF2-40B4-BE49-F238E27FC236}">
                <a16:creationId xmlns:a16="http://schemas.microsoft.com/office/drawing/2014/main" id="{E8E36899-5D55-6163-5405-F69D5CDB82D5}"/>
              </a:ext>
            </a:extLst>
          </p:cNvPr>
          <p:cNvSpPr/>
          <p:nvPr/>
        </p:nvSpPr>
        <p:spPr>
          <a:xfrm>
            <a:off x="9042599" y="7268175"/>
            <a:ext cx="9943675" cy="3053270"/>
          </a:xfrm>
          <a:prstGeom prst="round2SameRect">
            <a:avLst>
              <a:gd name="adj1" fmla="val 9056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88C9BF9-44F7-54F9-4EDA-06C9DC22FE1F}"/>
              </a:ext>
            </a:extLst>
          </p:cNvPr>
          <p:cNvCxnSpPr>
            <a:cxnSpLocks/>
          </p:cNvCxnSpPr>
          <p:nvPr/>
        </p:nvCxnSpPr>
        <p:spPr>
          <a:xfrm>
            <a:off x="9042601" y="7991082"/>
            <a:ext cx="994367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61D68D79-ABB8-091D-CD75-853CDFE1F87C}"/>
              </a:ext>
            </a:extLst>
          </p:cNvPr>
          <p:cNvSpPr/>
          <p:nvPr/>
        </p:nvSpPr>
        <p:spPr>
          <a:xfrm>
            <a:off x="9337040" y="751371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3FEF40A-AB07-DE95-7B9B-EEC540BF927F}"/>
              </a:ext>
            </a:extLst>
          </p:cNvPr>
          <p:cNvSpPr/>
          <p:nvPr/>
        </p:nvSpPr>
        <p:spPr>
          <a:xfrm>
            <a:off x="9709359" y="751371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DB799CC-7E43-7BA4-BA83-EF7E35B30CCC}"/>
              </a:ext>
            </a:extLst>
          </p:cNvPr>
          <p:cNvSpPr/>
          <p:nvPr/>
        </p:nvSpPr>
        <p:spPr>
          <a:xfrm>
            <a:off x="10081678" y="750826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5F97-94C7-F97E-24BB-E658A16F295B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AA29992-D421-A296-87E4-50AEA8063671}"/>
              </a:ext>
            </a:extLst>
          </p:cNvPr>
          <p:cNvGrpSpPr/>
          <p:nvPr/>
        </p:nvGrpSpPr>
        <p:grpSpPr>
          <a:xfrm rot="16200000">
            <a:off x="9020175" y="4434382"/>
            <a:ext cx="918854" cy="918854"/>
            <a:chOff x="9920288" y="2574488"/>
            <a:chExt cx="918854" cy="91885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D4DC58A4-C229-8523-5CCC-7AC6C7B43C0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FEC815F-39A9-27C8-6A1A-CFBD0225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48" name="Текст 25">
            <a:extLst>
              <a:ext uri="{FF2B5EF4-FFF2-40B4-BE49-F238E27FC236}">
                <a16:creationId xmlns:a16="http://schemas.microsoft.com/office/drawing/2014/main" id="{A47C3780-2AAE-9589-E269-2A12C70E49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4549628"/>
            <a:ext cx="7064529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872E83CC-E37E-DB8C-4103-EDA08BAA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5954199"/>
            <a:ext cx="7064529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Пример подзаголовка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936C09A4-7DED-1C6F-C0D3-054E29CE34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1554" y="8386713"/>
            <a:ext cx="963472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C6902B79-7122-F4A0-8A9B-0FA02C28A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4373761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8F36CEE4-157E-D189-7758-D24B3927C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63584" y="5025515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7582D08-F517-3FE3-B76F-816F1E83E7C0}"/>
              </a:ext>
            </a:extLst>
          </p:cNvPr>
          <p:cNvGrpSpPr/>
          <p:nvPr userDrawn="1"/>
        </p:nvGrpSpPr>
        <p:grpSpPr>
          <a:xfrm rot="16200000">
            <a:off x="9020175" y="2663639"/>
            <a:ext cx="918854" cy="918854"/>
            <a:chOff x="9920288" y="2574488"/>
            <a:chExt cx="918854" cy="918854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512C957-BBC7-07C9-23C2-2471345506B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0EA1CA14-1AC3-EC43-94D4-5F75F431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58" name="Текст 25">
            <a:extLst>
              <a:ext uri="{FF2B5EF4-FFF2-40B4-BE49-F238E27FC236}">
                <a16:creationId xmlns:a16="http://schemas.microsoft.com/office/drawing/2014/main" id="{24C41F08-001E-F522-30CD-725815608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63584" y="2603542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9D9A25EA-96F6-F469-3282-62A1CD63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63584" y="3255296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8114E73-7615-BBC7-5834-C548B8F2F458}"/>
              </a:ext>
            </a:extLst>
          </p:cNvPr>
          <p:cNvGrpSpPr/>
          <p:nvPr userDrawn="1"/>
        </p:nvGrpSpPr>
        <p:grpSpPr>
          <a:xfrm rot="16200000">
            <a:off x="9020175" y="892896"/>
            <a:ext cx="918854" cy="918854"/>
            <a:chOff x="9920288" y="2574488"/>
            <a:chExt cx="918854" cy="918854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99AC4EC-3A26-991E-0FCA-30819427F2E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38326A3D-6B51-259D-6A5E-300011A5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3" name="Текст 25">
            <a:extLst>
              <a:ext uri="{FF2B5EF4-FFF2-40B4-BE49-F238E27FC236}">
                <a16:creationId xmlns:a16="http://schemas.microsoft.com/office/drawing/2014/main" id="{48E1C097-008C-71FD-2A52-EBD908CA5B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63584" y="832275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64" name="Текст 25">
            <a:extLst>
              <a:ext uri="{FF2B5EF4-FFF2-40B4-BE49-F238E27FC236}">
                <a16:creationId xmlns:a16="http://schemas.microsoft.com/office/drawing/2014/main" id="{F359F43B-1199-D2EE-7A27-AA2EA62FBF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3584" y="1484029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3E0E74-CCD5-E208-8AF7-E72FF9BEB8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7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5682" userDrawn="1">
          <p15:clr>
            <a:srgbClr val="FBAE40"/>
          </p15:clr>
        </p15:guide>
        <p15:guide id="3" pos="6771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д с таблиц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>
            <a:extLst>
              <a:ext uri="{FF2B5EF4-FFF2-40B4-BE49-F238E27FC236}">
                <a16:creationId xmlns:a16="http://schemas.microsoft.com/office/drawing/2014/main" id="{9C216528-E384-A5DE-CC50-49B3E3261BC5}"/>
              </a:ext>
            </a:extLst>
          </p:cNvPr>
          <p:cNvSpPr/>
          <p:nvPr userDrawn="1"/>
        </p:nvSpPr>
        <p:spPr>
          <a:xfrm>
            <a:off x="7709894" y="863600"/>
            <a:ext cx="11290894" cy="9461500"/>
          </a:xfrm>
          <a:prstGeom prst="round2SameRect">
            <a:avLst>
              <a:gd name="adj1" fmla="val 2922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B90879F-152C-C4B3-CCAD-D27050EF212F}"/>
              </a:ext>
            </a:extLst>
          </p:cNvPr>
          <p:cNvCxnSpPr>
            <a:cxnSpLocks/>
          </p:cNvCxnSpPr>
          <p:nvPr userDrawn="1"/>
        </p:nvCxnSpPr>
        <p:spPr>
          <a:xfrm>
            <a:off x="7706240" y="1507181"/>
            <a:ext cx="112945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25C14E46-FFCF-02D4-6C5B-3972BEC9047D}"/>
              </a:ext>
            </a:extLst>
          </p:cNvPr>
          <p:cNvSpPr/>
          <p:nvPr userDrawn="1"/>
        </p:nvSpPr>
        <p:spPr>
          <a:xfrm>
            <a:off x="8029707" y="1092949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1A28EF4-3F2E-9EBD-CBC1-BA7229D5BD68}"/>
              </a:ext>
            </a:extLst>
          </p:cNvPr>
          <p:cNvSpPr/>
          <p:nvPr userDrawn="1"/>
        </p:nvSpPr>
        <p:spPr>
          <a:xfrm>
            <a:off x="8402026" y="1092949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11A6A89-9E49-F4B1-D0F7-6D831B59C3CF}"/>
              </a:ext>
            </a:extLst>
          </p:cNvPr>
          <p:cNvSpPr/>
          <p:nvPr userDrawn="1"/>
        </p:nvSpPr>
        <p:spPr>
          <a:xfrm>
            <a:off x="8774345" y="1087502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92C0F94D-B3A1-4111-FA05-2B4FAA3C90D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1507181"/>
            <a:ext cx="5882469" cy="201830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Минутка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ru-RU" sz="6500" dirty="0">
                <a:solidFill>
                  <a:srgbClr val="FFFFFF"/>
                </a:solidFill>
              </a:rPr>
              <a:t>кода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AC840838-9FD6-2C38-F024-B101F8706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07" y="1750998"/>
            <a:ext cx="1097108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0315CB7-A51E-C55D-5E7E-0133052710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45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Несколько кодо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33D0F4-BC57-CE2B-A955-22B26B2D35C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517273"/>
            <a:ext cx="18161000" cy="961802"/>
          </a:xfrm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r>
              <a:rPr lang="ru-RU" sz="6500" dirty="0">
                <a:solidFill>
                  <a:srgbClr val="FFFFFF"/>
                </a:solidFill>
              </a:rPr>
              <a:t>Минутка кода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BDA69-EF5D-5B8E-A40C-E5AA210C1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с двумя скругленными соседними углами 9">
            <a:extLst>
              <a:ext uri="{FF2B5EF4-FFF2-40B4-BE49-F238E27FC236}">
                <a16:creationId xmlns:a16="http://schemas.microsoft.com/office/drawing/2014/main" id="{A7BF33DA-52CD-8559-0275-082413A18ABB}"/>
              </a:ext>
            </a:extLst>
          </p:cNvPr>
          <p:cNvSpPr/>
          <p:nvPr userDrawn="1"/>
        </p:nvSpPr>
        <p:spPr>
          <a:xfrm>
            <a:off x="839788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8C5F1C-B043-ACF4-6E4B-64F6D5FFC1A8}"/>
              </a:ext>
            </a:extLst>
          </p:cNvPr>
          <p:cNvCxnSpPr>
            <a:cxnSpLocks/>
          </p:cNvCxnSpPr>
          <p:nvPr userDrawn="1"/>
        </p:nvCxnSpPr>
        <p:spPr>
          <a:xfrm>
            <a:off x="839787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B188D373-F2C9-D9DE-5A74-7814C4CB79B7}"/>
              </a:ext>
            </a:extLst>
          </p:cNvPr>
          <p:cNvSpPr/>
          <p:nvPr userDrawn="1"/>
        </p:nvSpPr>
        <p:spPr>
          <a:xfrm>
            <a:off x="1163254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5E94613-153F-4329-D9CF-20BA087BA9A2}"/>
              </a:ext>
            </a:extLst>
          </p:cNvPr>
          <p:cNvSpPr/>
          <p:nvPr userDrawn="1"/>
        </p:nvSpPr>
        <p:spPr>
          <a:xfrm>
            <a:off x="1535573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EEE09D-A217-2BEF-9431-63A045893A79}"/>
              </a:ext>
            </a:extLst>
          </p:cNvPr>
          <p:cNvSpPr/>
          <p:nvPr userDrawn="1"/>
        </p:nvSpPr>
        <p:spPr>
          <a:xfrm>
            <a:off x="1907892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84D7EF61-16C8-099B-7CAB-3C9306EE4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844743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2" name="Прямоугольник с двумя скругленными соседними углами 41">
            <a:extLst>
              <a:ext uri="{FF2B5EF4-FFF2-40B4-BE49-F238E27FC236}">
                <a16:creationId xmlns:a16="http://schemas.microsoft.com/office/drawing/2014/main" id="{380DCE31-63FB-04E4-D085-A5C0773C93A3}"/>
              </a:ext>
            </a:extLst>
          </p:cNvPr>
          <p:cNvSpPr/>
          <p:nvPr userDrawn="1"/>
        </p:nvSpPr>
        <p:spPr>
          <a:xfrm>
            <a:off x="839788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4EE366A-45EB-F296-7C4D-24FD2BD85C68}"/>
              </a:ext>
            </a:extLst>
          </p:cNvPr>
          <p:cNvCxnSpPr>
            <a:cxnSpLocks/>
          </p:cNvCxnSpPr>
          <p:nvPr userDrawn="1"/>
        </p:nvCxnSpPr>
        <p:spPr>
          <a:xfrm>
            <a:off x="839787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81E36EF5-1789-AE9D-A307-49866E83575F}"/>
              </a:ext>
            </a:extLst>
          </p:cNvPr>
          <p:cNvSpPr/>
          <p:nvPr userDrawn="1"/>
        </p:nvSpPr>
        <p:spPr>
          <a:xfrm>
            <a:off x="1163254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89BA97A-A1CC-9D15-67F0-25AED4139342}"/>
              </a:ext>
            </a:extLst>
          </p:cNvPr>
          <p:cNvSpPr/>
          <p:nvPr userDrawn="1"/>
        </p:nvSpPr>
        <p:spPr>
          <a:xfrm>
            <a:off x="1535573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6D45C24-709D-54B0-7976-A05E57D26DC2}"/>
              </a:ext>
            </a:extLst>
          </p:cNvPr>
          <p:cNvSpPr/>
          <p:nvPr userDrawn="1"/>
        </p:nvSpPr>
        <p:spPr>
          <a:xfrm>
            <a:off x="1907892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Прямоугольник с двумя скругленными соседними углами 47">
            <a:extLst>
              <a:ext uri="{FF2B5EF4-FFF2-40B4-BE49-F238E27FC236}">
                <a16:creationId xmlns:a16="http://schemas.microsoft.com/office/drawing/2014/main" id="{370A96BA-28C4-52CD-A263-D9D160A9E5D9}"/>
              </a:ext>
            </a:extLst>
          </p:cNvPr>
          <p:cNvSpPr/>
          <p:nvPr userDrawn="1"/>
        </p:nvSpPr>
        <p:spPr>
          <a:xfrm>
            <a:off x="10234645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2857B2E-68F8-76EF-AB26-9A73ED80ACD6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5CE2EA41-7D51-97EA-7C19-BEDDA607B7A4}"/>
              </a:ext>
            </a:extLst>
          </p:cNvPr>
          <p:cNvSpPr/>
          <p:nvPr userDrawn="1"/>
        </p:nvSpPr>
        <p:spPr>
          <a:xfrm>
            <a:off x="10558111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8E2F682-C644-CD8D-E1D6-2035F0533D3E}"/>
              </a:ext>
            </a:extLst>
          </p:cNvPr>
          <p:cNvSpPr/>
          <p:nvPr userDrawn="1"/>
        </p:nvSpPr>
        <p:spPr>
          <a:xfrm>
            <a:off x="10930430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F7D9C3F-3737-6FA4-4F27-8B3E97DAEAD6}"/>
              </a:ext>
            </a:extLst>
          </p:cNvPr>
          <p:cNvSpPr/>
          <p:nvPr userDrawn="1"/>
        </p:nvSpPr>
        <p:spPr>
          <a:xfrm>
            <a:off x="11302749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4" name="Прямоугольник с двумя скругленными соседними углами 53">
            <a:extLst>
              <a:ext uri="{FF2B5EF4-FFF2-40B4-BE49-F238E27FC236}">
                <a16:creationId xmlns:a16="http://schemas.microsoft.com/office/drawing/2014/main" id="{FBB2302B-DEF1-85CB-600D-8FE8FEF7609D}"/>
              </a:ext>
            </a:extLst>
          </p:cNvPr>
          <p:cNvSpPr/>
          <p:nvPr userDrawn="1"/>
        </p:nvSpPr>
        <p:spPr>
          <a:xfrm>
            <a:off x="10234645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440171B-C89A-60A8-6E5F-665D78C38510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840FC9F0-F22D-7D1F-260F-E884E16FB520}"/>
              </a:ext>
            </a:extLst>
          </p:cNvPr>
          <p:cNvSpPr/>
          <p:nvPr userDrawn="1"/>
        </p:nvSpPr>
        <p:spPr>
          <a:xfrm>
            <a:off x="10558111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9592EAB-EE86-150B-40E4-E3F47527DC91}"/>
              </a:ext>
            </a:extLst>
          </p:cNvPr>
          <p:cNvSpPr/>
          <p:nvPr userDrawn="1"/>
        </p:nvSpPr>
        <p:spPr>
          <a:xfrm>
            <a:off x="10930430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85C31-7C9E-8753-EB82-FF4677F06FDE}"/>
              </a:ext>
            </a:extLst>
          </p:cNvPr>
          <p:cNvSpPr/>
          <p:nvPr userDrawn="1"/>
        </p:nvSpPr>
        <p:spPr>
          <a:xfrm>
            <a:off x="11302749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A6FA580F-B23B-C8A1-689F-DE1A0100A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1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767560B0-FDCC-4F0C-B0DC-990305D64A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37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2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01740E86-3449-A6E1-C932-B0212336B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3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BD3586E9-FC21-2F3B-CAB1-AE33A5BB0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7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4</a:t>
            </a:r>
          </a:p>
        </p:txBody>
      </p:sp>
      <p:sp>
        <p:nvSpPr>
          <p:cNvPr id="3" name="Текст 25">
            <a:extLst>
              <a:ext uri="{FF2B5EF4-FFF2-40B4-BE49-F238E27FC236}">
                <a16:creationId xmlns:a16="http://schemas.microsoft.com/office/drawing/2014/main" id="{72390BB2-2FE5-8885-2558-B9B9D6FE5B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52653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4" name="Текст 25">
            <a:extLst>
              <a:ext uri="{FF2B5EF4-FFF2-40B4-BE49-F238E27FC236}">
                <a16:creationId xmlns:a16="http://schemas.microsoft.com/office/drawing/2014/main" id="{B98AB6A7-6757-E35C-AEFF-90BE99B343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2653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" name="Текст 25">
            <a:extLst>
              <a:ext uri="{FF2B5EF4-FFF2-40B4-BE49-F238E27FC236}">
                <a16:creationId xmlns:a16="http://schemas.microsoft.com/office/drawing/2014/main" id="{C1FA52A1-AF28-CBAE-28F7-C790B8B0E9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141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6" name="Текст 25">
            <a:extLst>
              <a:ext uri="{FF2B5EF4-FFF2-40B4-BE49-F238E27FC236}">
                <a16:creationId xmlns:a16="http://schemas.microsoft.com/office/drawing/2014/main" id="{4C3ABA2F-3F4F-E8A4-AD1E-731490EC3E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2141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21FCAB-5D89-F4CD-EAB9-A244138937F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9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D8903B7-3242-0801-BF10-B9510EE35C45}"/>
              </a:ext>
            </a:extLst>
          </p:cNvPr>
          <p:cNvSpPr/>
          <p:nvPr userDrawn="1"/>
        </p:nvSpPr>
        <p:spPr>
          <a:xfrm>
            <a:off x="-5493264" y="-1154369"/>
            <a:ext cx="13468864" cy="13468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CA23C9-8A5E-435F-81B8-8D2FEE2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2995"/>
            <a:ext cx="6463410" cy="1054135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Литература</a:t>
            </a:r>
          </a:p>
        </p:txBody>
      </p:sp>
      <p:sp>
        <p:nvSpPr>
          <p:cNvPr id="6" name="Текст 20">
            <a:extLst>
              <a:ext uri="{FF2B5EF4-FFF2-40B4-BE49-F238E27FC236}">
                <a16:creationId xmlns:a16="http://schemas.microsoft.com/office/drawing/2014/main" id="{A7356B9B-2EFD-F396-D788-EDC85AE8E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0287" y="3078874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5AAEEC4-581A-77D2-145F-8605A5AC5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87" y="51786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ABC7280F-7C61-8575-7460-192790A75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87" y="72784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1FC4543-ECAA-F7C6-1AF8-A091155A610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64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6B77156F-7A4C-A1A0-8AC1-E91D0ACE8D94}"/>
              </a:ext>
            </a:extLst>
          </p:cNvPr>
          <p:cNvSpPr/>
          <p:nvPr userDrawn="1"/>
        </p:nvSpPr>
        <p:spPr>
          <a:xfrm>
            <a:off x="-1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A4E3CF-E00F-D5F9-D67E-E64EBDA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9925"/>
            <a:ext cx="6463410" cy="1000274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500" dirty="0"/>
              <a:t>Литература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21A90DBB-2190-F9F4-5767-CE2068007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20175" y="1726142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16552D0B-7732-9801-8046-234909CEB5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0175" y="2420106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2977B58-9A0B-3152-CD0E-D49D85232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0175" y="4669250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4F0DF3A-761A-3465-49F4-6EBA6BD1B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0175" y="5363214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965559E7-5F42-E2BE-8D79-ADEB31AF1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0175" y="7597031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DD2AFC93-2BFB-12DB-A1C3-6EC3DB00AB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20175" y="8290995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41DA37D-1578-9B48-8C63-6BC0454FBB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5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5024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опрос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7F0203E-75D4-3BF1-8D3E-69751834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472067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033921-AE2B-CE89-19E3-22A361DEA102}"/>
              </a:ext>
            </a:extLst>
          </p:cNvPr>
          <p:cNvSpPr/>
          <p:nvPr userDrawn="1"/>
        </p:nvSpPr>
        <p:spPr>
          <a:xfrm>
            <a:off x="14284411" y="5608723"/>
            <a:ext cx="4716377" cy="47163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04C70-72E6-C207-A816-A0885960D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2968" y="6705235"/>
            <a:ext cx="1619262" cy="25233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6075882-2115-96A5-E7A6-686BDF1684D3}"/>
              </a:ext>
            </a:extLst>
          </p:cNvPr>
          <p:cNvCxnSpPr>
            <a:cxnSpLocks/>
          </p:cNvCxnSpPr>
          <p:nvPr userDrawn="1"/>
        </p:nvCxnSpPr>
        <p:spPr>
          <a:xfrm>
            <a:off x="6009871" y="3045176"/>
            <a:ext cx="0" cy="72799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36DBB-3D02-B539-7165-4E8071E191BD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13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85E1EB-3800-4A0C-972F-3ABFF194AC9A}"/>
              </a:ext>
            </a:extLst>
          </p:cNvPr>
          <p:cNvCxnSpPr>
            <a:cxnSpLocks/>
          </p:cNvCxnSpPr>
          <p:nvPr userDrawn="1"/>
        </p:nvCxnSpPr>
        <p:spPr>
          <a:xfrm>
            <a:off x="6512070" y="2490810"/>
            <a:ext cx="124887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16415-AF4F-317F-AA26-F059365F3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310AE-D875-E865-CBC1-E7728A73D5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26DF2C-2456-E80C-A8EE-D780C5E0F253}"/>
              </a:ext>
            </a:extLst>
          </p:cNvPr>
          <p:cNvGrpSpPr/>
          <p:nvPr userDrawn="1"/>
        </p:nvGrpSpPr>
        <p:grpSpPr>
          <a:xfrm>
            <a:off x="861550" y="904092"/>
            <a:ext cx="6125018" cy="9421008"/>
            <a:chOff x="861550" y="904092"/>
            <a:chExt cx="6246026" cy="960713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A8C9266-1FBC-6442-5545-B6E527C063BE}"/>
                </a:ext>
              </a:extLst>
            </p:cNvPr>
            <p:cNvSpPr/>
            <p:nvPr/>
          </p:nvSpPr>
          <p:spPr>
            <a:xfrm rot="5400000">
              <a:off x="5409607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2C4190-45B1-D1A4-9853-596B8A15FCB9}"/>
                </a:ext>
              </a:extLst>
            </p:cNvPr>
            <p:cNvSpPr/>
            <p:nvPr/>
          </p:nvSpPr>
          <p:spPr>
            <a:xfrm rot="5400000">
              <a:off x="5404723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9CF1A8B-2FF7-D27B-3B7C-B3B67B59AC32}"/>
                </a:ext>
              </a:extLst>
            </p:cNvPr>
            <p:cNvSpPr/>
            <p:nvPr/>
          </p:nvSpPr>
          <p:spPr>
            <a:xfrm rot="5400000">
              <a:off x="5409607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741F4E4-9F1A-570C-9F1C-D6C654A7C3DC}"/>
                </a:ext>
              </a:extLst>
            </p:cNvPr>
            <p:cNvSpPr/>
            <p:nvPr/>
          </p:nvSpPr>
          <p:spPr>
            <a:xfrm rot="5400000">
              <a:off x="5404723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FC0576A-7C05-C105-351A-7203CFCA27E6}"/>
                </a:ext>
              </a:extLst>
            </p:cNvPr>
            <p:cNvSpPr/>
            <p:nvPr/>
          </p:nvSpPr>
          <p:spPr>
            <a:xfrm rot="5400000">
              <a:off x="5404723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EE871A37-92D8-ABBA-27CC-4160C0F07338}"/>
                </a:ext>
              </a:extLst>
            </p:cNvPr>
            <p:cNvSpPr/>
            <p:nvPr/>
          </p:nvSpPr>
          <p:spPr>
            <a:xfrm rot="5400000">
              <a:off x="5404723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F2E240-62C0-BC7C-62AA-F73104D53E49}"/>
                </a:ext>
              </a:extLst>
            </p:cNvPr>
            <p:cNvSpPr/>
            <p:nvPr/>
          </p:nvSpPr>
          <p:spPr>
            <a:xfrm rot="5400000">
              <a:off x="5404723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B2DB6761-A3F7-2F47-A399-E4E99CB609CD}"/>
                </a:ext>
              </a:extLst>
            </p:cNvPr>
            <p:cNvSpPr/>
            <p:nvPr/>
          </p:nvSpPr>
          <p:spPr>
            <a:xfrm rot="5400000">
              <a:off x="5409607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23FC232-5DF6-113E-9FE0-D420B909F083}"/>
                </a:ext>
              </a:extLst>
            </p:cNvPr>
            <p:cNvSpPr/>
            <p:nvPr/>
          </p:nvSpPr>
          <p:spPr>
            <a:xfrm rot="5400000">
              <a:off x="5404723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BE814C4-56BD-2F11-451F-FF9B4EB734CF}"/>
                </a:ext>
              </a:extLst>
            </p:cNvPr>
            <p:cNvSpPr/>
            <p:nvPr/>
          </p:nvSpPr>
          <p:spPr>
            <a:xfrm rot="5400000">
              <a:off x="5404723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AEE3905-93CA-2BB3-E11F-DA2C321B74AE}"/>
                </a:ext>
              </a:extLst>
            </p:cNvPr>
            <p:cNvSpPr/>
            <p:nvPr/>
          </p:nvSpPr>
          <p:spPr>
            <a:xfrm rot="5400000">
              <a:off x="5404723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0B7BEFA-49BE-E1F1-5D35-12DF6D9433B5}"/>
                </a:ext>
              </a:extLst>
            </p:cNvPr>
            <p:cNvSpPr/>
            <p:nvPr/>
          </p:nvSpPr>
          <p:spPr>
            <a:xfrm rot="5400000">
              <a:off x="5404723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AB4BBCDF-233D-D668-C782-D8AE230F6270}"/>
                </a:ext>
              </a:extLst>
            </p:cNvPr>
            <p:cNvSpPr/>
            <p:nvPr/>
          </p:nvSpPr>
          <p:spPr>
            <a:xfrm rot="5400000">
              <a:off x="5404723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288BA89-5A1F-6365-38CB-14B6C2278AA9}"/>
                </a:ext>
              </a:extLst>
            </p:cNvPr>
            <p:cNvSpPr/>
            <p:nvPr/>
          </p:nvSpPr>
          <p:spPr>
            <a:xfrm rot="5400000">
              <a:off x="370610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B56C5DD-1CAA-FA5C-FFDD-596857304BC6}"/>
                </a:ext>
              </a:extLst>
            </p:cNvPr>
            <p:cNvSpPr/>
            <p:nvPr/>
          </p:nvSpPr>
          <p:spPr>
            <a:xfrm rot="5400000">
              <a:off x="370122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19032CDB-0C87-A2D9-2808-108D39DF31FF}"/>
                </a:ext>
              </a:extLst>
            </p:cNvPr>
            <p:cNvSpPr/>
            <p:nvPr/>
          </p:nvSpPr>
          <p:spPr>
            <a:xfrm rot="5400000">
              <a:off x="370610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C634DCC-D170-EFB7-0439-D9109D8544FD}"/>
                </a:ext>
              </a:extLst>
            </p:cNvPr>
            <p:cNvSpPr/>
            <p:nvPr/>
          </p:nvSpPr>
          <p:spPr>
            <a:xfrm rot="5400000">
              <a:off x="370122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DDCC93A-AA0A-B7DB-8A0E-3E9E2F24C9BA}"/>
                </a:ext>
              </a:extLst>
            </p:cNvPr>
            <p:cNvSpPr/>
            <p:nvPr/>
          </p:nvSpPr>
          <p:spPr>
            <a:xfrm rot="5400000">
              <a:off x="370122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2BBCE8D5-8095-A522-93C1-229C1E899E88}"/>
                </a:ext>
              </a:extLst>
            </p:cNvPr>
            <p:cNvSpPr/>
            <p:nvPr/>
          </p:nvSpPr>
          <p:spPr>
            <a:xfrm rot="5400000">
              <a:off x="370122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F16F80D2-1E51-A352-C074-F79E14ED8C5B}"/>
                </a:ext>
              </a:extLst>
            </p:cNvPr>
            <p:cNvSpPr/>
            <p:nvPr/>
          </p:nvSpPr>
          <p:spPr>
            <a:xfrm rot="5400000">
              <a:off x="370122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4145914C-B0A9-2839-C0A1-5A0FF841D94E}"/>
                </a:ext>
              </a:extLst>
            </p:cNvPr>
            <p:cNvSpPr/>
            <p:nvPr/>
          </p:nvSpPr>
          <p:spPr>
            <a:xfrm rot="5400000">
              <a:off x="370610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F4D1812-A897-CD6C-11BA-4BC00CECC3F0}"/>
                </a:ext>
              </a:extLst>
            </p:cNvPr>
            <p:cNvSpPr/>
            <p:nvPr/>
          </p:nvSpPr>
          <p:spPr>
            <a:xfrm rot="5400000">
              <a:off x="370122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EBD8339-FF0E-7B08-8B6B-A97122690308}"/>
                </a:ext>
              </a:extLst>
            </p:cNvPr>
            <p:cNvSpPr/>
            <p:nvPr/>
          </p:nvSpPr>
          <p:spPr>
            <a:xfrm rot="5400000">
              <a:off x="370122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28CBCF98-4D1C-7BC8-B005-E3A45EC2E32E}"/>
                </a:ext>
              </a:extLst>
            </p:cNvPr>
            <p:cNvSpPr/>
            <p:nvPr/>
          </p:nvSpPr>
          <p:spPr>
            <a:xfrm rot="5400000">
              <a:off x="370122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DDE2F6D-531C-DD14-1033-52358B78F38F}"/>
                </a:ext>
              </a:extLst>
            </p:cNvPr>
            <p:cNvSpPr/>
            <p:nvPr/>
          </p:nvSpPr>
          <p:spPr>
            <a:xfrm rot="5400000">
              <a:off x="370122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840C4714-F147-9B7C-E86C-509A5E5BC5B4}"/>
                </a:ext>
              </a:extLst>
            </p:cNvPr>
            <p:cNvSpPr/>
            <p:nvPr/>
          </p:nvSpPr>
          <p:spPr>
            <a:xfrm rot="5400000">
              <a:off x="370122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E5CD5FB-1C3D-DA0C-AB44-F41683D37F4F}"/>
                </a:ext>
              </a:extLst>
            </p:cNvPr>
            <p:cNvSpPr/>
            <p:nvPr/>
          </p:nvSpPr>
          <p:spPr>
            <a:xfrm rot="5400000">
              <a:off x="200265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FCE31AA8-516A-49EB-7498-BA31E6BCE624}"/>
                </a:ext>
              </a:extLst>
            </p:cNvPr>
            <p:cNvSpPr/>
            <p:nvPr/>
          </p:nvSpPr>
          <p:spPr>
            <a:xfrm rot="5400000">
              <a:off x="199776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3E3F5033-5296-E828-83F8-78074F9002C6}"/>
                </a:ext>
              </a:extLst>
            </p:cNvPr>
            <p:cNvSpPr/>
            <p:nvPr/>
          </p:nvSpPr>
          <p:spPr>
            <a:xfrm rot="5400000">
              <a:off x="200265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346E639-369C-CF12-6AE2-2DA9EFD1C6BF}"/>
                </a:ext>
              </a:extLst>
            </p:cNvPr>
            <p:cNvSpPr/>
            <p:nvPr/>
          </p:nvSpPr>
          <p:spPr>
            <a:xfrm rot="5400000">
              <a:off x="199776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57824240-2CDB-53D7-72A8-0F1CC55BB458}"/>
                </a:ext>
              </a:extLst>
            </p:cNvPr>
            <p:cNvSpPr/>
            <p:nvPr/>
          </p:nvSpPr>
          <p:spPr>
            <a:xfrm rot="5400000">
              <a:off x="199776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F8849CB1-9A92-5316-8D4E-A7B17E280117}"/>
                </a:ext>
              </a:extLst>
            </p:cNvPr>
            <p:cNvSpPr/>
            <p:nvPr/>
          </p:nvSpPr>
          <p:spPr>
            <a:xfrm rot="5400000">
              <a:off x="199776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0FDAFBC-9C3E-9A45-FC81-9F8D0F0811A8}"/>
                </a:ext>
              </a:extLst>
            </p:cNvPr>
            <p:cNvSpPr/>
            <p:nvPr/>
          </p:nvSpPr>
          <p:spPr>
            <a:xfrm rot="5400000">
              <a:off x="199776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18412763-82BD-C538-D68C-7B3FF9FE1621}"/>
                </a:ext>
              </a:extLst>
            </p:cNvPr>
            <p:cNvSpPr/>
            <p:nvPr/>
          </p:nvSpPr>
          <p:spPr>
            <a:xfrm rot="5400000">
              <a:off x="200265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24C82C3F-344A-4C69-72FF-9A3ADFE252E3}"/>
                </a:ext>
              </a:extLst>
            </p:cNvPr>
            <p:cNvSpPr/>
            <p:nvPr/>
          </p:nvSpPr>
          <p:spPr>
            <a:xfrm rot="5400000">
              <a:off x="199776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29742A7F-05E3-A508-C8AA-378496D8AEE5}"/>
                </a:ext>
              </a:extLst>
            </p:cNvPr>
            <p:cNvSpPr/>
            <p:nvPr/>
          </p:nvSpPr>
          <p:spPr>
            <a:xfrm rot="5400000">
              <a:off x="199776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2DD00413-8AF7-844F-7F7F-8CBF6A3A478C}"/>
                </a:ext>
              </a:extLst>
            </p:cNvPr>
            <p:cNvSpPr/>
            <p:nvPr/>
          </p:nvSpPr>
          <p:spPr>
            <a:xfrm rot="5400000">
              <a:off x="199776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6E98050-1790-22F3-921B-C069823576D0}"/>
                </a:ext>
              </a:extLst>
            </p:cNvPr>
            <p:cNvSpPr/>
            <p:nvPr/>
          </p:nvSpPr>
          <p:spPr>
            <a:xfrm rot="5400000">
              <a:off x="199776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FC79A11-B807-62DB-0B97-6C4841D9B960}"/>
                </a:ext>
              </a:extLst>
            </p:cNvPr>
            <p:cNvSpPr/>
            <p:nvPr/>
          </p:nvSpPr>
          <p:spPr>
            <a:xfrm rot="5400000">
              <a:off x="199776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CFA291B0-FAF8-05BB-C399-E1F54ED37331}"/>
                </a:ext>
              </a:extLst>
            </p:cNvPr>
            <p:cNvSpPr/>
            <p:nvPr/>
          </p:nvSpPr>
          <p:spPr>
            <a:xfrm rot="5400000">
              <a:off x="5977398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0584B57-6587-1453-6064-CA40EAFEA39F}"/>
                </a:ext>
              </a:extLst>
            </p:cNvPr>
            <p:cNvSpPr/>
            <p:nvPr/>
          </p:nvSpPr>
          <p:spPr>
            <a:xfrm rot="5400000">
              <a:off x="5972514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A2A2DDB-2A25-2057-5597-1969F0BBE55A}"/>
                </a:ext>
              </a:extLst>
            </p:cNvPr>
            <p:cNvSpPr/>
            <p:nvPr/>
          </p:nvSpPr>
          <p:spPr>
            <a:xfrm rot="5400000">
              <a:off x="5977398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DBFCC126-E407-8199-C1F2-0D9539F255EA}"/>
                </a:ext>
              </a:extLst>
            </p:cNvPr>
            <p:cNvSpPr/>
            <p:nvPr/>
          </p:nvSpPr>
          <p:spPr>
            <a:xfrm rot="5400000">
              <a:off x="5972514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34FD5EBD-A71B-D1CC-92EF-8F7314931689}"/>
                </a:ext>
              </a:extLst>
            </p:cNvPr>
            <p:cNvSpPr/>
            <p:nvPr/>
          </p:nvSpPr>
          <p:spPr>
            <a:xfrm rot="5400000">
              <a:off x="5972514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D7E2F1C4-128C-9F27-AA1D-0271677564B0}"/>
                </a:ext>
              </a:extLst>
            </p:cNvPr>
            <p:cNvSpPr/>
            <p:nvPr/>
          </p:nvSpPr>
          <p:spPr>
            <a:xfrm rot="5400000">
              <a:off x="5972514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2C770382-A981-3037-4AE8-A7C5E552E76F}"/>
                </a:ext>
              </a:extLst>
            </p:cNvPr>
            <p:cNvSpPr/>
            <p:nvPr/>
          </p:nvSpPr>
          <p:spPr>
            <a:xfrm rot="5400000">
              <a:off x="5972514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A275FE6E-7A10-E722-AF65-C2D08C541FAE}"/>
                </a:ext>
              </a:extLst>
            </p:cNvPr>
            <p:cNvSpPr/>
            <p:nvPr/>
          </p:nvSpPr>
          <p:spPr>
            <a:xfrm rot="5400000">
              <a:off x="5977398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6F140296-C883-2C5C-0C23-E6BDFBB9F68E}"/>
                </a:ext>
              </a:extLst>
            </p:cNvPr>
            <p:cNvSpPr/>
            <p:nvPr/>
          </p:nvSpPr>
          <p:spPr>
            <a:xfrm rot="5400000">
              <a:off x="5972514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7C931EBB-02CB-8341-E3CF-1F1F24D9BE49}"/>
                </a:ext>
              </a:extLst>
            </p:cNvPr>
            <p:cNvSpPr/>
            <p:nvPr/>
          </p:nvSpPr>
          <p:spPr>
            <a:xfrm rot="5400000">
              <a:off x="5972514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C7A2EA1D-D558-7655-FFF3-1D982798EF22}"/>
                </a:ext>
              </a:extLst>
            </p:cNvPr>
            <p:cNvSpPr/>
            <p:nvPr/>
          </p:nvSpPr>
          <p:spPr>
            <a:xfrm rot="5400000">
              <a:off x="5972514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03F41883-6245-4839-67C7-83D49C67AF9E}"/>
                </a:ext>
              </a:extLst>
            </p:cNvPr>
            <p:cNvSpPr/>
            <p:nvPr/>
          </p:nvSpPr>
          <p:spPr>
            <a:xfrm rot="5400000">
              <a:off x="5972514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A483DE54-B597-4096-A079-C4376B1CFBA9}"/>
                </a:ext>
              </a:extLst>
            </p:cNvPr>
            <p:cNvSpPr/>
            <p:nvPr/>
          </p:nvSpPr>
          <p:spPr>
            <a:xfrm rot="5400000">
              <a:off x="5972514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4A922719-C2F0-8433-04BA-42BFCA79AD2F}"/>
                </a:ext>
              </a:extLst>
            </p:cNvPr>
            <p:cNvSpPr/>
            <p:nvPr/>
          </p:nvSpPr>
          <p:spPr>
            <a:xfrm rot="5400000">
              <a:off x="4273956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8473BB0A-9676-1A98-3DAF-6D77F58A8DED}"/>
                </a:ext>
              </a:extLst>
            </p:cNvPr>
            <p:cNvSpPr/>
            <p:nvPr/>
          </p:nvSpPr>
          <p:spPr>
            <a:xfrm rot="5400000">
              <a:off x="4269072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6F14EC58-B4C4-A877-EB5F-56F5708FE3AF}"/>
                </a:ext>
              </a:extLst>
            </p:cNvPr>
            <p:cNvSpPr/>
            <p:nvPr/>
          </p:nvSpPr>
          <p:spPr>
            <a:xfrm rot="5400000">
              <a:off x="4273956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3E7C10C8-AF35-B657-BCB4-30FFF555E4CC}"/>
                </a:ext>
              </a:extLst>
            </p:cNvPr>
            <p:cNvSpPr/>
            <p:nvPr/>
          </p:nvSpPr>
          <p:spPr>
            <a:xfrm rot="5400000">
              <a:off x="4269072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C913B55-C2FF-6001-03C1-12046CBF351C}"/>
                </a:ext>
              </a:extLst>
            </p:cNvPr>
            <p:cNvSpPr/>
            <p:nvPr/>
          </p:nvSpPr>
          <p:spPr>
            <a:xfrm rot="5400000">
              <a:off x="4269072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325C8B-1884-1893-FE12-ADA8D6B126D3}"/>
                </a:ext>
              </a:extLst>
            </p:cNvPr>
            <p:cNvSpPr/>
            <p:nvPr/>
          </p:nvSpPr>
          <p:spPr>
            <a:xfrm rot="5400000">
              <a:off x="4269072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3D17E05-4C2D-6E29-864F-AF3DD6D4D696}"/>
                </a:ext>
              </a:extLst>
            </p:cNvPr>
            <p:cNvSpPr/>
            <p:nvPr/>
          </p:nvSpPr>
          <p:spPr>
            <a:xfrm rot="5400000">
              <a:off x="4269072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BC99169-2F17-F359-4725-AAFC70FBFAF9}"/>
                </a:ext>
              </a:extLst>
            </p:cNvPr>
            <p:cNvSpPr/>
            <p:nvPr/>
          </p:nvSpPr>
          <p:spPr>
            <a:xfrm rot="5400000">
              <a:off x="4273956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A439B0B8-B39C-07D3-7B0C-7AA58A66EB0A}"/>
                </a:ext>
              </a:extLst>
            </p:cNvPr>
            <p:cNvSpPr/>
            <p:nvPr/>
          </p:nvSpPr>
          <p:spPr>
            <a:xfrm rot="5400000">
              <a:off x="4269072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417B78B5-E360-BC99-9AA1-8F1D983DF4D5}"/>
                </a:ext>
              </a:extLst>
            </p:cNvPr>
            <p:cNvSpPr/>
            <p:nvPr/>
          </p:nvSpPr>
          <p:spPr>
            <a:xfrm rot="5400000">
              <a:off x="4269072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879C0E08-31D1-FC88-5E47-DFA1D5DE99C3}"/>
                </a:ext>
              </a:extLst>
            </p:cNvPr>
            <p:cNvSpPr/>
            <p:nvPr/>
          </p:nvSpPr>
          <p:spPr>
            <a:xfrm rot="5400000">
              <a:off x="4269072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E9C2F3CD-FEAE-BE93-6E91-405E71C0E230}"/>
                </a:ext>
              </a:extLst>
            </p:cNvPr>
            <p:cNvSpPr/>
            <p:nvPr/>
          </p:nvSpPr>
          <p:spPr>
            <a:xfrm rot="5400000">
              <a:off x="4269072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0711DBD-6DB9-7382-7106-2FE46AA02816}"/>
                </a:ext>
              </a:extLst>
            </p:cNvPr>
            <p:cNvSpPr/>
            <p:nvPr/>
          </p:nvSpPr>
          <p:spPr>
            <a:xfrm rot="5400000">
              <a:off x="4269072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973D93FD-C6BF-EE3C-AD59-190EFAD78F4D}"/>
                </a:ext>
              </a:extLst>
            </p:cNvPr>
            <p:cNvSpPr/>
            <p:nvPr/>
          </p:nvSpPr>
          <p:spPr>
            <a:xfrm rot="5400000">
              <a:off x="257049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CB0A581-266C-6B9D-0F2E-1C7E0D08FE4A}"/>
                </a:ext>
              </a:extLst>
            </p:cNvPr>
            <p:cNvSpPr/>
            <p:nvPr/>
          </p:nvSpPr>
          <p:spPr>
            <a:xfrm rot="5400000">
              <a:off x="256560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C67A13A2-5253-B942-BE2C-FFABDBD0102B}"/>
                </a:ext>
              </a:extLst>
            </p:cNvPr>
            <p:cNvSpPr/>
            <p:nvPr/>
          </p:nvSpPr>
          <p:spPr>
            <a:xfrm rot="5400000">
              <a:off x="257049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B332BC8-3627-B6F0-57D5-C9ED19E31373}"/>
                </a:ext>
              </a:extLst>
            </p:cNvPr>
            <p:cNvSpPr/>
            <p:nvPr/>
          </p:nvSpPr>
          <p:spPr>
            <a:xfrm rot="5400000">
              <a:off x="256560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D9409A77-0E74-5163-C26B-11148A8486AD}"/>
                </a:ext>
              </a:extLst>
            </p:cNvPr>
            <p:cNvSpPr/>
            <p:nvPr/>
          </p:nvSpPr>
          <p:spPr>
            <a:xfrm rot="5400000">
              <a:off x="256560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11F98E7E-77D6-E479-7C1F-A8C1CACC28F3}"/>
                </a:ext>
              </a:extLst>
            </p:cNvPr>
            <p:cNvSpPr/>
            <p:nvPr/>
          </p:nvSpPr>
          <p:spPr>
            <a:xfrm rot="5400000">
              <a:off x="256560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5E8C79FC-836E-7F86-2894-80170C935FDF}"/>
                </a:ext>
              </a:extLst>
            </p:cNvPr>
            <p:cNvSpPr/>
            <p:nvPr/>
          </p:nvSpPr>
          <p:spPr>
            <a:xfrm rot="5400000">
              <a:off x="256560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9566B64-F2BF-3C7C-CCCD-CCA0E71C35A4}"/>
                </a:ext>
              </a:extLst>
            </p:cNvPr>
            <p:cNvSpPr/>
            <p:nvPr/>
          </p:nvSpPr>
          <p:spPr>
            <a:xfrm rot="5400000">
              <a:off x="257049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611E1F7-E62B-F881-EFF8-D5828E9CA03C}"/>
                </a:ext>
              </a:extLst>
            </p:cNvPr>
            <p:cNvSpPr/>
            <p:nvPr/>
          </p:nvSpPr>
          <p:spPr>
            <a:xfrm rot="5400000">
              <a:off x="256560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11D9211-296B-57C5-DCDE-49E3479D7DE9}"/>
                </a:ext>
              </a:extLst>
            </p:cNvPr>
            <p:cNvSpPr/>
            <p:nvPr/>
          </p:nvSpPr>
          <p:spPr>
            <a:xfrm rot="5400000">
              <a:off x="256560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91671F5-DB56-72AA-94E4-1C8B3AF148B6}"/>
                </a:ext>
              </a:extLst>
            </p:cNvPr>
            <p:cNvSpPr/>
            <p:nvPr/>
          </p:nvSpPr>
          <p:spPr>
            <a:xfrm rot="5400000">
              <a:off x="256560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A177D62B-7DC8-8054-00A6-1C3355808049}"/>
                </a:ext>
              </a:extLst>
            </p:cNvPr>
            <p:cNvSpPr/>
            <p:nvPr/>
          </p:nvSpPr>
          <p:spPr>
            <a:xfrm rot="5400000">
              <a:off x="256560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095E989D-4EBA-31C3-AA3E-A77DB97FA2EE}"/>
                </a:ext>
              </a:extLst>
            </p:cNvPr>
            <p:cNvSpPr/>
            <p:nvPr/>
          </p:nvSpPr>
          <p:spPr>
            <a:xfrm rot="5400000">
              <a:off x="256560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4FC420B3-BDB9-C037-C5A4-DE676F9A1D73}"/>
                </a:ext>
              </a:extLst>
            </p:cNvPr>
            <p:cNvSpPr/>
            <p:nvPr/>
          </p:nvSpPr>
          <p:spPr>
            <a:xfrm rot="5400000">
              <a:off x="86703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E7025B01-DD5D-0118-8F3D-976BA3453894}"/>
                </a:ext>
              </a:extLst>
            </p:cNvPr>
            <p:cNvSpPr/>
            <p:nvPr/>
          </p:nvSpPr>
          <p:spPr>
            <a:xfrm rot="5400000">
              <a:off x="86214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0C906C8F-3520-5290-DBE9-AA0BED3C2278}"/>
                </a:ext>
              </a:extLst>
            </p:cNvPr>
            <p:cNvSpPr/>
            <p:nvPr/>
          </p:nvSpPr>
          <p:spPr>
            <a:xfrm rot="5400000">
              <a:off x="86703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1B51CC4-7FBD-DF2F-B6BE-89C896F5F85E}"/>
                </a:ext>
              </a:extLst>
            </p:cNvPr>
            <p:cNvSpPr/>
            <p:nvPr/>
          </p:nvSpPr>
          <p:spPr>
            <a:xfrm rot="5400000">
              <a:off x="86214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E1930228-CFEE-AB25-DB1E-0B515FB3DCAE}"/>
                </a:ext>
              </a:extLst>
            </p:cNvPr>
            <p:cNvSpPr/>
            <p:nvPr/>
          </p:nvSpPr>
          <p:spPr>
            <a:xfrm rot="5400000">
              <a:off x="86214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01707C7E-56FE-8298-C756-38A5183D3A61}"/>
                </a:ext>
              </a:extLst>
            </p:cNvPr>
            <p:cNvSpPr/>
            <p:nvPr/>
          </p:nvSpPr>
          <p:spPr>
            <a:xfrm rot="5400000">
              <a:off x="86214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5504E854-02E1-F463-B0C8-B168CBD081DA}"/>
                </a:ext>
              </a:extLst>
            </p:cNvPr>
            <p:cNvSpPr/>
            <p:nvPr/>
          </p:nvSpPr>
          <p:spPr>
            <a:xfrm rot="5400000">
              <a:off x="86214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4D694573-B1EF-7F8C-5295-6333D15328E1}"/>
                </a:ext>
              </a:extLst>
            </p:cNvPr>
            <p:cNvSpPr/>
            <p:nvPr/>
          </p:nvSpPr>
          <p:spPr>
            <a:xfrm rot="5400000">
              <a:off x="86703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EF74CD1-D671-FE98-8999-D729F41E1798}"/>
                </a:ext>
              </a:extLst>
            </p:cNvPr>
            <p:cNvSpPr/>
            <p:nvPr/>
          </p:nvSpPr>
          <p:spPr>
            <a:xfrm rot="5400000">
              <a:off x="86214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59FF3D3-5A5B-DEB0-D53C-63332F662747}"/>
                </a:ext>
              </a:extLst>
            </p:cNvPr>
            <p:cNvSpPr/>
            <p:nvPr/>
          </p:nvSpPr>
          <p:spPr>
            <a:xfrm rot="5400000">
              <a:off x="86214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2D9F54C0-9670-F7DE-602E-C33972EF6F2B}"/>
                </a:ext>
              </a:extLst>
            </p:cNvPr>
            <p:cNvSpPr/>
            <p:nvPr/>
          </p:nvSpPr>
          <p:spPr>
            <a:xfrm rot="5400000">
              <a:off x="86214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ACD836B-1598-CC96-194F-5DA8DCA6C41D}"/>
                </a:ext>
              </a:extLst>
            </p:cNvPr>
            <p:cNvSpPr/>
            <p:nvPr/>
          </p:nvSpPr>
          <p:spPr>
            <a:xfrm rot="5400000">
              <a:off x="86214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41BC101-9534-C7C7-9AFB-E94C07EA1C8A}"/>
                </a:ext>
              </a:extLst>
            </p:cNvPr>
            <p:cNvSpPr/>
            <p:nvPr/>
          </p:nvSpPr>
          <p:spPr>
            <a:xfrm rot="5400000">
              <a:off x="86214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209F510-29B1-0E57-A47E-5C5C495C5328}"/>
                </a:ext>
              </a:extLst>
            </p:cNvPr>
            <p:cNvSpPr/>
            <p:nvPr/>
          </p:nvSpPr>
          <p:spPr>
            <a:xfrm rot="5400000">
              <a:off x="6545233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8C9FEA1D-5376-FEA0-EC96-8E7D91157937}"/>
                </a:ext>
              </a:extLst>
            </p:cNvPr>
            <p:cNvSpPr/>
            <p:nvPr/>
          </p:nvSpPr>
          <p:spPr>
            <a:xfrm rot="5400000">
              <a:off x="6540349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C9F8B1D0-119D-6E72-13B2-DDCBB7A34FC2}"/>
                </a:ext>
              </a:extLst>
            </p:cNvPr>
            <p:cNvSpPr/>
            <p:nvPr/>
          </p:nvSpPr>
          <p:spPr>
            <a:xfrm rot="5400000">
              <a:off x="6545233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88EFAA7C-D687-01F8-D6C9-3F7F84790558}"/>
                </a:ext>
              </a:extLst>
            </p:cNvPr>
            <p:cNvSpPr/>
            <p:nvPr/>
          </p:nvSpPr>
          <p:spPr>
            <a:xfrm rot="5400000">
              <a:off x="6540349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F138A2E-9EA7-82F2-167D-814A771253DB}"/>
                </a:ext>
              </a:extLst>
            </p:cNvPr>
            <p:cNvSpPr/>
            <p:nvPr/>
          </p:nvSpPr>
          <p:spPr>
            <a:xfrm rot="5400000">
              <a:off x="6540349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068EA3FE-9544-705A-033B-2538C69C4AC9}"/>
                </a:ext>
              </a:extLst>
            </p:cNvPr>
            <p:cNvSpPr/>
            <p:nvPr/>
          </p:nvSpPr>
          <p:spPr>
            <a:xfrm rot="5400000">
              <a:off x="6540349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EDF99B5-4F15-7370-320B-8C82DF3FD1A8}"/>
                </a:ext>
              </a:extLst>
            </p:cNvPr>
            <p:cNvSpPr/>
            <p:nvPr/>
          </p:nvSpPr>
          <p:spPr>
            <a:xfrm rot="5400000">
              <a:off x="6540349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78D9A67F-4CD8-D487-6C5E-E2F4B1231502}"/>
                </a:ext>
              </a:extLst>
            </p:cNvPr>
            <p:cNvSpPr/>
            <p:nvPr/>
          </p:nvSpPr>
          <p:spPr>
            <a:xfrm rot="5400000">
              <a:off x="6545233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7903E123-BB85-600F-E515-8A7282D93471}"/>
                </a:ext>
              </a:extLst>
            </p:cNvPr>
            <p:cNvSpPr/>
            <p:nvPr/>
          </p:nvSpPr>
          <p:spPr>
            <a:xfrm rot="5400000">
              <a:off x="6540349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7FED7D0-7300-CDE4-1D8E-41C2C92B2296}"/>
                </a:ext>
              </a:extLst>
            </p:cNvPr>
            <p:cNvSpPr/>
            <p:nvPr/>
          </p:nvSpPr>
          <p:spPr>
            <a:xfrm rot="5400000">
              <a:off x="6540349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504BC2E-40F0-452A-05FF-B857065CCD3F}"/>
                </a:ext>
              </a:extLst>
            </p:cNvPr>
            <p:cNvSpPr/>
            <p:nvPr/>
          </p:nvSpPr>
          <p:spPr>
            <a:xfrm rot="5400000">
              <a:off x="6540349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4D6B424-13CC-A8D4-A4D7-DCC1D80FF42E}"/>
                </a:ext>
              </a:extLst>
            </p:cNvPr>
            <p:cNvSpPr/>
            <p:nvPr/>
          </p:nvSpPr>
          <p:spPr>
            <a:xfrm rot="5400000">
              <a:off x="6540349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E7EC0C0C-D460-08D9-52E0-71C9A838F41A}"/>
                </a:ext>
              </a:extLst>
            </p:cNvPr>
            <p:cNvSpPr/>
            <p:nvPr/>
          </p:nvSpPr>
          <p:spPr>
            <a:xfrm rot="5400000">
              <a:off x="6540349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FD4E7973-3038-FD1E-B637-CF5FEB87F3C7}"/>
                </a:ext>
              </a:extLst>
            </p:cNvPr>
            <p:cNvSpPr/>
            <p:nvPr/>
          </p:nvSpPr>
          <p:spPr>
            <a:xfrm rot="5400000">
              <a:off x="4841779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70FBEE0E-6BDC-5778-30E5-CC21B35A4B97}"/>
                </a:ext>
              </a:extLst>
            </p:cNvPr>
            <p:cNvSpPr/>
            <p:nvPr/>
          </p:nvSpPr>
          <p:spPr>
            <a:xfrm rot="5400000">
              <a:off x="4836895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1C74950C-DA5F-0DAD-EFEE-3B38C279E31B}"/>
                </a:ext>
              </a:extLst>
            </p:cNvPr>
            <p:cNvSpPr/>
            <p:nvPr/>
          </p:nvSpPr>
          <p:spPr>
            <a:xfrm rot="5400000">
              <a:off x="4841779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EA337FAF-C474-DA44-781B-ED5D967426B1}"/>
                </a:ext>
              </a:extLst>
            </p:cNvPr>
            <p:cNvSpPr/>
            <p:nvPr/>
          </p:nvSpPr>
          <p:spPr>
            <a:xfrm rot="5400000">
              <a:off x="4836895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67153E0B-B6FF-8CAA-A3F3-D60F30E0A81C}"/>
                </a:ext>
              </a:extLst>
            </p:cNvPr>
            <p:cNvSpPr/>
            <p:nvPr/>
          </p:nvSpPr>
          <p:spPr>
            <a:xfrm rot="5400000">
              <a:off x="4836895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B4E45FC1-D6CE-91CA-9F5A-3CA5B4CBB81A}"/>
                </a:ext>
              </a:extLst>
            </p:cNvPr>
            <p:cNvSpPr/>
            <p:nvPr/>
          </p:nvSpPr>
          <p:spPr>
            <a:xfrm rot="5400000">
              <a:off x="4836895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904FECF-69E2-ABFD-2E3A-3F817615FFF7}"/>
                </a:ext>
              </a:extLst>
            </p:cNvPr>
            <p:cNvSpPr/>
            <p:nvPr/>
          </p:nvSpPr>
          <p:spPr>
            <a:xfrm rot="5400000">
              <a:off x="4836895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E877C2C3-C516-A534-2E87-DEFD02C6370F}"/>
                </a:ext>
              </a:extLst>
            </p:cNvPr>
            <p:cNvSpPr/>
            <p:nvPr/>
          </p:nvSpPr>
          <p:spPr>
            <a:xfrm rot="5400000">
              <a:off x="4841779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0283D349-A509-C4AA-E310-ED0A35B132BF}"/>
                </a:ext>
              </a:extLst>
            </p:cNvPr>
            <p:cNvSpPr/>
            <p:nvPr/>
          </p:nvSpPr>
          <p:spPr>
            <a:xfrm rot="5400000">
              <a:off x="4836895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4832704B-F8A0-A47C-15E7-D42E6D1CE1A6}"/>
                </a:ext>
              </a:extLst>
            </p:cNvPr>
            <p:cNvSpPr/>
            <p:nvPr/>
          </p:nvSpPr>
          <p:spPr>
            <a:xfrm rot="5400000">
              <a:off x="4836895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D31C915E-1418-C48B-5E44-926BE3668DD6}"/>
                </a:ext>
              </a:extLst>
            </p:cNvPr>
            <p:cNvSpPr/>
            <p:nvPr/>
          </p:nvSpPr>
          <p:spPr>
            <a:xfrm rot="5400000">
              <a:off x="4836895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614D8132-2E7A-313C-D0B2-76856483F9B7}"/>
                </a:ext>
              </a:extLst>
            </p:cNvPr>
            <p:cNvSpPr/>
            <p:nvPr/>
          </p:nvSpPr>
          <p:spPr>
            <a:xfrm rot="5400000">
              <a:off x="4836895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83FEE97C-096F-6F4B-2D34-955313B9441F}"/>
                </a:ext>
              </a:extLst>
            </p:cNvPr>
            <p:cNvSpPr/>
            <p:nvPr/>
          </p:nvSpPr>
          <p:spPr>
            <a:xfrm rot="5400000">
              <a:off x="4836895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383AA8DB-402B-1B41-758C-270A9F399C6D}"/>
                </a:ext>
              </a:extLst>
            </p:cNvPr>
            <p:cNvSpPr/>
            <p:nvPr/>
          </p:nvSpPr>
          <p:spPr>
            <a:xfrm rot="5400000">
              <a:off x="313832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3C3C7920-9BA4-96E4-33F4-A0705E3B3B72}"/>
                </a:ext>
              </a:extLst>
            </p:cNvPr>
            <p:cNvSpPr/>
            <p:nvPr/>
          </p:nvSpPr>
          <p:spPr>
            <a:xfrm rot="5400000">
              <a:off x="313344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87A9B58C-84B0-0A31-70D8-33CE8CFD7246}"/>
                </a:ext>
              </a:extLst>
            </p:cNvPr>
            <p:cNvSpPr/>
            <p:nvPr/>
          </p:nvSpPr>
          <p:spPr>
            <a:xfrm rot="5400000">
              <a:off x="313832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AB680ECD-5CF9-8F0A-55CE-519C4AB38A2A}"/>
                </a:ext>
              </a:extLst>
            </p:cNvPr>
            <p:cNvSpPr/>
            <p:nvPr/>
          </p:nvSpPr>
          <p:spPr>
            <a:xfrm rot="5400000">
              <a:off x="313344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08CD9336-EDDA-AAAB-9A74-DAA00E9556E9}"/>
                </a:ext>
              </a:extLst>
            </p:cNvPr>
            <p:cNvSpPr/>
            <p:nvPr/>
          </p:nvSpPr>
          <p:spPr>
            <a:xfrm rot="5400000">
              <a:off x="313344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1335F609-34BE-1E56-578B-EA7D8CD15140}"/>
                </a:ext>
              </a:extLst>
            </p:cNvPr>
            <p:cNvSpPr/>
            <p:nvPr/>
          </p:nvSpPr>
          <p:spPr>
            <a:xfrm rot="5400000">
              <a:off x="313344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095BD79F-CE30-1388-5FF1-4B6E4E182803}"/>
                </a:ext>
              </a:extLst>
            </p:cNvPr>
            <p:cNvSpPr/>
            <p:nvPr/>
          </p:nvSpPr>
          <p:spPr>
            <a:xfrm rot="5400000">
              <a:off x="313344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5D33C26D-8227-820F-65F5-2AE865AFC93B}"/>
                </a:ext>
              </a:extLst>
            </p:cNvPr>
            <p:cNvSpPr/>
            <p:nvPr/>
          </p:nvSpPr>
          <p:spPr>
            <a:xfrm rot="5400000">
              <a:off x="313832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6661D25-D584-4DE6-D95B-1309F3B35DBE}"/>
                </a:ext>
              </a:extLst>
            </p:cNvPr>
            <p:cNvSpPr/>
            <p:nvPr/>
          </p:nvSpPr>
          <p:spPr>
            <a:xfrm rot="5400000">
              <a:off x="313344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5719821C-B838-13CF-8E7A-88DB244F7F14}"/>
                </a:ext>
              </a:extLst>
            </p:cNvPr>
            <p:cNvSpPr/>
            <p:nvPr/>
          </p:nvSpPr>
          <p:spPr>
            <a:xfrm rot="5400000">
              <a:off x="313344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08AA7777-C478-07C2-3DA9-9939A2BB290E}"/>
                </a:ext>
              </a:extLst>
            </p:cNvPr>
            <p:cNvSpPr/>
            <p:nvPr/>
          </p:nvSpPr>
          <p:spPr>
            <a:xfrm rot="5400000">
              <a:off x="313344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CF3CAA80-9E24-0913-DB28-8DF793ACD45D}"/>
                </a:ext>
              </a:extLst>
            </p:cNvPr>
            <p:cNvSpPr/>
            <p:nvPr/>
          </p:nvSpPr>
          <p:spPr>
            <a:xfrm rot="5400000">
              <a:off x="313344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D116256-3625-8A24-AA9D-C1184BA7089F}"/>
                </a:ext>
              </a:extLst>
            </p:cNvPr>
            <p:cNvSpPr/>
            <p:nvPr/>
          </p:nvSpPr>
          <p:spPr>
            <a:xfrm rot="5400000">
              <a:off x="313344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A8ACAA38-BBC9-4FA0-A889-89ABC2736C39}"/>
                </a:ext>
              </a:extLst>
            </p:cNvPr>
            <p:cNvSpPr/>
            <p:nvPr/>
          </p:nvSpPr>
          <p:spPr>
            <a:xfrm rot="5400000">
              <a:off x="143484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3125D283-50BC-0B84-6F4E-BB6B158A6F19}"/>
                </a:ext>
              </a:extLst>
            </p:cNvPr>
            <p:cNvSpPr/>
            <p:nvPr/>
          </p:nvSpPr>
          <p:spPr>
            <a:xfrm rot="5400000">
              <a:off x="142995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C9BB7D8-F2DD-05D0-8CB4-3E948A5BF504}"/>
                </a:ext>
              </a:extLst>
            </p:cNvPr>
            <p:cNvSpPr/>
            <p:nvPr/>
          </p:nvSpPr>
          <p:spPr>
            <a:xfrm rot="5400000">
              <a:off x="143484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9C09747D-2938-81CC-2ACB-138C20C5CCE2}"/>
                </a:ext>
              </a:extLst>
            </p:cNvPr>
            <p:cNvSpPr/>
            <p:nvPr/>
          </p:nvSpPr>
          <p:spPr>
            <a:xfrm rot="5400000">
              <a:off x="142995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AA022FB-F91F-3DB5-4C77-1071AAF88BCF}"/>
                </a:ext>
              </a:extLst>
            </p:cNvPr>
            <p:cNvSpPr/>
            <p:nvPr/>
          </p:nvSpPr>
          <p:spPr>
            <a:xfrm rot="5400000">
              <a:off x="142995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0E36FBBE-D850-8143-820A-423E8FE378C4}"/>
                </a:ext>
              </a:extLst>
            </p:cNvPr>
            <p:cNvSpPr/>
            <p:nvPr/>
          </p:nvSpPr>
          <p:spPr>
            <a:xfrm rot="5400000">
              <a:off x="142995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486D78F1-FC1E-D518-C71A-F1A9A9C052A9}"/>
                </a:ext>
              </a:extLst>
            </p:cNvPr>
            <p:cNvSpPr/>
            <p:nvPr/>
          </p:nvSpPr>
          <p:spPr>
            <a:xfrm rot="5400000">
              <a:off x="142995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31FF5ABC-1BF2-4108-A9BF-EDDAE875037D}"/>
                </a:ext>
              </a:extLst>
            </p:cNvPr>
            <p:cNvSpPr/>
            <p:nvPr/>
          </p:nvSpPr>
          <p:spPr>
            <a:xfrm rot="5400000">
              <a:off x="143484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FD104719-9F71-7625-6B65-4E9ACC5C9A44}"/>
                </a:ext>
              </a:extLst>
            </p:cNvPr>
            <p:cNvSpPr/>
            <p:nvPr/>
          </p:nvSpPr>
          <p:spPr>
            <a:xfrm rot="5400000">
              <a:off x="142995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C81D1D47-051F-AA09-AD11-FE27FEE9E17C}"/>
                </a:ext>
              </a:extLst>
            </p:cNvPr>
            <p:cNvSpPr/>
            <p:nvPr/>
          </p:nvSpPr>
          <p:spPr>
            <a:xfrm rot="5400000">
              <a:off x="142995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4CEB44A2-77DC-985D-F178-7B0BEA6E4E8D}"/>
                </a:ext>
              </a:extLst>
            </p:cNvPr>
            <p:cNvSpPr/>
            <p:nvPr/>
          </p:nvSpPr>
          <p:spPr>
            <a:xfrm rot="5400000">
              <a:off x="142995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DCC4EE67-AC7E-CA57-713A-15267001DD7D}"/>
                </a:ext>
              </a:extLst>
            </p:cNvPr>
            <p:cNvSpPr/>
            <p:nvPr/>
          </p:nvSpPr>
          <p:spPr>
            <a:xfrm rot="5400000">
              <a:off x="142995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7C5CD6A5-7820-1422-70E1-A47B3CD1F34D}"/>
                </a:ext>
              </a:extLst>
            </p:cNvPr>
            <p:cNvSpPr/>
            <p:nvPr/>
          </p:nvSpPr>
          <p:spPr>
            <a:xfrm rot="5400000">
              <a:off x="142995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E11034EF-BBFC-BCF6-0018-29DE33A97DC3}"/>
                </a:ext>
              </a:extLst>
            </p:cNvPr>
            <p:cNvSpPr/>
            <p:nvPr/>
          </p:nvSpPr>
          <p:spPr>
            <a:xfrm rot="5400000">
              <a:off x="5404723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C33FEBBD-4970-EC53-7583-C964149C345D}"/>
                </a:ext>
              </a:extLst>
            </p:cNvPr>
            <p:cNvSpPr/>
            <p:nvPr/>
          </p:nvSpPr>
          <p:spPr>
            <a:xfrm rot="5400000">
              <a:off x="5404723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CBB04252-ED86-E94A-53B2-2D003900C562}"/>
                </a:ext>
              </a:extLst>
            </p:cNvPr>
            <p:cNvSpPr/>
            <p:nvPr/>
          </p:nvSpPr>
          <p:spPr>
            <a:xfrm rot="5400000">
              <a:off x="5404723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3CC2F9F-441B-9D54-382E-CD3A8AAA1233}"/>
                </a:ext>
              </a:extLst>
            </p:cNvPr>
            <p:cNvSpPr/>
            <p:nvPr/>
          </p:nvSpPr>
          <p:spPr>
            <a:xfrm rot="5400000">
              <a:off x="5404723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CC918C72-D5E6-8F65-FED0-53223E7389AE}"/>
                </a:ext>
              </a:extLst>
            </p:cNvPr>
            <p:cNvSpPr/>
            <p:nvPr/>
          </p:nvSpPr>
          <p:spPr>
            <a:xfrm rot="5400000">
              <a:off x="370122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472AF06D-5096-BD73-69D4-A3A0C4E946AE}"/>
                </a:ext>
              </a:extLst>
            </p:cNvPr>
            <p:cNvSpPr/>
            <p:nvPr/>
          </p:nvSpPr>
          <p:spPr>
            <a:xfrm rot="5400000">
              <a:off x="370122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E1F097E-ED0E-5C07-F5C1-D7FAF8E4714C}"/>
                </a:ext>
              </a:extLst>
            </p:cNvPr>
            <p:cNvSpPr/>
            <p:nvPr/>
          </p:nvSpPr>
          <p:spPr>
            <a:xfrm rot="5400000">
              <a:off x="370122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9DF3FCAE-0324-D407-4E9D-E88295C0AEAF}"/>
                </a:ext>
              </a:extLst>
            </p:cNvPr>
            <p:cNvSpPr/>
            <p:nvPr/>
          </p:nvSpPr>
          <p:spPr>
            <a:xfrm rot="5400000">
              <a:off x="370122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ADBB2A98-632A-2394-EAF4-E4C43209DFB9}"/>
                </a:ext>
              </a:extLst>
            </p:cNvPr>
            <p:cNvSpPr/>
            <p:nvPr/>
          </p:nvSpPr>
          <p:spPr>
            <a:xfrm rot="5400000">
              <a:off x="199776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506337C0-D2A0-1123-5251-A763481D74A0}"/>
                </a:ext>
              </a:extLst>
            </p:cNvPr>
            <p:cNvSpPr/>
            <p:nvPr/>
          </p:nvSpPr>
          <p:spPr>
            <a:xfrm rot="5400000">
              <a:off x="199776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4A45CCA6-E498-02F6-16F1-2BBB5803C179}"/>
                </a:ext>
              </a:extLst>
            </p:cNvPr>
            <p:cNvSpPr/>
            <p:nvPr/>
          </p:nvSpPr>
          <p:spPr>
            <a:xfrm rot="5400000">
              <a:off x="199776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7A7A6489-271F-7FAC-FF98-7A67251B995A}"/>
                </a:ext>
              </a:extLst>
            </p:cNvPr>
            <p:cNvSpPr/>
            <p:nvPr/>
          </p:nvSpPr>
          <p:spPr>
            <a:xfrm rot="5400000">
              <a:off x="199776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E47C14D5-30B4-DFA5-B731-89554ED9F3CE}"/>
                </a:ext>
              </a:extLst>
            </p:cNvPr>
            <p:cNvSpPr/>
            <p:nvPr/>
          </p:nvSpPr>
          <p:spPr>
            <a:xfrm rot="5400000">
              <a:off x="5972514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762117DF-9000-89B8-1861-0DEA7B8B4527}"/>
                </a:ext>
              </a:extLst>
            </p:cNvPr>
            <p:cNvSpPr/>
            <p:nvPr/>
          </p:nvSpPr>
          <p:spPr>
            <a:xfrm rot="5400000">
              <a:off x="5972514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321FD264-C9CD-17EE-877B-64DF7B9FF267}"/>
                </a:ext>
              </a:extLst>
            </p:cNvPr>
            <p:cNvSpPr/>
            <p:nvPr/>
          </p:nvSpPr>
          <p:spPr>
            <a:xfrm rot="5400000">
              <a:off x="5972514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37818DD0-748B-30A1-4F49-1E97EF67A960}"/>
                </a:ext>
              </a:extLst>
            </p:cNvPr>
            <p:cNvSpPr/>
            <p:nvPr/>
          </p:nvSpPr>
          <p:spPr>
            <a:xfrm rot="5400000">
              <a:off x="5972514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2BFBD549-7148-582C-7AFF-EC3EEA9FE6C7}"/>
                </a:ext>
              </a:extLst>
            </p:cNvPr>
            <p:cNvSpPr/>
            <p:nvPr/>
          </p:nvSpPr>
          <p:spPr>
            <a:xfrm rot="5400000">
              <a:off x="4269072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A4AF5ACF-A780-8AEA-4F75-FECD1C973CA7}"/>
                </a:ext>
              </a:extLst>
            </p:cNvPr>
            <p:cNvSpPr/>
            <p:nvPr/>
          </p:nvSpPr>
          <p:spPr>
            <a:xfrm rot="5400000">
              <a:off x="4269072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F79AEA97-56D5-8672-906A-00ED24E7CDE6}"/>
                </a:ext>
              </a:extLst>
            </p:cNvPr>
            <p:cNvSpPr/>
            <p:nvPr/>
          </p:nvSpPr>
          <p:spPr>
            <a:xfrm rot="5400000">
              <a:off x="4269072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170D6C33-84FE-C5A5-DFD9-E2EF4AF0D0A2}"/>
                </a:ext>
              </a:extLst>
            </p:cNvPr>
            <p:cNvSpPr/>
            <p:nvPr/>
          </p:nvSpPr>
          <p:spPr>
            <a:xfrm rot="5400000">
              <a:off x="4269072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DC6793F6-3208-502E-15B3-F821EF39E4FA}"/>
                </a:ext>
              </a:extLst>
            </p:cNvPr>
            <p:cNvSpPr/>
            <p:nvPr/>
          </p:nvSpPr>
          <p:spPr>
            <a:xfrm rot="5400000">
              <a:off x="256560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7D86F31E-1EDF-3E3F-0486-1B805714FE82}"/>
                </a:ext>
              </a:extLst>
            </p:cNvPr>
            <p:cNvSpPr/>
            <p:nvPr/>
          </p:nvSpPr>
          <p:spPr>
            <a:xfrm rot="5400000">
              <a:off x="256560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75CD96E1-1C7B-CB8A-21A6-2C542444F1DC}"/>
                </a:ext>
              </a:extLst>
            </p:cNvPr>
            <p:cNvSpPr/>
            <p:nvPr/>
          </p:nvSpPr>
          <p:spPr>
            <a:xfrm rot="5400000">
              <a:off x="256560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C79A9301-8E36-33EA-0CC1-A962B85CF371}"/>
                </a:ext>
              </a:extLst>
            </p:cNvPr>
            <p:cNvSpPr/>
            <p:nvPr/>
          </p:nvSpPr>
          <p:spPr>
            <a:xfrm rot="5400000">
              <a:off x="256560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02BC9233-D72A-F913-5096-4FACA1BD8593}"/>
                </a:ext>
              </a:extLst>
            </p:cNvPr>
            <p:cNvSpPr/>
            <p:nvPr/>
          </p:nvSpPr>
          <p:spPr>
            <a:xfrm rot="5400000">
              <a:off x="86214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8C899277-D952-0179-C4D3-46AF7FEB952E}"/>
                </a:ext>
              </a:extLst>
            </p:cNvPr>
            <p:cNvSpPr/>
            <p:nvPr/>
          </p:nvSpPr>
          <p:spPr>
            <a:xfrm rot="5400000">
              <a:off x="86214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9E510F72-532C-4B14-2A3D-45BC503E9107}"/>
                </a:ext>
              </a:extLst>
            </p:cNvPr>
            <p:cNvSpPr/>
            <p:nvPr/>
          </p:nvSpPr>
          <p:spPr>
            <a:xfrm rot="5400000">
              <a:off x="86214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D098933A-2640-BC61-70D3-ACB20E1E3728}"/>
                </a:ext>
              </a:extLst>
            </p:cNvPr>
            <p:cNvSpPr/>
            <p:nvPr/>
          </p:nvSpPr>
          <p:spPr>
            <a:xfrm rot="5400000">
              <a:off x="86214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A6FB6DF6-D7D6-0C69-122A-52B98580F6D2}"/>
                </a:ext>
              </a:extLst>
            </p:cNvPr>
            <p:cNvSpPr/>
            <p:nvPr/>
          </p:nvSpPr>
          <p:spPr>
            <a:xfrm rot="5400000">
              <a:off x="6540349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C8E51C0B-58CB-1267-CAC3-E7BE51170F11}"/>
                </a:ext>
              </a:extLst>
            </p:cNvPr>
            <p:cNvSpPr/>
            <p:nvPr/>
          </p:nvSpPr>
          <p:spPr>
            <a:xfrm rot="5400000">
              <a:off x="6540349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922047FB-4C80-5F1D-6A48-D423578E4D2C}"/>
                </a:ext>
              </a:extLst>
            </p:cNvPr>
            <p:cNvSpPr/>
            <p:nvPr/>
          </p:nvSpPr>
          <p:spPr>
            <a:xfrm rot="5400000">
              <a:off x="6540349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6613E613-71EE-5974-FA7C-A9124E6546E7}"/>
                </a:ext>
              </a:extLst>
            </p:cNvPr>
            <p:cNvSpPr/>
            <p:nvPr/>
          </p:nvSpPr>
          <p:spPr>
            <a:xfrm rot="5400000">
              <a:off x="6540349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653D397F-0089-C6E1-BAB6-1B374903465F}"/>
                </a:ext>
              </a:extLst>
            </p:cNvPr>
            <p:cNvSpPr/>
            <p:nvPr/>
          </p:nvSpPr>
          <p:spPr>
            <a:xfrm rot="5400000">
              <a:off x="4836895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33AC776D-471B-19E0-2200-3AE9D6528BCD}"/>
                </a:ext>
              </a:extLst>
            </p:cNvPr>
            <p:cNvSpPr/>
            <p:nvPr/>
          </p:nvSpPr>
          <p:spPr>
            <a:xfrm rot="5400000">
              <a:off x="4836895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F70FE8E2-20D5-590A-58BC-030A3B651405}"/>
                </a:ext>
              </a:extLst>
            </p:cNvPr>
            <p:cNvSpPr/>
            <p:nvPr/>
          </p:nvSpPr>
          <p:spPr>
            <a:xfrm rot="5400000">
              <a:off x="4836895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4AE8D85D-9DCA-D88E-41C6-BCCD59A7884B}"/>
                </a:ext>
              </a:extLst>
            </p:cNvPr>
            <p:cNvSpPr/>
            <p:nvPr/>
          </p:nvSpPr>
          <p:spPr>
            <a:xfrm rot="5400000">
              <a:off x="4836895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BD638B3D-83E3-D32F-2DEF-15D117FC02DD}"/>
                </a:ext>
              </a:extLst>
            </p:cNvPr>
            <p:cNvSpPr/>
            <p:nvPr/>
          </p:nvSpPr>
          <p:spPr>
            <a:xfrm rot="5400000">
              <a:off x="313344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589E920-AF0F-5DDD-3E7C-37C76DB73391}"/>
                </a:ext>
              </a:extLst>
            </p:cNvPr>
            <p:cNvSpPr/>
            <p:nvPr/>
          </p:nvSpPr>
          <p:spPr>
            <a:xfrm rot="5400000">
              <a:off x="313344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09E19A3B-EB11-FC17-9B26-4C79FC9CA205}"/>
                </a:ext>
              </a:extLst>
            </p:cNvPr>
            <p:cNvSpPr/>
            <p:nvPr/>
          </p:nvSpPr>
          <p:spPr>
            <a:xfrm rot="5400000">
              <a:off x="313344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DE9DEAA5-1C09-B0B0-7AD6-BB33D7AC2E1E}"/>
                </a:ext>
              </a:extLst>
            </p:cNvPr>
            <p:cNvSpPr/>
            <p:nvPr/>
          </p:nvSpPr>
          <p:spPr>
            <a:xfrm rot="5400000">
              <a:off x="313344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6826A79-80BB-A091-2B14-60C7075566A7}"/>
                </a:ext>
              </a:extLst>
            </p:cNvPr>
            <p:cNvSpPr/>
            <p:nvPr/>
          </p:nvSpPr>
          <p:spPr>
            <a:xfrm rot="5400000">
              <a:off x="142995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D2AE7527-A0BC-689C-592B-0FFB41773543}"/>
                </a:ext>
              </a:extLst>
            </p:cNvPr>
            <p:cNvSpPr/>
            <p:nvPr/>
          </p:nvSpPr>
          <p:spPr>
            <a:xfrm rot="5400000">
              <a:off x="142995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8758AC28-C612-162E-DA2E-BA4C16C451F8}"/>
                </a:ext>
              </a:extLst>
            </p:cNvPr>
            <p:cNvSpPr/>
            <p:nvPr/>
          </p:nvSpPr>
          <p:spPr>
            <a:xfrm rot="5400000">
              <a:off x="142995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FC235135-DA2B-DA4C-2BC4-2B4BD80CADF1}"/>
                </a:ext>
              </a:extLst>
            </p:cNvPr>
            <p:cNvSpPr/>
            <p:nvPr/>
          </p:nvSpPr>
          <p:spPr>
            <a:xfrm rot="5400000">
              <a:off x="142995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9AAB3BFA-1070-FF8D-86B7-2F487335D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402"/>
          <a:stretch/>
        </p:blipFill>
        <p:spPr>
          <a:xfrm>
            <a:off x="1418366" y="2005127"/>
            <a:ext cx="5011387" cy="5903804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449CDAB8-B5B9-0837-3F61-0568828B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654"/>
          <a:stretch/>
        </p:blipFill>
        <p:spPr>
          <a:xfrm>
            <a:off x="1418366" y="7870418"/>
            <a:ext cx="5011387" cy="1901249"/>
          </a:xfrm>
          <a:prstGeom prst="rect">
            <a:avLst/>
          </a:prstGeo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0EDD68A7-FFB9-6972-9E0C-C2FA8547D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0175" y="4964509"/>
            <a:ext cx="5643781" cy="123110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8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889350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713D30E-365C-ABD6-437C-47E18423B4D4}"/>
              </a:ext>
            </a:extLst>
          </p:cNvPr>
          <p:cNvGrpSpPr/>
          <p:nvPr userDrawn="1"/>
        </p:nvGrpSpPr>
        <p:grpSpPr>
          <a:xfrm rot="5400000">
            <a:off x="5189539" y="-3486149"/>
            <a:ext cx="9461500" cy="18161002"/>
            <a:chOff x="11436302" y="2605053"/>
            <a:chExt cx="7121697" cy="649910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6C981D83-19E3-3F3F-0F5D-F72CD51673EE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C52588A4-AF01-C50E-5C5F-6FB17E619090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1095242-064A-7897-0E19-4CC313E10675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0487DD7-F40B-957D-DB96-B3B8474DB12D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8" name="Текст 195">
            <a:extLst>
              <a:ext uri="{FF2B5EF4-FFF2-40B4-BE49-F238E27FC236}">
                <a16:creationId xmlns:a16="http://schemas.microsoft.com/office/drawing/2014/main" id="{D449DA47-51D4-56A5-B273-F96605D913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8397" y="5079925"/>
            <a:ext cx="5643781" cy="1000274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7500"/>
              </a:lnSpc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7421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59417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03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669619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/>
          <p:nvPr userDrawn="1"/>
        </p:nvCxnSpPr>
        <p:spPr>
          <a:xfrm>
            <a:off x="8121019" y="834428"/>
            <a:ext cx="0" cy="10902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/>
          <p:nvPr userDrawn="1"/>
        </p:nvCxnSpPr>
        <p:spPr>
          <a:xfrm>
            <a:off x="8121019" y="3040732"/>
            <a:ext cx="0" cy="72849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8761228" y="2490810"/>
            <a:ext cx="1023974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4B62E63F-0142-C276-A2B9-1C989356A760}"/>
              </a:ext>
            </a:extLst>
          </p:cNvPr>
          <p:cNvSpPr/>
          <p:nvPr/>
        </p:nvSpPr>
        <p:spPr>
          <a:xfrm>
            <a:off x="8830531" y="3040935"/>
            <a:ext cx="10156999" cy="7197704"/>
          </a:xfrm>
          <a:custGeom>
            <a:avLst/>
            <a:gdLst>
              <a:gd name="connsiteX0" fmla="*/ 0 w 10156999"/>
              <a:gd name="connsiteY0" fmla="*/ 0 h 7197704"/>
              <a:gd name="connsiteX1" fmla="*/ 791375 w 10156999"/>
              <a:gd name="connsiteY1" fmla="*/ 7197705 h 7197704"/>
              <a:gd name="connsiteX2" fmla="*/ 2207985 w 10156999"/>
              <a:gd name="connsiteY2" fmla="*/ 3146838 h 7197704"/>
              <a:gd name="connsiteX3" fmla="*/ 3582550 w 10156999"/>
              <a:gd name="connsiteY3" fmla="*/ 5343258 h 7197704"/>
              <a:gd name="connsiteX4" fmla="*/ 4875740 w 10156999"/>
              <a:gd name="connsiteY4" fmla="*/ 3763249 h 7197704"/>
              <a:gd name="connsiteX5" fmla="*/ 6114679 w 10156999"/>
              <a:gd name="connsiteY5" fmla="*/ 5000773 h 7197704"/>
              <a:gd name="connsiteX6" fmla="*/ 7462120 w 10156999"/>
              <a:gd name="connsiteY6" fmla="*/ 3872983 h 7197704"/>
              <a:gd name="connsiteX7" fmla="*/ 8809559 w 10156999"/>
              <a:gd name="connsiteY7" fmla="*/ 4766183 h 7197704"/>
              <a:gd name="connsiteX8" fmla="*/ 10157000 w 10156999"/>
              <a:gd name="connsiteY8" fmla="*/ 3942461 h 71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6999" h="7197704">
                <a:moveTo>
                  <a:pt x="0" y="0"/>
                </a:moveTo>
                <a:cubicBezTo>
                  <a:pt x="0" y="0"/>
                  <a:pt x="233005" y="7197705"/>
                  <a:pt x="791375" y="7197705"/>
                </a:cubicBezTo>
                <a:cubicBezTo>
                  <a:pt x="1215205" y="7197705"/>
                  <a:pt x="1687182" y="3146838"/>
                  <a:pt x="2207985" y="3146838"/>
                </a:cubicBezTo>
                <a:cubicBezTo>
                  <a:pt x="2565087" y="3146838"/>
                  <a:pt x="3127933" y="5343258"/>
                  <a:pt x="3582550" y="5343258"/>
                </a:cubicBezTo>
                <a:cubicBezTo>
                  <a:pt x="3993631" y="5343258"/>
                  <a:pt x="4448655" y="3763249"/>
                  <a:pt x="4875740" y="3763249"/>
                </a:cubicBezTo>
                <a:cubicBezTo>
                  <a:pt x="5398712" y="3763249"/>
                  <a:pt x="5625749" y="5000773"/>
                  <a:pt x="6114679" y="5000773"/>
                </a:cubicBezTo>
                <a:cubicBezTo>
                  <a:pt x="6603610" y="5000773"/>
                  <a:pt x="6958542" y="3872983"/>
                  <a:pt x="7462120" y="3872983"/>
                </a:cubicBezTo>
                <a:cubicBezTo>
                  <a:pt x="8000689" y="3872983"/>
                  <a:pt x="8304219" y="4766183"/>
                  <a:pt x="8809559" y="4766183"/>
                </a:cubicBezTo>
                <a:cubicBezTo>
                  <a:pt x="9243426" y="4766183"/>
                  <a:pt x="10157000" y="3942461"/>
                  <a:pt x="10157000" y="3942461"/>
                </a:cubicBezTo>
              </a:path>
            </a:pathLst>
          </a:custGeom>
          <a:noFill/>
          <a:ln w="41275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35A245C-D572-82CB-E804-20296FC539FE}"/>
              </a:ext>
            </a:extLst>
          </p:cNvPr>
          <p:cNvSpPr/>
          <p:nvPr/>
        </p:nvSpPr>
        <p:spPr>
          <a:xfrm>
            <a:off x="8777501" y="8546240"/>
            <a:ext cx="10158220" cy="1761877"/>
          </a:xfrm>
          <a:custGeom>
            <a:avLst/>
            <a:gdLst>
              <a:gd name="connsiteX0" fmla="*/ 0 w 10158220"/>
              <a:gd name="connsiteY0" fmla="*/ 1577761 h 1761877"/>
              <a:gd name="connsiteX1" fmla="*/ 925645 w 10158220"/>
              <a:gd name="connsiteY1" fmla="*/ 0 h 1761877"/>
              <a:gd name="connsiteX2" fmla="*/ 3954436 w 10158220"/>
              <a:gd name="connsiteY2" fmla="*/ 1761878 h 1761877"/>
              <a:gd name="connsiteX3" fmla="*/ 10158221 w 10158220"/>
              <a:gd name="connsiteY3" fmla="*/ 1761878 h 176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8220" h="1761877">
                <a:moveTo>
                  <a:pt x="0" y="1577761"/>
                </a:moveTo>
                <a:cubicBezTo>
                  <a:pt x="0" y="788472"/>
                  <a:pt x="197200" y="0"/>
                  <a:pt x="925645" y="0"/>
                </a:cubicBezTo>
                <a:cubicBezTo>
                  <a:pt x="2173129" y="0"/>
                  <a:pt x="1712816" y="1761878"/>
                  <a:pt x="3954436" y="1761878"/>
                </a:cubicBezTo>
                <a:lnTo>
                  <a:pt x="10158221" y="1761878"/>
                </a:lnTo>
              </a:path>
            </a:pathLst>
          </a:custGeom>
          <a:noFill/>
          <a:ln w="41275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19B6CAF-398D-D046-1754-3512A89E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0" y="2928667"/>
            <a:ext cx="6696194" cy="269444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6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27D22-B125-A213-6E8A-61A8A74EA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13DA03-1D9C-2D13-AC59-75E68657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399DE-86E0-DE56-654C-653EFD9DD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C4D15D8-CE12-DB52-2556-63AAD778B0CC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E318F81-1BD6-7FB9-AAF8-C2ADFBFAC3F2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6B97B5-7302-EC76-93CA-7D060D45AD4F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91ADDC-F712-7432-58F6-B2B7401A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E665C1C-8F99-BF93-005A-1898A839E3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62111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E89490-4DA5-4027-D845-06408DF9E3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6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1909763"/>
            <a:ext cx="18161000" cy="84153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564416-62A5-C253-9DBF-7CF1C0EC178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5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863601"/>
            <a:ext cx="18161000" cy="94615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B076782-C6E9-9812-2ECF-F279EC02142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47D1EE0-21E2-6A6B-0ADE-AF33275C1A6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54F6319-3FD1-233E-2481-C88B304CCD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5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0DFCE70C-5302-E091-E6C6-9941CF7A10A4}"/>
              </a:ext>
            </a:extLst>
          </p:cNvPr>
          <p:cNvSpPr/>
          <p:nvPr userDrawn="1"/>
        </p:nvSpPr>
        <p:spPr>
          <a:xfrm>
            <a:off x="839786" y="3230881"/>
            <a:ext cx="2642242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2579BCB9-CB29-18A7-4DBB-6DE94FB7322F}"/>
              </a:ext>
            </a:extLst>
          </p:cNvPr>
          <p:cNvSpPr/>
          <p:nvPr userDrawn="1"/>
        </p:nvSpPr>
        <p:spPr>
          <a:xfrm>
            <a:off x="3481562" y="3230881"/>
            <a:ext cx="2642242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D047A304-6E7C-4315-F8A2-CE92B34E7D93}"/>
              </a:ext>
            </a:extLst>
          </p:cNvPr>
          <p:cNvSpPr/>
          <p:nvPr userDrawn="1"/>
        </p:nvSpPr>
        <p:spPr>
          <a:xfrm>
            <a:off x="6123338" y="3230881"/>
            <a:ext cx="2642242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17323D04-2180-1760-EEB5-6B4B657EFE34}"/>
              </a:ext>
            </a:extLst>
          </p:cNvPr>
          <p:cNvSpPr/>
          <p:nvPr userDrawn="1"/>
        </p:nvSpPr>
        <p:spPr>
          <a:xfrm>
            <a:off x="8768188" y="3230881"/>
            <a:ext cx="2045065" cy="4726004"/>
          </a:xfrm>
          <a:prstGeom prst="rect">
            <a:avLst/>
          </a:prstGeom>
          <a:solidFill>
            <a:srgbClr val="304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1E51F13D-BC2C-3A7D-DB3A-94F54C7B00C6}"/>
              </a:ext>
            </a:extLst>
          </p:cNvPr>
          <p:cNvSpPr/>
          <p:nvPr userDrawn="1"/>
        </p:nvSpPr>
        <p:spPr>
          <a:xfrm>
            <a:off x="10813087" y="3230881"/>
            <a:ext cx="2045065" cy="4726004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48F4F9EF-B67B-2270-E3AD-9E42F1F84A2B}"/>
              </a:ext>
            </a:extLst>
          </p:cNvPr>
          <p:cNvSpPr/>
          <p:nvPr userDrawn="1"/>
        </p:nvSpPr>
        <p:spPr>
          <a:xfrm>
            <a:off x="12857987" y="3230881"/>
            <a:ext cx="2045065" cy="4726004"/>
          </a:xfrm>
          <a:prstGeom prst="rect">
            <a:avLst/>
          </a:prstGeom>
          <a:solidFill>
            <a:srgbClr val="DB4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031508E-D234-8959-83E7-9A05DB127C9E}"/>
              </a:ext>
            </a:extLst>
          </p:cNvPr>
          <p:cNvSpPr/>
          <p:nvPr userDrawn="1"/>
        </p:nvSpPr>
        <p:spPr>
          <a:xfrm>
            <a:off x="14902886" y="3230881"/>
            <a:ext cx="2045065" cy="4726004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DC329B98-97BA-CA0B-7BEB-CFA875E419B5}"/>
              </a:ext>
            </a:extLst>
          </p:cNvPr>
          <p:cNvSpPr/>
          <p:nvPr userDrawn="1"/>
        </p:nvSpPr>
        <p:spPr>
          <a:xfrm>
            <a:off x="16947784" y="3230881"/>
            <a:ext cx="2045065" cy="4726004"/>
          </a:xfrm>
          <a:prstGeom prst="rect">
            <a:avLst/>
          </a:prstGeom>
          <a:solidFill>
            <a:srgbClr val="E63F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3" name="Текст 4">
            <a:extLst>
              <a:ext uri="{FF2B5EF4-FFF2-40B4-BE49-F238E27FC236}">
                <a16:creationId xmlns:a16="http://schemas.microsoft.com/office/drawing/2014/main" id="{8D86234E-4341-92C4-3123-1B6A523D8F1D}"/>
              </a:ext>
            </a:extLst>
          </p:cNvPr>
          <p:cNvSpPr txBox="1">
            <a:spLocks/>
          </p:cNvSpPr>
          <p:nvPr userDrawn="1"/>
        </p:nvSpPr>
        <p:spPr>
          <a:xfrm>
            <a:off x="6294788" y="3637935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4" name="Текст 4">
            <a:extLst>
              <a:ext uri="{FF2B5EF4-FFF2-40B4-BE49-F238E27FC236}">
                <a16:creationId xmlns:a16="http://schemas.microsoft.com/office/drawing/2014/main" id="{21CF79A7-3AB1-A826-46E5-B80A8583DBF0}"/>
              </a:ext>
            </a:extLst>
          </p:cNvPr>
          <p:cNvSpPr txBox="1">
            <a:spLocks/>
          </p:cNvSpPr>
          <p:nvPr userDrawn="1"/>
        </p:nvSpPr>
        <p:spPr>
          <a:xfrm>
            <a:off x="839609" y="2164080"/>
            <a:ext cx="5755155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Основные</a:t>
            </a:r>
          </a:p>
        </p:txBody>
      </p:sp>
      <p:sp>
        <p:nvSpPr>
          <p:cNvPr id="155" name="Текст 4">
            <a:extLst>
              <a:ext uri="{FF2B5EF4-FFF2-40B4-BE49-F238E27FC236}">
                <a16:creationId xmlns:a16="http://schemas.microsoft.com/office/drawing/2014/main" id="{1ED59089-890C-00E9-EE9E-0348A3101555}"/>
              </a:ext>
            </a:extLst>
          </p:cNvPr>
          <p:cNvSpPr txBox="1">
            <a:spLocks/>
          </p:cNvSpPr>
          <p:nvPr userDrawn="1"/>
        </p:nvSpPr>
        <p:spPr>
          <a:xfrm>
            <a:off x="8765580" y="2164080"/>
            <a:ext cx="5595840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Дополнительные</a:t>
            </a:r>
          </a:p>
        </p:txBody>
      </p:sp>
      <p:sp>
        <p:nvSpPr>
          <p:cNvPr id="156" name="Текст 4">
            <a:extLst>
              <a:ext uri="{FF2B5EF4-FFF2-40B4-BE49-F238E27FC236}">
                <a16:creationId xmlns:a16="http://schemas.microsoft.com/office/drawing/2014/main" id="{0C83F7FA-15BB-8AB0-DF4B-5E440576A2A8}"/>
              </a:ext>
            </a:extLst>
          </p:cNvPr>
          <p:cNvSpPr txBox="1">
            <a:spLocks/>
          </p:cNvSpPr>
          <p:nvPr userDrawn="1"/>
        </p:nvSpPr>
        <p:spPr>
          <a:xfrm>
            <a:off x="1011236" y="3637935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#141414</a:t>
            </a:r>
          </a:p>
        </p:txBody>
      </p:sp>
      <p:sp>
        <p:nvSpPr>
          <p:cNvPr id="157" name="Текст 4">
            <a:extLst>
              <a:ext uri="{FF2B5EF4-FFF2-40B4-BE49-F238E27FC236}">
                <a16:creationId xmlns:a16="http://schemas.microsoft.com/office/drawing/2014/main" id="{69B73FCF-B33D-0C67-2939-AF1209192C79}"/>
              </a:ext>
            </a:extLst>
          </p:cNvPr>
          <p:cNvSpPr txBox="1">
            <a:spLocks/>
          </p:cNvSpPr>
          <p:nvPr userDrawn="1"/>
        </p:nvSpPr>
        <p:spPr>
          <a:xfrm>
            <a:off x="3653012" y="3637935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8" name="Текст 4">
            <a:extLst>
              <a:ext uri="{FF2B5EF4-FFF2-40B4-BE49-F238E27FC236}">
                <a16:creationId xmlns:a16="http://schemas.microsoft.com/office/drawing/2014/main" id="{8D9469A1-1BB9-44CB-658F-648ECA3D9239}"/>
              </a:ext>
            </a:extLst>
          </p:cNvPr>
          <p:cNvSpPr txBox="1">
            <a:spLocks/>
          </p:cNvSpPr>
          <p:nvPr userDrawn="1"/>
        </p:nvSpPr>
        <p:spPr>
          <a:xfrm>
            <a:off x="8939638" y="3637935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3044FF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59" name="Текст 4">
            <a:extLst>
              <a:ext uri="{FF2B5EF4-FFF2-40B4-BE49-F238E27FC236}">
                <a16:creationId xmlns:a16="http://schemas.microsoft.com/office/drawing/2014/main" id="{8C42A58D-E0E8-34CD-D82E-AC456FF89FD8}"/>
              </a:ext>
            </a:extLst>
          </p:cNvPr>
          <p:cNvSpPr txBox="1">
            <a:spLocks/>
          </p:cNvSpPr>
          <p:nvPr userDrawn="1"/>
        </p:nvSpPr>
        <p:spPr>
          <a:xfrm>
            <a:off x="10984537" y="3637935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009B40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0" name="Текст 4">
            <a:extLst>
              <a:ext uri="{FF2B5EF4-FFF2-40B4-BE49-F238E27FC236}">
                <a16:creationId xmlns:a16="http://schemas.microsoft.com/office/drawing/2014/main" id="{79251AB3-FFD5-CC12-F0DD-1476B5303C5B}"/>
              </a:ext>
            </a:extLst>
          </p:cNvPr>
          <p:cNvSpPr txBox="1">
            <a:spLocks/>
          </p:cNvSpPr>
          <p:nvPr userDrawn="1"/>
        </p:nvSpPr>
        <p:spPr>
          <a:xfrm>
            <a:off x="13029437" y="3637935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DB44E8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1" name="Текст 4">
            <a:extLst>
              <a:ext uri="{FF2B5EF4-FFF2-40B4-BE49-F238E27FC236}">
                <a16:creationId xmlns:a16="http://schemas.microsoft.com/office/drawing/2014/main" id="{368EC0F7-420B-5563-70B0-44BBFC565198}"/>
              </a:ext>
            </a:extLst>
          </p:cNvPr>
          <p:cNvSpPr txBox="1">
            <a:spLocks/>
          </p:cNvSpPr>
          <p:nvPr userDrawn="1"/>
        </p:nvSpPr>
        <p:spPr>
          <a:xfrm>
            <a:off x="15074336" y="3637935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FFDD2</a:t>
            </a:r>
            <a:r>
              <a:rPr lang="en-US" sz="2400" dirty="0">
                <a:latin typeface="Graphik LCG" panose="020B0503030202060203" pitchFamily="34" charset="0"/>
              </a:rPr>
              <a:t>D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62" name="Текст 4">
            <a:extLst>
              <a:ext uri="{FF2B5EF4-FFF2-40B4-BE49-F238E27FC236}">
                <a16:creationId xmlns:a16="http://schemas.microsoft.com/office/drawing/2014/main" id="{9598E39D-BBF7-D2EF-B0D2-761D6C679541}"/>
              </a:ext>
            </a:extLst>
          </p:cNvPr>
          <p:cNvSpPr txBox="1">
            <a:spLocks/>
          </p:cNvSpPr>
          <p:nvPr userDrawn="1"/>
        </p:nvSpPr>
        <p:spPr>
          <a:xfrm>
            <a:off x="17119234" y="3637935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E63F07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3" name="Текст 4">
            <a:extLst>
              <a:ext uri="{FF2B5EF4-FFF2-40B4-BE49-F238E27FC236}">
                <a16:creationId xmlns:a16="http://schemas.microsoft.com/office/drawing/2014/main" id="{63A11282-2DAB-76D2-5605-E4D370654FA8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66B04287-D3A5-65C6-0F34-871CEE5D2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BDF5D9F1-8269-49C0-4ADF-FEE4A5E02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E8EADD6C-08E9-18AD-91C9-CB982C683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87F38319-4179-0656-A819-459BB7D2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  <p:sp>
        <p:nvSpPr>
          <p:cNvPr id="168" name="Заголовок 1">
            <a:extLst>
              <a:ext uri="{FF2B5EF4-FFF2-40B4-BE49-F238E27FC236}">
                <a16:creationId xmlns:a16="http://schemas.microsoft.com/office/drawing/2014/main" id="{81DFB8C8-4000-23E7-FC0F-DE172B5F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</a:t>
            </a:r>
          </a:p>
        </p:txBody>
      </p:sp>
    </p:spTree>
    <p:extLst>
      <p:ext uri="{BB962C8B-B14F-4D97-AF65-F5344CB8AC3E}">
        <p14:creationId xmlns:p14="http://schemas.microsoft.com/office/powerpoint/2010/main" val="31271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1BEAD3-B7AB-F02E-6279-61F3628794B6}"/>
              </a:ext>
            </a:extLst>
          </p:cNvPr>
          <p:cNvSpPr/>
          <p:nvPr userDrawn="1"/>
        </p:nvSpPr>
        <p:spPr>
          <a:xfrm>
            <a:off x="7647200" y="2677806"/>
            <a:ext cx="2269099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BC74427-4487-97EB-5549-99E456983D4C}"/>
              </a:ext>
            </a:extLst>
          </p:cNvPr>
          <p:cNvSpPr/>
          <p:nvPr userDrawn="1"/>
        </p:nvSpPr>
        <p:spPr>
          <a:xfrm>
            <a:off x="9916337" y="2677806"/>
            <a:ext cx="2269099" cy="472600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EF0801-F204-DDA9-13DE-917937963749}"/>
              </a:ext>
            </a:extLst>
          </p:cNvPr>
          <p:cNvSpPr/>
          <p:nvPr userDrawn="1"/>
        </p:nvSpPr>
        <p:spPr>
          <a:xfrm>
            <a:off x="12185475" y="2677806"/>
            <a:ext cx="2269099" cy="4726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A6FA54-CE3F-3520-E13B-2DBD1BD21A26}"/>
              </a:ext>
            </a:extLst>
          </p:cNvPr>
          <p:cNvSpPr/>
          <p:nvPr userDrawn="1"/>
        </p:nvSpPr>
        <p:spPr>
          <a:xfrm>
            <a:off x="14454612" y="2677806"/>
            <a:ext cx="2269099" cy="4726004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9E2E1FC-75D4-B658-29DE-52690FBD9F6D}"/>
              </a:ext>
            </a:extLst>
          </p:cNvPr>
          <p:cNvSpPr/>
          <p:nvPr userDrawn="1"/>
        </p:nvSpPr>
        <p:spPr>
          <a:xfrm>
            <a:off x="16723750" y="2677806"/>
            <a:ext cx="2269099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D58D33-34BE-4F0E-D110-A221BD98334F}"/>
              </a:ext>
            </a:extLst>
          </p:cNvPr>
          <p:cNvSpPr/>
          <p:nvPr userDrawn="1"/>
        </p:nvSpPr>
        <p:spPr>
          <a:xfrm>
            <a:off x="839788" y="2677806"/>
            <a:ext cx="2269099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9E3091A-D186-CACC-D042-5ED279D84B37}"/>
              </a:ext>
            </a:extLst>
          </p:cNvPr>
          <p:cNvSpPr/>
          <p:nvPr userDrawn="1"/>
        </p:nvSpPr>
        <p:spPr>
          <a:xfrm>
            <a:off x="3108925" y="2677806"/>
            <a:ext cx="2269099" cy="472600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1E7D7F6-A82F-8479-BAA4-22478E7B9469}"/>
              </a:ext>
            </a:extLst>
          </p:cNvPr>
          <p:cNvSpPr/>
          <p:nvPr userDrawn="1"/>
        </p:nvSpPr>
        <p:spPr>
          <a:xfrm>
            <a:off x="5378063" y="2677806"/>
            <a:ext cx="2269099" cy="472600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36D82CD5-30FB-69D2-B24D-2363740FE60D}"/>
              </a:ext>
            </a:extLst>
          </p:cNvPr>
          <p:cNvSpPr txBox="1">
            <a:spLocks/>
          </p:cNvSpPr>
          <p:nvPr userDrawn="1"/>
        </p:nvSpPr>
        <p:spPr>
          <a:xfrm>
            <a:off x="5601086" y="3084860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EBEBEB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30415F0-8735-6E8B-9844-99E8FA618979}"/>
              </a:ext>
            </a:extLst>
          </p:cNvPr>
          <p:cNvSpPr txBox="1">
            <a:spLocks/>
          </p:cNvSpPr>
          <p:nvPr userDrawn="1"/>
        </p:nvSpPr>
        <p:spPr>
          <a:xfrm>
            <a:off x="1062811" y="3084860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7BC3BECB-FB1C-94F4-253C-EF8C579835CB}"/>
              </a:ext>
            </a:extLst>
          </p:cNvPr>
          <p:cNvSpPr txBox="1">
            <a:spLocks/>
          </p:cNvSpPr>
          <p:nvPr userDrawn="1"/>
        </p:nvSpPr>
        <p:spPr>
          <a:xfrm>
            <a:off x="3331948" y="3084860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F0F0F0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B659C04E-F17E-8862-D4E0-C78E03B35A37}"/>
              </a:ext>
            </a:extLst>
          </p:cNvPr>
          <p:cNvSpPr txBox="1">
            <a:spLocks/>
          </p:cNvSpPr>
          <p:nvPr userDrawn="1"/>
        </p:nvSpPr>
        <p:spPr>
          <a:xfrm>
            <a:off x="7870223" y="3084860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4DC839F9-D772-22A2-0E14-A8B318C35B4C}"/>
              </a:ext>
            </a:extLst>
          </p:cNvPr>
          <p:cNvSpPr txBox="1">
            <a:spLocks/>
          </p:cNvSpPr>
          <p:nvPr userDrawn="1"/>
        </p:nvSpPr>
        <p:spPr>
          <a:xfrm>
            <a:off x="10139360" y="3084860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CBCBCB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9755A81C-E23B-A729-9580-5AEFCFE17411}"/>
              </a:ext>
            </a:extLst>
          </p:cNvPr>
          <p:cNvSpPr txBox="1">
            <a:spLocks/>
          </p:cNvSpPr>
          <p:nvPr userDrawn="1"/>
        </p:nvSpPr>
        <p:spPr>
          <a:xfrm>
            <a:off x="12408498" y="3084860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969696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9AA785AB-AC24-F095-5EB4-DA97E644C672}"/>
              </a:ext>
            </a:extLst>
          </p:cNvPr>
          <p:cNvSpPr txBox="1">
            <a:spLocks/>
          </p:cNvSpPr>
          <p:nvPr userDrawn="1"/>
        </p:nvSpPr>
        <p:spPr>
          <a:xfrm>
            <a:off x="14677635" y="3084860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414141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9FEABFA4-6577-19C0-82CC-EE6A0155AACD}"/>
              </a:ext>
            </a:extLst>
          </p:cNvPr>
          <p:cNvSpPr txBox="1">
            <a:spLocks/>
          </p:cNvSpPr>
          <p:nvPr userDrawn="1"/>
        </p:nvSpPr>
        <p:spPr>
          <a:xfrm>
            <a:off x="16946773" y="3084860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141414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AE383DC-0B4D-4B3D-0210-D1298394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Палитра оттенков серого 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DB8DD626-15BB-EFA2-8CEF-F19A9023DD49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E7C0EC5-5F68-54B9-59A8-2F4DCC0142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0081A11-593D-9A0D-E305-309695A4B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92928C5-075A-2171-FE36-B9EB3B719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74D8118-A9F4-BEA2-70EB-B5433B63A5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1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B0CB9BB-E99B-CCF3-797B-11AB32A6974F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C1870F16-DBE8-B9A3-C60A-545F677D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4610100"/>
            <a:ext cx="6832600" cy="1939925"/>
          </a:xfrm>
        </p:spPr>
        <p:txBody>
          <a:bodyPr lIns="0" tIns="0" rIns="0" bIns="0" anchor="t" anchorCtr="0">
            <a:normAutofit/>
          </a:bodyPr>
          <a:lstStyle/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AFAFA"/>
                </a:solidFill>
              </a:rPr>
              <a:t>Использование </a:t>
            </a:r>
            <a:br>
              <a:rPr lang="ru-RU" sz="6500" dirty="0">
                <a:solidFill>
                  <a:srgbClr val="FAFAFA"/>
                </a:solidFill>
              </a:rPr>
            </a:br>
            <a:r>
              <a:rPr lang="ru-RU" sz="6500" dirty="0">
                <a:solidFill>
                  <a:srgbClr val="FAFAFA"/>
                </a:solidFill>
              </a:rPr>
              <a:t>доп. цветов</a:t>
            </a:r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64AD235-1629-0567-9936-DEE86F33CA9C}"/>
              </a:ext>
            </a:extLst>
          </p:cNvPr>
          <p:cNvGrpSpPr/>
          <p:nvPr userDrawn="1"/>
        </p:nvGrpSpPr>
        <p:grpSpPr>
          <a:xfrm>
            <a:off x="9041697" y="772311"/>
            <a:ext cx="9068776" cy="3275501"/>
            <a:chOff x="839608" y="2228632"/>
            <a:chExt cx="9068776" cy="3275501"/>
          </a:xfrm>
        </p:grpSpPr>
        <p:sp>
          <p:nvSpPr>
            <p:cNvPr id="98" name="Текст 4">
              <a:extLst>
                <a:ext uri="{FF2B5EF4-FFF2-40B4-BE49-F238E27FC236}">
                  <a16:creationId xmlns:a16="http://schemas.microsoft.com/office/drawing/2014/main" id="{D9FCA34D-C62F-0FCF-1CF4-56676B641FC4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2228632"/>
              <a:ext cx="9068776" cy="32667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Первый и закрывающий слайды – всегда темно-серые</a:t>
              </a:r>
              <a:br>
                <a:rPr lang="ru-RU" sz="2400" dirty="0">
                  <a:latin typeface="Graphik LCG" panose="020B0503030202060203" pitchFamily="34" charset="0"/>
                </a:rPr>
              </a:br>
              <a:br>
                <a:rPr lang="ru-RU" sz="2400" dirty="0">
                  <a:latin typeface="Graphik LCG" panose="020B0503030202060203" pitchFamily="34" charset="0"/>
                </a:rPr>
              </a:br>
              <a:r>
                <a:rPr lang="ru-RU" sz="2400" dirty="0">
                  <a:latin typeface="Graphik LCG" panose="020B0503030202060203" pitchFamily="34" charset="0"/>
                </a:rPr>
                <a:t>Используем по две акцентные перебивки на одну презентацию </a:t>
              </a:r>
              <a:r>
                <a:rPr lang="ru-RU" sz="2400" dirty="0">
                  <a:solidFill>
                    <a:schemeClr val="tx2"/>
                  </a:solidFill>
                  <a:latin typeface="Graphik LCG" panose="020B0503030202060203" pitchFamily="34" charset="0"/>
                </a:rPr>
                <a:t>(все акценты внутри разделов должны соответствовать двум выбранным цветам)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Машинное обучение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Аналитика</a:t>
              </a:r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212930A0-AE53-7521-B9DC-4EE1E8F4B742}"/>
                </a:ext>
              </a:extLst>
            </p:cNvPr>
            <p:cNvSpPr/>
            <p:nvPr/>
          </p:nvSpPr>
          <p:spPr>
            <a:xfrm>
              <a:off x="4440422" y="4554775"/>
              <a:ext cx="382621" cy="3826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E501A3B3-5CF0-4740-0961-8449A7F3BC25}"/>
                </a:ext>
              </a:extLst>
            </p:cNvPr>
            <p:cNvSpPr/>
            <p:nvPr/>
          </p:nvSpPr>
          <p:spPr>
            <a:xfrm>
              <a:off x="5007869" y="4554775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BF6EAA09-631F-E243-F0A8-E5573AB86976}"/>
                </a:ext>
              </a:extLst>
            </p:cNvPr>
            <p:cNvSpPr/>
            <p:nvPr/>
          </p:nvSpPr>
          <p:spPr>
            <a:xfrm>
              <a:off x="2930843" y="5121512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9566EE9E-4A2A-09FB-4242-F9FFA5721B70}"/>
                </a:ext>
              </a:extLst>
            </p:cNvPr>
            <p:cNvSpPr/>
            <p:nvPr/>
          </p:nvSpPr>
          <p:spPr>
            <a:xfrm>
              <a:off x="3498290" y="5121512"/>
              <a:ext cx="382621" cy="382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E952DEAE-1523-74C7-2E6E-9730A2A9195F}"/>
                </a:ext>
              </a:extLst>
            </p:cNvPr>
            <p:cNvSpPr/>
            <p:nvPr/>
          </p:nvSpPr>
          <p:spPr>
            <a:xfrm>
              <a:off x="8984537" y="2274870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82592CF-75AA-A61E-CB60-D99F1422D569}"/>
              </a:ext>
            </a:extLst>
          </p:cNvPr>
          <p:cNvGrpSpPr/>
          <p:nvPr userDrawn="1"/>
        </p:nvGrpSpPr>
        <p:grpSpPr>
          <a:xfrm>
            <a:off x="9041697" y="9150296"/>
            <a:ext cx="9068776" cy="1266244"/>
            <a:chOff x="839608" y="8496490"/>
            <a:chExt cx="9068776" cy="1266244"/>
          </a:xfrm>
        </p:grpSpPr>
        <p:sp>
          <p:nvSpPr>
            <p:cNvPr id="105" name="Текст 4">
              <a:extLst>
                <a:ext uri="{FF2B5EF4-FFF2-40B4-BE49-F238E27FC236}">
                  <a16:creationId xmlns:a16="http://schemas.microsoft.com/office/drawing/2014/main" id="{215AEA02-A6D6-DDBE-37A1-1A9535E10566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8496490"/>
              <a:ext cx="9068776" cy="12662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Используем цветные шапки для заголовков, разделение слайда на две части с помощью левой плашки (она может быть светло-серой      </a:t>
              </a:r>
              <a:r>
                <a:rPr lang="en-US" sz="2400" dirty="0">
                  <a:latin typeface="Graphik LCG" panose="020B0503030202060203" pitchFamily="34" charset="0"/>
                </a:rPr>
                <a:t>,</a:t>
              </a:r>
              <a:r>
                <a:rPr lang="ru-RU" sz="2400" dirty="0">
                  <a:latin typeface="Graphik LCG" panose="020B0503030202060203" pitchFamily="34" charset="0"/>
                </a:rPr>
                <a:t>  темно-серой       или цветной</a:t>
              </a:r>
              <a:r>
                <a:rPr lang="en-US" sz="2400" dirty="0">
                  <a:latin typeface="Graphik LCG" panose="020B0503030202060203" pitchFamily="34" charset="0"/>
                </a:rPr>
                <a:t>)</a:t>
              </a:r>
              <a:endParaRPr lang="ru-RU" sz="240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FEF2079B-249F-26DB-2D42-4743A100A638}"/>
                </a:ext>
              </a:extLst>
            </p:cNvPr>
            <p:cNvSpPr/>
            <p:nvPr/>
          </p:nvSpPr>
          <p:spPr>
            <a:xfrm>
              <a:off x="6324463" y="9376606"/>
              <a:ext cx="382621" cy="3826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11E9503C-FD1E-F40A-0888-D7521502579C}"/>
                </a:ext>
              </a:extLst>
            </p:cNvPr>
            <p:cNvSpPr/>
            <p:nvPr/>
          </p:nvSpPr>
          <p:spPr>
            <a:xfrm>
              <a:off x="3683047" y="9376606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08" name="Текст 4">
            <a:extLst>
              <a:ext uri="{FF2B5EF4-FFF2-40B4-BE49-F238E27FC236}">
                <a16:creationId xmlns:a16="http://schemas.microsoft.com/office/drawing/2014/main" id="{E2075732-CB3C-812A-FCC7-25C363BB08AA}"/>
              </a:ext>
            </a:extLst>
          </p:cNvPr>
          <p:cNvSpPr txBox="1">
            <a:spLocks/>
          </p:cNvSpPr>
          <p:nvPr userDrawn="1"/>
        </p:nvSpPr>
        <p:spPr>
          <a:xfrm>
            <a:off x="9041697" y="4658215"/>
            <a:ext cx="9068776" cy="1266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В презентациях для выступлений можем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использовать следующие пары акцентных цветов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solidFill>
                  <a:schemeClr val="tx2"/>
                </a:solidFill>
                <a:latin typeface="Graphik LCG" panose="020B0503030202060203" pitchFamily="34" charset="0"/>
              </a:rPr>
              <a:t>(для одной презентации – одна пара):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1E29C22-B355-FD6B-F081-AD8A3657702E}"/>
              </a:ext>
            </a:extLst>
          </p:cNvPr>
          <p:cNvSpPr/>
          <p:nvPr userDrawn="1"/>
        </p:nvSpPr>
        <p:spPr>
          <a:xfrm>
            <a:off x="9044359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3D7C5EC-539A-C671-CBDB-54542CC0476C}"/>
              </a:ext>
            </a:extLst>
          </p:cNvPr>
          <p:cNvSpPr/>
          <p:nvPr userDrawn="1"/>
        </p:nvSpPr>
        <p:spPr>
          <a:xfrm>
            <a:off x="96118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1" name="Текст 4">
            <a:extLst>
              <a:ext uri="{FF2B5EF4-FFF2-40B4-BE49-F238E27FC236}">
                <a16:creationId xmlns:a16="http://schemas.microsoft.com/office/drawing/2014/main" id="{169EDEB2-8F1B-7E77-E685-621725293BB0}"/>
              </a:ext>
            </a:extLst>
          </p:cNvPr>
          <p:cNvSpPr txBox="1">
            <a:spLocks/>
          </p:cNvSpPr>
          <p:nvPr userDrawn="1"/>
        </p:nvSpPr>
        <p:spPr>
          <a:xfrm>
            <a:off x="10079459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69C1A66-1F8A-974E-D5B8-4A24950C327E}"/>
              </a:ext>
            </a:extLst>
          </p:cNvPr>
          <p:cNvSpPr/>
          <p:nvPr userDrawn="1"/>
        </p:nvSpPr>
        <p:spPr>
          <a:xfrm>
            <a:off x="10504527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38A5977-D3B8-FC6F-F5E3-7EC7BE941E0B}"/>
              </a:ext>
            </a:extLst>
          </p:cNvPr>
          <p:cNvSpPr/>
          <p:nvPr userDrawn="1"/>
        </p:nvSpPr>
        <p:spPr>
          <a:xfrm>
            <a:off x="11071974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4" name="Текст 4">
            <a:extLst>
              <a:ext uri="{FF2B5EF4-FFF2-40B4-BE49-F238E27FC236}">
                <a16:creationId xmlns:a16="http://schemas.microsoft.com/office/drawing/2014/main" id="{8FBB6801-9B54-E084-A378-69C2BFBB9D87}"/>
              </a:ext>
            </a:extLst>
          </p:cNvPr>
          <p:cNvSpPr txBox="1">
            <a:spLocks/>
          </p:cNvSpPr>
          <p:nvPr userDrawn="1"/>
        </p:nvSpPr>
        <p:spPr>
          <a:xfrm>
            <a:off x="11539627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ECBF7618-BD0C-9E90-30FF-7F2E80FBBA46}"/>
              </a:ext>
            </a:extLst>
          </p:cNvPr>
          <p:cNvSpPr/>
          <p:nvPr userDrawn="1"/>
        </p:nvSpPr>
        <p:spPr>
          <a:xfrm>
            <a:off x="11964694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2D5E591-B63C-CB2A-8647-4219460E51B6}"/>
              </a:ext>
            </a:extLst>
          </p:cNvPr>
          <p:cNvSpPr/>
          <p:nvPr userDrawn="1"/>
        </p:nvSpPr>
        <p:spPr>
          <a:xfrm>
            <a:off x="1253214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7" name="Текст 4">
            <a:extLst>
              <a:ext uri="{FF2B5EF4-FFF2-40B4-BE49-F238E27FC236}">
                <a16:creationId xmlns:a16="http://schemas.microsoft.com/office/drawing/2014/main" id="{BE992D30-B3AF-BBF6-78FC-69CB1FC9987A}"/>
              </a:ext>
            </a:extLst>
          </p:cNvPr>
          <p:cNvSpPr txBox="1">
            <a:spLocks/>
          </p:cNvSpPr>
          <p:nvPr userDrawn="1"/>
        </p:nvSpPr>
        <p:spPr>
          <a:xfrm>
            <a:off x="12999794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AEAE3865-F9C8-8781-C586-35E847766B84}"/>
              </a:ext>
            </a:extLst>
          </p:cNvPr>
          <p:cNvSpPr/>
          <p:nvPr userDrawn="1"/>
        </p:nvSpPr>
        <p:spPr>
          <a:xfrm>
            <a:off x="13421638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BAAECE4-B3AD-F428-4D49-79740D9926F1}"/>
              </a:ext>
            </a:extLst>
          </p:cNvPr>
          <p:cNvSpPr/>
          <p:nvPr userDrawn="1"/>
        </p:nvSpPr>
        <p:spPr>
          <a:xfrm>
            <a:off x="13989085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0" name="Текст 4">
            <a:extLst>
              <a:ext uri="{FF2B5EF4-FFF2-40B4-BE49-F238E27FC236}">
                <a16:creationId xmlns:a16="http://schemas.microsoft.com/office/drawing/2014/main" id="{D4DEE565-5BE6-59FA-3BDD-2104C90E2B9B}"/>
              </a:ext>
            </a:extLst>
          </p:cNvPr>
          <p:cNvSpPr txBox="1">
            <a:spLocks/>
          </p:cNvSpPr>
          <p:nvPr userDrawn="1"/>
        </p:nvSpPr>
        <p:spPr>
          <a:xfrm>
            <a:off x="1445673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C4354B8-171A-F08D-E29F-6ECC287AA2F1}"/>
              </a:ext>
            </a:extLst>
          </p:cNvPr>
          <p:cNvSpPr/>
          <p:nvPr userDrawn="1"/>
        </p:nvSpPr>
        <p:spPr>
          <a:xfrm>
            <a:off x="14875684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66B91DCA-2685-51EC-69EE-03B90207AA1C}"/>
              </a:ext>
            </a:extLst>
          </p:cNvPr>
          <p:cNvSpPr/>
          <p:nvPr userDrawn="1"/>
        </p:nvSpPr>
        <p:spPr>
          <a:xfrm>
            <a:off x="1544313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3" name="Текст 4">
            <a:extLst>
              <a:ext uri="{FF2B5EF4-FFF2-40B4-BE49-F238E27FC236}">
                <a16:creationId xmlns:a16="http://schemas.microsoft.com/office/drawing/2014/main" id="{7D7AED77-F245-E6E3-3A08-F39D0EE28D14}"/>
              </a:ext>
            </a:extLst>
          </p:cNvPr>
          <p:cNvSpPr txBox="1">
            <a:spLocks/>
          </p:cNvSpPr>
          <p:nvPr userDrawn="1"/>
        </p:nvSpPr>
        <p:spPr>
          <a:xfrm>
            <a:off x="1592529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en-US" sz="2400" dirty="0">
                <a:latin typeface="Graphik LCG" panose="020B0503030202060203" pitchFamily="34" charset="0"/>
              </a:rPr>
              <a:t>;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7B0AED8-96C0-258C-446E-7B818C990972}"/>
              </a:ext>
            </a:extLst>
          </p:cNvPr>
          <p:cNvGrpSpPr/>
          <p:nvPr userDrawn="1"/>
        </p:nvGrpSpPr>
        <p:grpSpPr>
          <a:xfrm>
            <a:off x="9041698" y="6888637"/>
            <a:ext cx="5188687" cy="1651256"/>
            <a:chOff x="9411349" y="6806944"/>
            <a:chExt cx="5188687" cy="1651256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8D80BBFC-5AAC-8CF5-7A26-5D0A765F2893}"/>
                </a:ext>
              </a:extLst>
            </p:cNvPr>
            <p:cNvGrpSpPr/>
            <p:nvPr/>
          </p:nvGrpSpPr>
          <p:grpSpPr>
            <a:xfrm>
              <a:off x="9796631" y="7240291"/>
              <a:ext cx="4097725" cy="1004134"/>
              <a:chOff x="9411348" y="7627721"/>
              <a:chExt cx="4097725" cy="1004134"/>
            </a:xfrm>
          </p:grpSpPr>
          <p:sp>
            <p:nvSpPr>
              <p:cNvPr id="128" name="Текст 4">
                <a:extLst>
                  <a:ext uri="{FF2B5EF4-FFF2-40B4-BE49-F238E27FC236}">
                    <a16:creationId xmlns:a16="http://schemas.microsoft.com/office/drawing/2014/main" id="{D2C85487-6866-C367-952A-86C68BFE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1348" y="7627721"/>
                <a:ext cx="3873065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LCG-MEDIUM" panose="020B0503030202060203" pitchFamily="34" charset="0"/>
                  </a:rPr>
                  <a:t>Стоп-лист сочетаний:</a:t>
                </a:r>
              </a:p>
            </p:txBody>
          </p:sp>
          <p:sp>
            <p:nvSpPr>
              <p:cNvPr id="129" name="Овал 128">
                <a:extLst>
                  <a:ext uri="{FF2B5EF4-FFF2-40B4-BE49-F238E27FC236}">
                    <a16:creationId xmlns:a16="http://schemas.microsoft.com/office/drawing/2014/main" id="{00E8C1C0-BE26-5310-9863-DB5A86F16BB9}"/>
                  </a:ext>
                </a:extLst>
              </p:cNvPr>
              <p:cNvSpPr/>
              <p:nvPr/>
            </p:nvSpPr>
            <p:spPr>
              <a:xfrm>
                <a:off x="9414010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accent1"/>
                  </a:solidFill>
                  <a:latin typeface="Graphik LCG" panose="020B0503030202060203" pitchFamily="34" charset="0"/>
                </a:endParaRPr>
              </a:p>
            </p:txBody>
          </p:sp>
          <p:sp>
            <p:nvSpPr>
              <p:cNvPr id="130" name="Овал 129">
                <a:extLst>
                  <a:ext uri="{FF2B5EF4-FFF2-40B4-BE49-F238E27FC236}">
                    <a16:creationId xmlns:a16="http://schemas.microsoft.com/office/drawing/2014/main" id="{4AE6AE48-0824-0B82-30CC-594C3A1C2BC4}"/>
                  </a:ext>
                </a:extLst>
              </p:cNvPr>
              <p:cNvSpPr/>
              <p:nvPr/>
            </p:nvSpPr>
            <p:spPr>
              <a:xfrm>
                <a:off x="9981457" y="8247420"/>
                <a:ext cx="382621" cy="3826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1" name="Текст 4">
                <a:extLst>
                  <a:ext uri="{FF2B5EF4-FFF2-40B4-BE49-F238E27FC236}">
                    <a16:creationId xmlns:a16="http://schemas.microsoft.com/office/drawing/2014/main" id="{8A5D94B2-0106-1E46-86FC-D2F26D2FA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49110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D88FF6AE-9A3C-E087-D920-05CBF154AEA3}"/>
                  </a:ext>
                </a:extLst>
              </p:cNvPr>
              <p:cNvSpPr/>
              <p:nvPr/>
            </p:nvSpPr>
            <p:spPr>
              <a:xfrm>
                <a:off x="10874178" y="8247420"/>
                <a:ext cx="382621" cy="38262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3" name="Овал 132">
                <a:extLst>
                  <a:ext uri="{FF2B5EF4-FFF2-40B4-BE49-F238E27FC236}">
                    <a16:creationId xmlns:a16="http://schemas.microsoft.com/office/drawing/2014/main" id="{974AF822-68D4-C147-9294-1ECDE83664B2}"/>
                  </a:ext>
                </a:extLst>
              </p:cNvPr>
              <p:cNvSpPr/>
              <p:nvPr/>
            </p:nvSpPr>
            <p:spPr>
              <a:xfrm>
                <a:off x="11441625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4" name="Текст 4">
                <a:extLst>
                  <a:ext uri="{FF2B5EF4-FFF2-40B4-BE49-F238E27FC236}">
                    <a16:creationId xmlns:a16="http://schemas.microsoft.com/office/drawing/2014/main" id="{709B1F39-6320-25DB-D876-805969AB7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09278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5" name="Овал 134">
                <a:extLst>
                  <a:ext uri="{FF2B5EF4-FFF2-40B4-BE49-F238E27FC236}">
                    <a16:creationId xmlns:a16="http://schemas.microsoft.com/office/drawing/2014/main" id="{916B5975-064A-CF25-1F7F-EC9FAE86246F}"/>
                  </a:ext>
                </a:extLst>
              </p:cNvPr>
              <p:cNvSpPr/>
              <p:nvPr/>
            </p:nvSpPr>
            <p:spPr>
              <a:xfrm>
                <a:off x="12334345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6" name="Овал 135">
                <a:extLst>
                  <a:ext uri="{FF2B5EF4-FFF2-40B4-BE49-F238E27FC236}">
                    <a16:creationId xmlns:a16="http://schemas.microsoft.com/office/drawing/2014/main" id="{DEDEF7DF-14D3-60D5-E7DB-02415F9273F2}"/>
                  </a:ext>
                </a:extLst>
              </p:cNvPr>
              <p:cNvSpPr/>
              <p:nvPr/>
            </p:nvSpPr>
            <p:spPr>
              <a:xfrm>
                <a:off x="12901792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7" name="Текст 4">
                <a:extLst>
                  <a:ext uri="{FF2B5EF4-FFF2-40B4-BE49-F238E27FC236}">
                    <a16:creationId xmlns:a16="http://schemas.microsoft.com/office/drawing/2014/main" id="{FC7E1B85-7C6F-FC05-E515-FF44B2584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69445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.</a:t>
                </a:r>
              </a:p>
            </p:txBody>
          </p:sp>
        </p:grp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FAEFDE76-B5F4-5F60-93A2-C6261AA71490}"/>
                </a:ext>
              </a:extLst>
            </p:cNvPr>
            <p:cNvSpPr/>
            <p:nvPr/>
          </p:nvSpPr>
          <p:spPr>
            <a:xfrm>
              <a:off x="9411349" y="7026517"/>
              <a:ext cx="4947388" cy="1431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7ED2A978-87C6-8FFE-F6BD-3CBA6C8E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17436" y="6806944"/>
              <a:ext cx="482600" cy="469900"/>
            </a:xfrm>
            <a:prstGeom prst="rect">
              <a:avLst/>
            </a:prstGeom>
          </p:spPr>
        </p:pic>
      </p:grpSp>
      <p:sp>
        <p:nvSpPr>
          <p:cNvPr id="138" name="Овал 137">
            <a:extLst>
              <a:ext uri="{FF2B5EF4-FFF2-40B4-BE49-F238E27FC236}">
                <a16:creationId xmlns:a16="http://schemas.microsoft.com/office/drawing/2014/main" id="{E3DEC84C-E243-6D15-120C-1E9E4CEAFBB6}"/>
              </a:ext>
            </a:extLst>
          </p:cNvPr>
          <p:cNvSpPr/>
          <p:nvPr userDrawn="1"/>
        </p:nvSpPr>
        <p:spPr>
          <a:xfrm>
            <a:off x="16240026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972CC905-5BC5-73EA-D87F-6040DBC8FFAD}"/>
              </a:ext>
            </a:extLst>
          </p:cNvPr>
          <p:cNvSpPr/>
          <p:nvPr userDrawn="1"/>
        </p:nvSpPr>
        <p:spPr>
          <a:xfrm>
            <a:off x="1680747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0" name="Текст 4">
            <a:extLst>
              <a:ext uri="{FF2B5EF4-FFF2-40B4-BE49-F238E27FC236}">
                <a16:creationId xmlns:a16="http://schemas.microsoft.com/office/drawing/2014/main" id="{EA93C94E-A7B7-0747-3484-7E6FE9785020}"/>
              </a:ext>
            </a:extLst>
          </p:cNvPr>
          <p:cNvSpPr txBox="1">
            <a:spLocks/>
          </p:cNvSpPr>
          <p:nvPr userDrawn="1"/>
        </p:nvSpPr>
        <p:spPr>
          <a:xfrm>
            <a:off x="1727512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F15600B-4D0B-ED1B-C47E-86CE170733B6}"/>
              </a:ext>
            </a:extLst>
          </p:cNvPr>
          <p:cNvSpPr/>
          <p:nvPr userDrawn="1"/>
        </p:nvSpPr>
        <p:spPr>
          <a:xfrm>
            <a:off x="175913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6FF0FDEE-D97A-421A-297E-8A8B8F76EADD}"/>
              </a:ext>
            </a:extLst>
          </p:cNvPr>
          <p:cNvSpPr/>
          <p:nvPr userDrawn="1"/>
        </p:nvSpPr>
        <p:spPr>
          <a:xfrm>
            <a:off x="1815875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3" name="Текст 4">
            <a:extLst>
              <a:ext uri="{FF2B5EF4-FFF2-40B4-BE49-F238E27FC236}">
                <a16:creationId xmlns:a16="http://schemas.microsoft.com/office/drawing/2014/main" id="{27F19941-4ACE-700A-B5B5-78A8E649E186}"/>
              </a:ext>
            </a:extLst>
          </p:cNvPr>
          <p:cNvSpPr txBox="1">
            <a:spLocks/>
          </p:cNvSpPr>
          <p:nvPr userDrawn="1"/>
        </p:nvSpPr>
        <p:spPr>
          <a:xfrm>
            <a:off x="1862640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046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16473-FAA2-31E9-16CE-A4433E3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«Машинного обучения»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AB62BFD-3192-188F-3D9B-23D5424154C8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9F2F1F31-CF4D-6DAF-7E87-9BE281FD1F1D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49" name="object 19">
              <a:extLst>
                <a:ext uri="{FF2B5EF4-FFF2-40B4-BE49-F238E27FC236}">
                  <a16:creationId xmlns:a16="http://schemas.microsoft.com/office/drawing/2014/main" id="{73E31E3C-7FC3-432C-2B49-56685F4AE265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17DC624C-9785-7C0E-7DCE-627D88581C11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2E2769E-2D74-48BB-DDF0-06BDE6D573E2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564230FD-8968-990E-4593-C16FF5A5162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ADACF718-FAEF-8C04-E1C3-F49BF5C457A5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42C1E4A5-6E99-5E54-BB8C-B238F0B84257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62C8CA0-2C69-07C0-826F-F416B84956C4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085F1286-62D0-0798-B1B3-90055199D7DF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EBBDF55E-8EFE-D711-9E13-CDA4517A13AE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8102608A-2E17-20CD-98E4-4AA6D464B756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9DFBB49-DC65-CFFE-505D-A6ED215592C5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7E0FAB21-4037-3627-3D68-3A9F09C4648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1" name="object 19">
              <a:extLst>
                <a:ext uri="{FF2B5EF4-FFF2-40B4-BE49-F238E27FC236}">
                  <a16:creationId xmlns:a16="http://schemas.microsoft.com/office/drawing/2014/main" id="{F20DA6EC-8051-7708-668F-0F9A2DC73CCE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2" name="object 23">
              <a:extLst>
                <a:ext uri="{FF2B5EF4-FFF2-40B4-BE49-F238E27FC236}">
                  <a16:creationId xmlns:a16="http://schemas.microsoft.com/office/drawing/2014/main" id="{E9D6F1CA-5069-BAC5-70BC-8393DDF43B9F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9AD26E2A-D1C7-589C-1A4C-185452C234CB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64" name="object 11">
              <a:extLst>
                <a:ext uri="{FF2B5EF4-FFF2-40B4-BE49-F238E27FC236}">
                  <a16:creationId xmlns:a16="http://schemas.microsoft.com/office/drawing/2014/main" id="{0BCDCD8F-B884-7E6B-28B2-E8EFFD898CA5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009B4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5" name="object 19">
              <a:extLst>
                <a:ext uri="{FF2B5EF4-FFF2-40B4-BE49-F238E27FC236}">
                  <a16:creationId xmlns:a16="http://schemas.microsoft.com/office/drawing/2014/main" id="{169B3D8D-9535-6CE6-4C61-324AACD2E977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1A73F7B7-02DE-CE6A-A64F-5DD866C166DD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009B40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75C6C104-9C88-9DE2-295D-AF1700F16CBB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68" name="object 18">
              <a:extLst>
                <a:ext uri="{FF2B5EF4-FFF2-40B4-BE49-F238E27FC236}">
                  <a16:creationId xmlns:a16="http://schemas.microsoft.com/office/drawing/2014/main" id="{78575B60-3A92-9297-A6D6-1D2A4D487235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9" name="object 19">
              <a:extLst>
                <a:ext uri="{FF2B5EF4-FFF2-40B4-BE49-F238E27FC236}">
                  <a16:creationId xmlns:a16="http://schemas.microsoft.com/office/drawing/2014/main" id="{BA06E6E3-9E7D-45CD-0BD7-E14B62D47505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70" name="object 23">
              <a:extLst>
                <a:ext uri="{FF2B5EF4-FFF2-40B4-BE49-F238E27FC236}">
                  <a16:creationId xmlns:a16="http://schemas.microsoft.com/office/drawing/2014/main" id="{FC38D6A0-6DBA-C58A-28C4-0C3222ADD548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C1BFE52D-19D6-E0EA-DB78-3FFB83842B42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72" name="object 11">
              <a:extLst>
                <a:ext uri="{FF2B5EF4-FFF2-40B4-BE49-F238E27FC236}">
                  <a16:creationId xmlns:a16="http://schemas.microsoft.com/office/drawing/2014/main" id="{9DAC1FCE-8B3D-4C40-98C6-F6070F9F3CC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64F5F490-55A2-BACE-8DED-8D08B9472330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74" name="object 23">
              <a:extLst>
                <a:ext uri="{FF2B5EF4-FFF2-40B4-BE49-F238E27FC236}">
                  <a16:creationId xmlns:a16="http://schemas.microsoft.com/office/drawing/2014/main" id="{3A6C10CE-BA85-2DBB-E8C8-B2EE9F2AF56A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377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2F4ECD-7984-DBDF-A00F-A384DE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«Аналитики»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8237C6-518B-75BA-8C16-5AF6EB009D7D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9FCEE4A-02D4-71CE-FCAA-24A5E95245D8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" name="object 19">
              <a:extLst>
                <a:ext uri="{FF2B5EF4-FFF2-40B4-BE49-F238E27FC236}">
                  <a16:creationId xmlns:a16="http://schemas.microsoft.com/office/drawing/2014/main" id="{96F84FD1-EC48-6C9A-5372-3F6C53E35DC7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4F2C0B9-E062-CC7D-73BB-FDB4A65DF862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BEF8A1A-E454-35FD-34A0-872B9724E0C1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47A2EE62-ADF7-DC38-7350-749E9AA0EB8D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46BBAD72-FC96-0527-7A20-33D0F50F6911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F8C68E49-C5E7-474C-4AE1-3C0E7BE5D7D8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202F9FA-06AF-6399-A614-E9D72AF6F17A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C4F8A9E8-503E-620A-F38C-79112CE31732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A36F1A90-717B-94D6-417E-49391DD05F5A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A4092320-4BE5-611F-1561-F89364FB4D54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37C6278-D550-5B24-91B9-2FFCF8AE0A20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4630D12C-6904-B0CA-ECA1-29BEDA42BCF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BD7FEAE-7362-07A4-49D3-D439C46E2706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E4C0F748-804C-273E-D6E6-FCD6B452B242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09F4413-5CA3-DC82-505E-4193576F2FF0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22915585-D84A-E5C8-701E-3B54DF102900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DB44E8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5D146476-668E-7C17-2A4A-0158DF855486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508663AC-A510-1319-E150-A299B3FD11BE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lang="en"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(219,68,232);  #DB44E8;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26A3DD8-EC1D-D1BD-0960-AD861E299FA2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262C2919-2284-C09D-3DF3-DFF524C1481A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2BF4D5CA-1F6F-57B5-8803-D237E2988A4B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C679DED-11F1-E3B4-1B3C-B6D1A70FC6D6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3BD9BAF-237B-9E29-4218-AB1D14E83A5D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5C5F1E58-6AFA-3D78-CBAF-E65C40C4310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DB1C7CD5-A519-D7C3-97AE-8F6ABECA3749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8CCDAFD2-57B4-5C67-5752-692BBCADEA59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2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3F4F5AE-B2C0-69BA-E420-CBD6EFAE164A}"/>
              </a:ext>
            </a:extLst>
          </p:cNvPr>
          <p:cNvCxnSpPr>
            <a:cxnSpLocks/>
          </p:cNvCxnSpPr>
          <p:nvPr userDrawn="1"/>
        </p:nvCxnSpPr>
        <p:spPr>
          <a:xfrm>
            <a:off x="5423017" y="2911993"/>
            <a:ext cx="6392" cy="741310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88F1694-FD88-2A1D-C34B-FBEBE2A27D86}"/>
              </a:ext>
            </a:extLst>
          </p:cNvPr>
          <p:cNvCxnSpPr>
            <a:cxnSpLocks/>
          </p:cNvCxnSpPr>
          <p:nvPr userDrawn="1"/>
        </p:nvCxnSpPr>
        <p:spPr>
          <a:xfrm>
            <a:off x="5426213" y="863600"/>
            <a:ext cx="0" cy="120599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CD0E256-E840-F650-2AD7-49225C438671}"/>
              </a:ext>
            </a:extLst>
          </p:cNvPr>
          <p:cNvCxnSpPr>
            <a:cxnSpLocks/>
          </p:cNvCxnSpPr>
          <p:nvPr userDrawn="1"/>
        </p:nvCxnSpPr>
        <p:spPr>
          <a:xfrm>
            <a:off x="5844217" y="2490793"/>
            <a:ext cx="13156572" cy="1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D070268-8E8C-D956-4515-E80CE6936480}"/>
              </a:ext>
            </a:extLst>
          </p:cNvPr>
          <p:cNvGrpSpPr/>
          <p:nvPr userDrawn="1"/>
        </p:nvGrpSpPr>
        <p:grpSpPr>
          <a:xfrm rot="16200000">
            <a:off x="-2023668" y="3731331"/>
            <a:ext cx="9461500" cy="3697462"/>
            <a:chOff x="2801678" y="-4201708"/>
            <a:chExt cx="9461500" cy="369746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8FE5DC7-C702-AB9B-F9AF-D9565B2E5321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F9F4EF-9171-3F71-5D31-06BF90889DC5}"/>
                </a:ext>
              </a:extLst>
            </p:cNvPr>
            <p:cNvSpPr/>
            <p:nvPr/>
          </p:nvSpPr>
          <p:spPr>
            <a:xfrm>
              <a:off x="6913096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357F4107-EF8F-8F8A-AEEE-706BFB46277D}"/>
                </a:ext>
              </a:extLst>
            </p:cNvPr>
            <p:cNvSpPr/>
            <p:nvPr/>
          </p:nvSpPr>
          <p:spPr>
            <a:xfrm>
              <a:off x="6295610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576543E-C2AE-9317-79E3-8AA846F69003}"/>
                </a:ext>
              </a:extLst>
            </p:cNvPr>
            <p:cNvSpPr/>
            <p:nvPr/>
          </p:nvSpPr>
          <p:spPr>
            <a:xfrm>
              <a:off x="567922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D3CD2BA-6AE5-9537-79FB-358351C561C5}"/>
                </a:ext>
              </a:extLst>
            </p:cNvPr>
            <p:cNvSpPr/>
            <p:nvPr/>
          </p:nvSpPr>
          <p:spPr>
            <a:xfrm>
              <a:off x="5060758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8DE9EF7-F4AB-8C73-71E2-AA8F2C5C88B5}"/>
                </a:ext>
              </a:extLst>
            </p:cNvPr>
            <p:cNvSpPr/>
            <p:nvPr/>
          </p:nvSpPr>
          <p:spPr>
            <a:xfrm>
              <a:off x="4443272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B635583-6AEB-6BBB-5B5E-0949A957DD2C}"/>
                </a:ext>
              </a:extLst>
            </p:cNvPr>
            <p:cNvSpPr/>
            <p:nvPr/>
          </p:nvSpPr>
          <p:spPr>
            <a:xfrm>
              <a:off x="3826030" y="-4201708"/>
              <a:ext cx="3706394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198F000-6DC1-8FB6-2FD5-9FFB9DEC1E4B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4D4B359-F583-BE14-2DDB-7226A9E9AAD9}"/>
                </a:ext>
              </a:extLst>
            </p:cNvPr>
            <p:cNvSpPr/>
            <p:nvPr/>
          </p:nvSpPr>
          <p:spPr>
            <a:xfrm>
              <a:off x="7532423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52C1192-CB93-F587-FCA4-12E3DC085D4B}"/>
                </a:ext>
              </a:extLst>
            </p:cNvPr>
            <p:cNvSpPr/>
            <p:nvPr/>
          </p:nvSpPr>
          <p:spPr>
            <a:xfrm>
              <a:off x="7532424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95456B3-B28D-133F-0CF5-F5A351485622}"/>
                </a:ext>
              </a:extLst>
            </p:cNvPr>
            <p:cNvSpPr/>
            <p:nvPr/>
          </p:nvSpPr>
          <p:spPr>
            <a:xfrm>
              <a:off x="753254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DF78B2E-03AA-B276-6BD0-44167844EC2F}"/>
                </a:ext>
              </a:extLst>
            </p:cNvPr>
            <p:cNvSpPr/>
            <p:nvPr/>
          </p:nvSpPr>
          <p:spPr>
            <a:xfrm>
              <a:off x="7532546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C8FC3B2-BD34-0DA7-F80C-E663605F06D7}"/>
                </a:ext>
              </a:extLst>
            </p:cNvPr>
            <p:cNvSpPr/>
            <p:nvPr/>
          </p:nvSpPr>
          <p:spPr>
            <a:xfrm>
              <a:off x="7532546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85344298-43E7-9271-6481-B19A44031D33}"/>
                </a:ext>
              </a:extLst>
            </p:cNvPr>
            <p:cNvSpPr/>
            <p:nvPr/>
          </p:nvSpPr>
          <p:spPr>
            <a:xfrm>
              <a:off x="7532546" y="-4201707"/>
              <a:ext cx="3706393" cy="3697461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BCCC2DB-C3B6-0368-FD13-865A0E839EB8}"/>
                </a:ext>
              </a:extLst>
            </p:cNvPr>
            <p:cNvSpPr/>
            <p:nvPr userDrawn="1"/>
          </p:nvSpPr>
          <p:spPr>
            <a:xfrm>
              <a:off x="3076222" y="-4201708"/>
              <a:ext cx="4456080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C669E56-C2EB-6C3B-9246-1CC48A903DC0}"/>
                </a:ext>
              </a:extLst>
            </p:cNvPr>
            <p:cNvSpPr/>
            <p:nvPr userDrawn="1"/>
          </p:nvSpPr>
          <p:spPr>
            <a:xfrm>
              <a:off x="7538493" y="-4201708"/>
              <a:ext cx="4482879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63CB74B-8F81-4F9F-0D22-A33A25C77AE3}"/>
                </a:ext>
              </a:extLst>
            </p:cNvPr>
            <p:cNvSpPr/>
            <p:nvPr/>
          </p:nvSpPr>
          <p:spPr>
            <a:xfrm>
              <a:off x="11719780" y="-2628914"/>
              <a:ext cx="543398" cy="542088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FC11FE1-71C2-EFF4-41D5-705957A7A913}"/>
                </a:ext>
              </a:extLst>
            </p:cNvPr>
            <p:cNvSpPr/>
            <p:nvPr/>
          </p:nvSpPr>
          <p:spPr>
            <a:xfrm>
              <a:off x="2801678" y="-2628914"/>
              <a:ext cx="543400" cy="542088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2EC7E6-80D3-B0C6-580A-CC06D53D3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937" y="834427"/>
            <a:ext cx="4364216" cy="7648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C11717-2102-3650-0215-F01C289C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49A11F1-FED6-7FAA-8E2E-0B2E6EF52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8679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B650-AD5C-CA0C-3947-200DE32A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Типографика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01784324-AC09-3272-DF52-4D2FF588D18E}"/>
              </a:ext>
            </a:extLst>
          </p:cNvPr>
          <p:cNvSpPr txBox="1">
            <a:spLocks/>
          </p:cNvSpPr>
          <p:nvPr userDrawn="1"/>
        </p:nvSpPr>
        <p:spPr>
          <a:xfrm>
            <a:off x="839610" y="2112007"/>
            <a:ext cx="10919254" cy="287153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500"/>
              </a:lnSpc>
              <a:spcBef>
                <a:spcPts val="0"/>
              </a:spcBef>
              <a:buNone/>
            </a:pPr>
            <a:r>
              <a:rPr lang="ru-RU" sz="6500" b="1" dirty="0">
                <a:latin typeface="GRAPHIKLCG-SEMIBOLD" panose="020B0503030202060203" pitchFamily="34" charset="0"/>
              </a:rPr>
              <a:t>Заголовки и основные сообщения в несколько слов или строк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E556C44-C0DA-A564-8EB7-165220F47DD9}"/>
              </a:ext>
            </a:extLst>
          </p:cNvPr>
          <p:cNvCxnSpPr/>
          <p:nvPr userDrawn="1"/>
        </p:nvCxnSpPr>
        <p:spPr>
          <a:xfrm>
            <a:off x="839788" y="199971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4">
            <a:extLst>
              <a:ext uri="{FF2B5EF4-FFF2-40B4-BE49-F238E27FC236}">
                <a16:creationId xmlns:a16="http://schemas.microsoft.com/office/drawing/2014/main" id="{338931E1-2380-CC47-935E-FA797FE3AE53}"/>
              </a:ext>
            </a:extLst>
          </p:cNvPr>
          <p:cNvSpPr txBox="1">
            <a:spLocks/>
          </p:cNvSpPr>
          <p:nvPr userDrawn="1"/>
        </p:nvSpPr>
        <p:spPr>
          <a:xfrm>
            <a:off x="15833557" y="2328576"/>
            <a:ext cx="3167231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 err="1">
                <a:latin typeface="Graphik LCG" panose="020B0503030202060203" pitchFamily="34" charset="0"/>
              </a:rPr>
              <a:t>Semibold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60F7B93A-9A6C-0D3A-D4AA-C0994E2DBB87}"/>
              </a:ext>
            </a:extLst>
          </p:cNvPr>
          <p:cNvSpPr txBox="1">
            <a:spLocks/>
          </p:cNvSpPr>
          <p:nvPr userDrawn="1"/>
        </p:nvSpPr>
        <p:spPr>
          <a:xfrm>
            <a:off x="14845553" y="2901633"/>
            <a:ext cx="4155235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60-65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EC72103-C88D-1646-9455-6EAEE3C9FEAC}"/>
              </a:ext>
            </a:extLst>
          </p:cNvPr>
          <p:cNvCxnSpPr/>
          <p:nvPr userDrawn="1"/>
        </p:nvCxnSpPr>
        <p:spPr>
          <a:xfrm>
            <a:off x="871874" y="7629857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4">
            <a:extLst>
              <a:ext uri="{FF2B5EF4-FFF2-40B4-BE49-F238E27FC236}">
                <a16:creationId xmlns:a16="http://schemas.microsoft.com/office/drawing/2014/main" id="{7AC0A745-3588-FBC1-A773-3E84BB417C69}"/>
              </a:ext>
            </a:extLst>
          </p:cNvPr>
          <p:cNvSpPr txBox="1">
            <a:spLocks/>
          </p:cNvSpPr>
          <p:nvPr userDrawn="1"/>
        </p:nvSpPr>
        <p:spPr>
          <a:xfrm>
            <a:off x="831768" y="7854446"/>
            <a:ext cx="6497287" cy="524242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B167EA14-B04E-A4E1-2180-A89B0C6EC9C8}"/>
              </a:ext>
            </a:extLst>
          </p:cNvPr>
          <p:cNvSpPr txBox="1">
            <a:spLocks/>
          </p:cNvSpPr>
          <p:nvPr userDrawn="1"/>
        </p:nvSpPr>
        <p:spPr>
          <a:xfrm>
            <a:off x="15833559" y="7862467"/>
            <a:ext cx="3167231" cy="393668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ru-RU" sz="2000" dirty="0" err="1">
                <a:latin typeface="Graphik LCG" panose="020B0503030202060203" pitchFamily="34" charset="0"/>
              </a:rPr>
              <a:t>R</a:t>
            </a:r>
            <a:r>
              <a:rPr lang="en-US" sz="2000" dirty="0" err="1">
                <a:latin typeface="Graphik LCG" panose="020B0503030202060203" pitchFamily="34" charset="0"/>
              </a:rPr>
              <a:t>egular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7C85B2AA-48C2-2711-3094-540E30B58591}"/>
              </a:ext>
            </a:extLst>
          </p:cNvPr>
          <p:cNvSpPr txBox="1">
            <a:spLocks/>
          </p:cNvSpPr>
          <p:nvPr userDrawn="1"/>
        </p:nvSpPr>
        <p:spPr>
          <a:xfrm>
            <a:off x="839788" y="8593440"/>
            <a:ext cx="6497287" cy="393669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73D20E3F-E661-3FE4-7514-D43DBEA2FD54}"/>
              </a:ext>
            </a:extLst>
          </p:cNvPr>
          <p:cNvSpPr txBox="1">
            <a:spLocks/>
          </p:cNvSpPr>
          <p:nvPr userDrawn="1"/>
        </p:nvSpPr>
        <p:spPr>
          <a:xfrm>
            <a:off x="15020365" y="8435524"/>
            <a:ext cx="3980423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20-24-30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1940B37B-6A2B-8851-CB7F-C782CC6D7652}"/>
              </a:ext>
            </a:extLst>
          </p:cNvPr>
          <p:cNvSpPr txBox="1">
            <a:spLocks/>
          </p:cNvSpPr>
          <p:nvPr userDrawn="1"/>
        </p:nvSpPr>
        <p:spPr>
          <a:xfrm>
            <a:off x="839788" y="5740080"/>
            <a:ext cx="10919254" cy="526930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GRAPHIKLCG-MEDIUM" panose="020B0503030202060203" pitchFamily="34" charset="0"/>
              </a:rPr>
              <a:t>П</a:t>
            </a:r>
            <a:r>
              <a:rPr lang="ru-RU" sz="4000" dirty="0">
                <a:latin typeface="GRAPHIKLCG-MEDIUM" panose="020B0503030202060203" pitchFamily="34" charset="0"/>
              </a:rPr>
              <a:t>ОДЗАГОЛОВКИ </a:t>
            </a:r>
            <a:r>
              <a:rPr lang="ru-RU" sz="4000" dirty="0" err="1">
                <a:latin typeface="GRAPHIKLCG-MEDIUM" panose="020B0503030202060203" pitchFamily="34" charset="0"/>
              </a:rPr>
              <a:t>U</a:t>
            </a:r>
            <a:r>
              <a:rPr lang="en-US" sz="4000" dirty="0">
                <a:latin typeface="GRAPHIKLCG-MEDIUM" panose="020B0503030202060203" pitchFamily="34" charset="0"/>
              </a:rPr>
              <a:t>PPERCASE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555D2095-FD0B-16DE-01CE-0EB5C1E9A26F}"/>
              </a:ext>
            </a:extLst>
          </p:cNvPr>
          <p:cNvSpPr txBox="1">
            <a:spLocks/>
          </p:cNvSpPr>
          <p:nvPr userDrawn="1"/>
        </p:nvSpPr>
        <p:spPr>
          <a:xfrm>
            <a:off x="15841579" y="5745198"/>
            <a:ext cx="3167231" cy="36158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>
                <a:latin typeface="Graphik LCG" panose="020B0503030202060203" pitchFamily="34" charset="0"/>
              </a:rPr>
              <a:t>Medium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85CC3AF-3E8D-14DB-6A02-48B09EB2B1AE}"/>
              </a:ext>
            </a:extLst>
          </p:cNvPr>
          <p:cNvCxnSpPr/>
          <p:nvPr userDrawn="1"/>
        </p:nvCxnSpPr>
        <p:spPr>
          <a:xfrm>
            <a:off x="847810" y="5405488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4">
            <a:extLst>
              <a:ext uri="{FF2B5EF4-FFF2-40B4-BE49-F238E27FC236}">
                <a16:creationId xmlns:a16="http://schemas.microsoft.com/office/drawing/2014/main" id="{7E4F0D8D-0952-2C52-E96D-3178FBE6F4F2}"/>
              </a:ext>
            </a:extLst>
          </p:cNvPr>
          <p:cNvSpPr txBox="1">
            <a:spLocks/>
          </p:cNvSpPr>
          <p:nvPr userDrawn="1"/>
        </p:nvSpPr>
        <p:spPr>
          <a:xfrm>
            <a:off x="14522825" y="6318255"/>
            <a:ext cx="4477964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36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5" name="Текст 4">
            <a:extLst>
              <a:ext uri="{FF2B5EF4-FFF2-40B4-BE49-F238E27FC236}">
                <a16:creationId xmlns:a16="http://schemas.microsoft.com/office/drawing/2014/main" id="{FE803142-9FEC-7346-A9F5-4B87B6136F77}"/>
              </a:ext>
            </a:extLst>
          </p:cNvPr>
          <p:cNvSpPr txBox="1">
            <a:spLocks/>
          </p:cNvSpPr>
          <p:nvPr userDrawn="1"/>
        </p:nvSpPr>
        <p:spPr>
          <a:xfrm>
            <a:off x="839788" y="6751356"/>
            <a:ext cx="10919254" cy="45655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LCG-MEDIUM" panose="020B0503030202060203" pitchFamily="34" charset="0"/>
              </a:rPr>
              <a:t>Подзаголовки </a:t>
            </a:r>
            <a:r>
              <a:rPr lang="ru-RU" sz="3000" dirty="0" err="1">
                <a:latin typeface="GRAPHIKLCG-MEDIUM" panose="020B0503030202060203" pitchFamily="34" charset="0"/>
              </a:rPr>
              <a:t>S</a:t>
            </a:r>
            <a:r>
              <a:rPr lang="en-US" sz="3000" dirty="0" err="1">
                <a:latin typeface="GRAPHIKLCG-MEDIUM" panose="020B0503030202060203" pitchFamily="34" charset="0"/>
              </a:rPr>
              <a:t>entence</a:t>
            </a:r>
            <a:r>
              <a:rPr lang="en-US" sz="3000" dirty="0">
                <a:latin typeface="GRAPHIKLCG-MEDIUM" panose="020B0503030202060203" pitchFamily="34" charset="0"/>
              </a:rPr>
              <a:t> 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87B4BD8-14C1-E232-45BF-97DB76568098}"/>
              </a:ext>
            </a:extLst>
          </p:cNvPr>
          <p:cNvCxnSpPr/>
          <p:nvPr userDrawn="1"/>
        </p:nvCxnSpPr>
        <p:spPr>
          <a:xfrm>
            <a:off x="871874" y="940905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4">
            <a:extLst>
              <a:ext uri="{FF2B5EF4-FFF2-40B4-BE49-F238E27FC236}">
                <a16:creationId xmlns:a16="http://schemas.microsoft.com/office/drawing/2014/main" id="{F751EF71-ECF3-8D5E-2EF3-EC07BBD15FBB}"/>
              </a:ext>
            </a:extLst>
          </p:cNvPr>
          <p:cNvSpPr txBox="1">
            <a:spLocks/>
          </p:cNvSpPr>
          <p:nvPr userDrawn="1"/>
        </p:nvSpPr>
        <p:spPr>
          <a:xfrm>
            <a:off x="831768" y="9633642"/>
            <a:ext cx="6497287" cy="524242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</a:t>
            </a:r>
            <a:r>
              <a:rPr lang="ru-RU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сылки</a:t>
            </a:r>
            <a:r>
              <a:rPr lang="ru-RU" sz="1800" dirty="0">
                <a:solidFill>
                  <a:srgbClr val="969696"/>
                </a:solidFill>
                <a:latin typeface="Graphik LCG" panose="020B0503030202060203" pitchFamily="34" charset="0"/>
              </a:rPr>
              <a:t> и сноски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E297C154-3CAA-DEE4-B67B-D1A1E37005E1}"/>
              </a:ext>
            </a:extLst>
          </p:cNvPr>
          <p:cNvSpPr txBox="1">
            <a:spLocks/>
          </p:cNvSpPr>
          <p:nvPr userDrawn="1"/>
        </p:nvSpPr>
        <p:spPr>
          <a:xfrm>
            <a:off x="15833559" y="9633642"/>
            <a:ext cx="3167231" cy="393668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en" dirty="0" err="1">
                <a:solidFill>
                  <a:srgbClr val="969696"/>
                </a:solidFill>
              </a:rPr>
              <a:t>Graphik</a:t>
            </a:r>
            <a:r>
              <a:rPr lang="ru-RU" dirty="0">
                <a:solidFill>
                  <a:srgbClr val="969696"/>
                </a:solidFill>
              </a:rPr>
              <a:t> </a:t>
            </a:r>
            <a:r>
              <a:rPr lang="ru-RU" dirty="0" err="1">
                <a:solidFill>
                  <a:srgbClr val="969696"/>
                </a:solidFill>
              </a:rPr>
              <a:t>R</a:t>
            </a:r>
            <a:r>
              <a:rPr lang="en-US" dirty="0" err="1">
                <a:solidFill>
                  <a:srgbClr val="969696"/>
                </a:solidFill>
              </a:rPr>
              <a:t>egular</a:t>
            </a:r>
            <a:endParaRPr lang="ru-RU" dirty="0">
              <a:solidFill>
                <a:srgbClr val="969696"/>
              </a:solidFill>
            </a:endParaRP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57D25C22-3743-7CF9-476A-E97239119D7C}"/>
              </a:ext>
            </a:extLst>
          </p:cNvPr>
          <p:cNvSpPr txBox="1">
            <a:spLocks/>
          </p:cNvSpPr>
          <p:nvPr userDrawn="1"/>
        </p:nvSpPr>
        <p:spPr>
          <a:xfrm>
            <a:off x="15020365" y="10081370"/>
            <a:ext cx="3980423" cy="357404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ru-RU" dirty="0">
                <a:solidFill>
                  <a:srgbClr val="969696"/>
                </a:solidFill>
              </a:rPr>
              <a:t>Размер 14-18 </a:t>
            </a:r>
            <a:r>
              <a:rPr lang="en-US" dirty="0" err="1">
                <a:solidFill>
                  <a:srgbClr val="969696"/>
                </a:solidFill>
              </a:rPr>
              <a:t>pt</a:t>
            </a:r>
            <a:endParaRPr lang="ru-RU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9C54B540-9FB8-4C2C-CA8D-9317EEF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Иконки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ACFC26-42E8-AC34-AAB5-DD79D477D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401" y="4725611"/>
            <a:ext cx="989350" cy="153898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D94F9E0-0F46-DF58-839B-06BDD26F0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9632" y="4826704"/>
            <a:ext cx="1542464" cy="133680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EA16D56-4F7B-5625-40BA-0396C3439E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3557" y="4782218"/>
            <a:ext cx="1520826" cy="142577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DE4A835-63B1-74FE-91C7-25B38B0C02D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9701" y="4732464"/>
            <a:ext cx="1256114" cy="15252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47B0837-B650-247C-97BF-FD9B7F97D55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20958" y="4956028"/>
            <a:ext cx="1527388" cy="107815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E185C56-9C68-E838-AE12-3C39DC4C84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9534" y="2746089"/>
            <a:ext cx="1535084" cy="1125728"/>
          </a:xfrm>
          <a:prstGeom prst="rect">
            <a:avLst/>
          </a:prstGeom>
        </p:spPr>
      </p:pic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E42859C-1C18-75C5-930D-0FD37D0F6199}"/>
              </a:ext>
            </a:extLst>
          </p:cNvPr>
          <p:cNvCxnSpPr/>
          <p:nvPr userDrawn="1"/>
        </p:nvCxnSpPr>
        <p:spPr>
          <a:xfrm>
            <a:off x="839788" y="1650181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 4">
            <a:extLst>
              <a:ext uri="{FF2B5EF4-FFF2-40B4-BE49-F238E27FC236}">
                <a16:creationId xmlns:a16="http://schemas.microsoft.com/office/drawing/2014/main" id="{7C8AE572-57D1-0680-9484-AA7C534BAD36}"/>
              </a:ext>
            </a:extLst>
          </p:cNvPr>
          <p:cNvSpPr txBox="1">
            <a:spLocks/>
          </p:cNvSpPr>
          <p:nvPr userDrawn="1"/>
        </p:nvSpPr>
        <p:spPr>
          <a:xfrm>
            <a:off x="15608594" y="1792708"/>
            <a:ext cx="3392193" cy="440130"/>
          </a:xfrm>
          <a:prstGeom prst="rect">
            <a:avLst/>
          </a:prstGeom>
        </p:spPr>
        <p:txBody>
          <a:bodyPr r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>
                <a:latin typeface="Graphik LCG" panose="020B0503030202060203" pitchFamily="34" charset="0"/>
              </a:rPr>
              <a:t>2 </a:t>
            </a:r>
            <a:r>
              <a:rPr lang="en-US" sz="2400" dirty="0" err="1">
                <a:latin typeface="Graphik LCG" panose="020B0503030202060203" pitchFamily="34" charset="0"/>
              </a:rPr>
              <a:t>pt</a:t>
            </a:r>
            <a:r>
              <a:rPr lang="en-US" sz="2400" dirty="0">
                <a:latin typeface="Graphik LCG" panose="020B0503030202060203" pitchFamily="34" charset="0"/>
              </a:rPr>
              <a:t> </a:t>
            </a:r>
            <a:r>
              <a:rPr lang="en-US" sz="2400" dirty="0" err="1">
                <a:latin typeface="Graphik LCG" panose="020B0503030202060203" pitchFamily="34" charset="0"/>
              </a:rPr>
              <a:t>т</a:t>
            </a:r>
            <a:r>
              <a:rPr lang="ru-RU" sz="2400" dirty="0" err="1">
                <a:latin typeface="Graphik LCG" panose="020B0503030202060203" pitchFamily="34" charset="0"/>
              </a:rPr>
              <a:t>олщина</a:t>
            </a:r>
            <a:r>
              <a:rPr lang="ru-RU" sz="2400" dirty="0">
                <a:latin typeface="Graphik LCG" panose="020B0503030202060203" pitchFamily="34" charset="0"/>
              </a:rPr>
              <a:t> линии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0FEB812-E956-5EB2-A3B1-6CDDC1E936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449" y="2564397"/>
            <a:ext cx="1012016" cy="148704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DE737CF-7DB7-368B-6E9C-D930291A72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3110" y="2659729"/>
            <a:ext cx="1475509" cy="129844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93508FE-2C08-DC4D-D9B6-967E7AE5E3A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19721" y="2826769"/>
            <a:ext cx="1476074" cy="96436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C1629A6-DA4B-14DB-1D59-F2645CBFEED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39992" y="2608096"/>
            <a:ext cx="1489321" cy="140171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D979F93-6736-5C0A-A555-BD8E8245168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23345" y="4759854"/>
            <a:ext cx="1176402" cy="147050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AE31233-70D6-966F-7DE9-ABFCA0A23E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389435" y="2567340"/>
            <a:ext cx="1351803" cy="1483227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41C0C6A-790A-7DBD-3672-54D03001464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37045" y="2562306"/>
            <a:ext cx="1402791" cy="149329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9BABE08-3FB1-9DBE-00DD-55F51EA56D52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03610" y="4801099"/>
            <a:ext cx="1469661" cy="1388013"/>
          </a:xfrm>
          <a:prstGeom prst="rect">
            <a:avLst/>
          </a:prstGeom>
        </p:spPr>
      </p:pic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03FC7EEB-0019-0497-E501-4BF005AF6BDC}"/>
              </a:ext>
            </a:extLst>
          </p:cNvPr>
          <p:cNvGrpSpPr/>
          <p:nvPr userDrawn="1"/>
        </p:nvGrpSpPr>
        <p:grpSpPr>
          <a:xfrm>
            <a:off x="12707117" y="2604524"/>
            <a:ext cx="1408859" cy="1408859"/>
            <a:chOff x="13050442" y="8871148"/>
            <a:chExt cx="946509" cy="946509"/>
          </a:xfrm>
        </p:grpSpPr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5B88D6A2-4E3A-411A-F6AB-0BBA533D3E57}"/>
                </a:ext>
              </a:extLst>
            </p:cNvPr>
            <p:cNvSpPr/>
            <p:nvPr/>
          </p:nvSpPr>
          <p:spPr>
            <a:xfrm>
              <a:off x="13050442" y="8871148"/>
              <a:ext cx="946509" cy="946509"/>
            </a:xfrm>
            <a:custGeom>
              <a:avLst/>
              <a:gdLst>
                <a:gd name="connsiteX0" fmla="*/ 946509 w 946509"/>
                <a:gd name="connsiteY0" fmla="*/ 473255 h 946509"/>
                <a:gd name="connsiteX1" fmla="*/ 473255 w 946509"/>
                <a:gd name="connsiteY1" fmla="*/ 946509 h 946509"/>
                <a:gd name="connsiteX2" fmla="*/ 0 w 946509"/>
                <a:gd name="connsiteY2" fmla="*/ 473255 h 946509"/>
                <a:gd name="connsiteX3" fmla="*/ 473255 w 946509"/>
                <a:gd name="connsiteY3" fmla="*/ 0 h 946509"/>
                <a:gd name="connsiteX4" fmla="*/ 946509 w 946509"/>
                <a:gd name="connsiteY4" fmla="*/ 473255 h 94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509" h="946509">
                  <a:moveTo>
                    <a:pt x="946509" y="473255"/>
                  </a:moveTo>
                  <a:cubicBezTo>
                    <a:pt x="946509" y="734626"/>
                    <a:pt x="734626" y="946509"/>
                    <a:pt x="473255" y="946509"/>
                  </a:cubicBezTo>
                  <a:cubicBezTo>
                    <a:pt x="211883" y="946509"/>
                    <a:pt x="0" y="734626"/>
                    <a:pt x="0" y="473255"/>
                  </a:cubicBezTo>
                  <a:cubicBezTo>
                    <a:pt x="0" y="211883"/>
                    <a:pt x="211883" y="0"/>
                    <a:pt x="473255" y="0"/>
                  </a:cubicBezTo>
                  <a:cubicBezTo>
                    <a:pt x="734626" y="0"/>
                    <a:pt x="946509" y="211883"/>
                    <a:pt x="946509" y="473255"/>
                  </a:cubicBezTo>
                  <a:close/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E6A3389-5655-E563-34B4-A7EBFCEF5552}"/>
                </a:ext>
              </a:extLst>
            </p:cNvPr>
            <p:cNvSpPr/>
            <p:nvPr/>
          </p:nvSpPr>
          <p:spPr>
            <a:xfrm>
              <a:off x="13358057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225C4D1-129F-1176-6C2B-CD48628E9A9F}"/>
                </a:ext>
              </a:extLst>
            </p:cNvPr>
            <p:cNvSpPr/>
            <p:nvPr/>
          </p:nvSpPr>
          <p:spPr>
            <a:xfrm>
              <a:off x="13642010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B12FA150-481C-D245-839C-70207B4943B7}"/>
                </a:ext>
              </a:extLst>
            </p:cNvPr>
            <p:cNvSpPr/>
            <p:nvPr/>
          </p:nvSpPr>
          <p:spPr>
            <a:xfrm>
              <a:off x="13405383" y="9443638"/>
              <a:ext cx="236627" cy="46142"/>
            </a:xfrm>
            <a:custGeom>
              <a:avLst/>
              <a:gdLst>
                <a:gd name="connsiteX0" fmla="*/ 0 w 236627"/>
                <a:gd name="connsiteY0" fmla="*/ 0 h 46142"/>
                <a:gd name="connsiteX1" fmla="*/ 236627 w 236627"/>
                <a:gd name="connsiteY1" fmla="*/ 0 h 4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627" h="46142">
                  <a:moveTo>
                    <a:pt x="0" y="0"/>
                  </a:moveTo>
                  <a:cubicBezTo>
                    <a:pt x="47325" y="61523"/>
                    <a:pt x="189302" y="61523"/>
                    <a:pt x="236627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8C7623C-9685-BB44-24FD-B63EE377F540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331602" y="4965702"/>
            <a:ext cx="1467468" cy="1058806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AB314224-B64A-3311-A0C6-C89B9E80A7D8}"/>
              </a:ext>
            </a:extLst>
          </p:cNvPr>
          <p:cNvGrpSpPr/>
          <p:nvPr userDrawn="1"/>
        </p:nvGrpSpPr>
        <p:grpSpPr>
          <a:xfrm>
            <a:off x="839788" y="6956063"/>
            <a:ext cx="1440000" cy="1440000"/>
            <a:chOff x="839788" y="6891770"/>
            <a:chExt cx="1440000" cy="1440000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B8B3241B-988F-CA02-3581-6E378F1CFDAC}"/>
                </a:ext>
              </a:extLst>
            </p:cNvPr>
            <p:cNvSpPr/>
            <p:nvPr/>
          </p:nvSpPr>
          <p:spPr>
            <a:xfrm>
              <a:off x="839788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67BAE874-11F2-555B-4DF9-8FBB1E56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29853" y="7223151"/>
              <a:ext cx="1059870" cy="777238"/>
            </a:xfrm>
            <a:prstGeom prst="rect">
              <a:avLst/>
            </a:prstGeom>
          </p:spPr>
        </p:pic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D2869A5D-429C-2572-14E2-3446B6ADA9A2}"/>
              </a:ext>
            </a:extLst>
          </p:cNvPr>
          <p:cNvGrpSpPr/>
          <p:nvPr userDrawn="1"/>
        </p:nvGrpSpPr>
        <p:grpSpPr>
          <a:xfrm>
            <a:off x="3224542" y="6956063"/>
            <a:ext cx="1440000" cy="1440000"/>
            <a:chOff x="3163309" y="6891770"/>
            <a:chExt cx="1440000" cy="1440000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52B6E68-AC7F-AB57-BF12-5481EFC3C66A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6812F17F-6FA0-217F-9EA5-C6C426F4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0BDA464-75FF-CA7E-58C0-146F36F1EC65}"/>
              </a:ext>
            </a:extLst>
          </p:cNvPr>
          <p:cNvGrpSpPr/>
          <p:nvPr userDrawn="1"/>
        </p:nvGrpSpPr>
        <p:grpSpPr>
          <a:xfrm>
            <a:off x="5609296" y="6956063"/>
            <a:ext cx="1440000" cy="1440000"/>
            <a:chOff x="5486830" y="6891770"/>
            <a:chExt cx="1440000" cy="1440000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916C36E-CDE2-FF81-90A3-1C66109B5B62}"/>
                </a:ext>
              </a:extLst>
            </p:cNvPr>
            <p:cNvSpPr/>
            <p:nvPr/>
          </p:nvSpPr>
          <p:spPr>
            <a:xfrm>
              <a:off x="5486830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AFF9B287-DAF4-9358-BBED-2E23F551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779281" y="7252152"/>
              <a:ext cx="855099" cy="752488"/>
            </a:xfrm>
            <a:prstGeom prst="rect">
              <a:avLst/>
            </a:prstGeom>
          </p:spPr>
        </p:pic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9F76E03D-C87E-D09A-973F-B8294CD50FF8}"/>
              </a:ext>
            </a:extLst>
          </p:cNvPr>
          <p:cNvGrpSpPr/>
          <p:nvPr userDrawn="1"/>
        </p:nvGrpSpPr>
        <p:grpSpPr>
          <a:xfrm>
            <a:off x="7994050" y="6956063"/>
            <a:ext cx="1440000" cy="1440000"/>
            <a:chOff x="7810351" y="6891770"/>
            <a:chExt cx="1440000" cy="1440000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594A9EFB-2815-C4DD-42FE-BB37E76B9F41}"/>
                </a:ext>
              </a:extLst>
            </p:cNvPr>
            <p:cNvSpPr/>
            <p:nvPr/>
          </p:nvSpPr>
          <p:spPr>
            <a:xfrm>
              <a:off x="7810351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374B3F9F-8B5A-35CE-1E4E-37CE95E93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061325" y="7305340"/>
              <a:ext cx="938052" cy="612861"/>
            </a:xfrm>
            <a:prstGeom prst="rect">
              <a:avLst/>
            </a:prstGeom>
          </p:spPr>
        </p:pic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64DDB982-00E7-7223-4842-ED9971747876}"/>
              </a:ext>
            </a:extLst>
          </p:cNvPr>
          <p:cNvGrpSpPr/>
          <p:nvPr userDrawn="1"/>
        </p:nvGrpSpPr>
        <p:grpSpPr>
          <a:xfrm>
            <a:off x="10378804" y="6956063"/>
            <a:ext cx="1440000" cy="1440000"/>
            <a:chOff x="10133872" y="6891770"/>
            <a:chExt cx="1440000" cy="1440000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D8238555-89EB-1FCD-CD8D-6D9549EDF7D3}"/>
                </a:ext>
              </a:extLst>
            </p:cNvPr>
            <p:cNvSpPr/>
            <p:nvPr/>
          </p:nvSpPr>
          <p:spPr>
            <a:xfrm>
              <a:off x="10133872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8B43D9E3-39EF-364C-C669-16B57C77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420338" y="7203738"/>
              <a:ext cx="867069" cy="816065"/>
            </a:xfrm>
            <a:prstGeom prst="rect">
              <a:avLst/>
            </a:prstGeom>
          </p:spPr>
        </p:pic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EFF3E66E-547A-6BE8-4B1F-68869CA238B7}"/>
              </a:ext>
            </a:extLst>
          </p:cNvPr>
          <p:cNvGrpSpPr/>
          <p:nvPr userDrawn="1"/>
        </p:nvGrpSpPr>
        <p:grpSpPr>
          <a:xfrm>
            <a:off x="17533065" y="6956063"/>
            <a:ext cx="1440000" cy="1440000"/>
            <a:chOff x="17104435" y="6891770"/>
            <a:chExt cx="1440000" cy="1440000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F183E33-9D57-86EF-918B-D16C2B7F96C1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A842336F-78B7-BE60-4130-33B7DD527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371FBE61-B216-C1E1-473F-AC7F1F3A1D79}"/>
              </a:ext>
            </a:extLst>
          </p:cNvPr>
          <p:cNvGrpSpPr/>
          <p:nvPr userDrawn="1"/>
        </p:nvGrpSpPr>
        <p:grpSpPr>
          <a:xfrm>
            <a:off x="15148312" y="6956063"/>
            <a:ext cx="1440000" cy="1440000"/>
            <a:chOff x="14780914" y="6891770"/>
            <a:chExt cx="1440000" cy="1440000"/>
          </a:xfrm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59AA58EB-BF7A-ED54-4860-399FDFFFA7A4}"/>
                </a:ext>
              </a:extLst>
            </p:cNvPr>
            <p:cNvSpPr/>
            <p:nvPr/>
          </p:nvSpPr>
          <p:spPr>
            <a:xfrm>
              <a:off x="14780914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933FD7A7-7C53-0C66-ECCC-C349CBEA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056281" y="7138451"/>
              <a:ext cx="889267" cy="946639"/>
            </a:xfrm>
            <a:prstGeom prst="rect">
              <a:avLst/>
            </a:prstGeom>
          </p:spPr>
        </p:pic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90AE4A2-B253-E0B6-455C-FA7F4ED254CB}"/>
              </a:ext>
            </a:extLst>
          </p:cNvPr>
          <p:cNvGrpSpPr/>
          <p:nvPr userDrawn="1"/>
        </p:nvGrpSpPr>
        <p:grpSpPr>
          <a:xfrm>
            <a:off x="12763558" y="6956063"/>
            <a:ext cx="1440000" cy="1440000"/>
            <a:chOff x="12457393" y="6891770"/>
            <a:chExt cx="1440000" cy="1440000"/>
          </a:xfrm>
        </p:grpSpPr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EFED8AD7-DABD-DDA8-A46F-D36A76DD1E98}"/>
                </a:ext>
              </a:extLst>
            </p:cNvPr>
            <p:cNvSpPr/>
            <p:nvPr/>
          </p:nvSpPr>
          <p:spPr>
            <a:xfrm>
              <a:off x="12457393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15379F89-4435-EC8D-C638-6330BDC3442F}"/>
                </a:ext>
              </a:extLst>
            </p:cNvPr>
            <p:cNvGrpSpPr/>
            <p:nvPr/>
          </p:nvGrpSpPr>
          <p:grpSpPr>
            <a:xfrm>
              <a:off x="12691033" y="7125410"/>
              <a:ext cx="972720" cy="972720"/>
              <a:chOff x="13050442" y="8871148"/>
              <a:chExt cx="946509" cy="946509"/>
            </a:xfrm>
          </p:grpSpPr>
          <p:sp>
            <p:nvSpPr>
              <p:cNvPr id="97" name="Полилиния 96">
                <a:extLst>
                  <a:ext uri="{FF2B5EF4-FFF2-40B4-BE49-F238E27FC236}">
                    <a16:creationId xmlns:a16="http://schemas.microsoft.com/office/drawing/2014/main" id="{D0977133-C3EA-4ECD-1C16-01D58014BAA0}"/>
                  </a:ext>
                </a:extLst>
              </p:cNvPr>
              <p:cNvSpPr/>
              <p:nvPr/>
            </p:nvSpPr>
            <p:spPr>
              <a:xfrm>
                <a:off x="13050442" y="8871148"/>
                <a:ext cx="946509" cy="946509"/>
              </a:xfrm>
              <a:custGeom>
                <a:avLst/>
                <a:gdLst>
                  <a:gd name="connsiteX0" fmla="*/ 946509 w 946509"/>
                  <a:gd name="connsiteY0" fmla="*/ 473255 h 946509"/>
                  <a:gd name="connsiteX1" fmla="*/ 473255 w 946509"/>
                  <a:gd name="connsiteY1" fmla="*/ 946509 h 946509"/>
                  <a:gd name="connsiteX2" fmla="*/ 0 w 946509"/>
                  <a:gd name="connsiteY2" fmla="*/ 473255 h 946509"/>
                  <a:gd name="connsiteX3" fmla="*/ 473255 w 946509"/>
                  <a:gd name="connsiteY3" fmla="*/ 0 h 946509"/>
                  <a:gd name="connsiteX4" fmla="*/ 946509 w 946509"/>
                  <a:gd name="connsiteY4" fmla="*/ 473255 h 946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509" h="946509">
                    <a:moveTo>
                      <a:pt x="946509" y="473255"/>
                    </a:moveTo>
                    <a:cubicBezTo>
                      <a:pt x="946509" y="734626"/>
                      <a:pt x="734626" y="946509"/>
                      <a:pt x="473255" y="946509"/>
                    </a:cubicBezTo>
                    <a:cubicBezTo>
                      <a:pt x="211883" y="946509"/>
                      <a:pt x="0" y="734626"/>
                      <a:pt x="0" y="473255"/>
                    </a:cubicBezTo>
                    <a:cubicBezTo>
                      <a:pt x="0" y="211883"/>
                      <a:pt x="211883" y="0"/>
                      <a:pt x="473255" y="0"/>
                    </a:cubicBezTo>
                    <a:cubicBezTo>
                      <a:pt x="734626" y="0"/>
                      <a:pt x="946509" y="211883"/>
                      <a:pt x="946509" y="473255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8" name="Полилиния 97">
                <a:extLst>
                  <a:ext uri="{FF2B5EF4-FFF2-40B4-BE49-F238E27FC236}">
                    <a16:creationId xmlns:a16="http://schemas.microsoft.com/office/drawing/2014/main" id="{01072373-C311-7A46-57D8-22F57A59701C}"/>
                  </a:ext>
                </a:extLst>
              </p:cNvPr>
              <p:cNvSpPr/>
              <p:nvPr/>
            </p:nvSpPr>
            <p:spPr>
              <a:xfrm>
                <a:off x="13358057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9" name="Полилиния 98">
                <a:extLst>
                  <a:ext uri="{FF2B5EF4-FFF2-40B4-BE49-F238E27FC236}">
                    <a16:creationId xmlns:a16="http://schemas.microsoft.com/office/drawing/2014/main" id="{8A6AE4CC-CDAC-8669-CCC0-EA714EDF21E7}"/>
                  </a:ext>
                </a:extLst>
              </p:cNvPr>
              <p:cNvSpPr/>
              <p:nvPr/>
            </p:nvSpPr>
            <p:spPr>
              <a:xfrm>
                <a:off x="13642010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0" name="Полилиния 99">
                <a:extLst>
                  <a:ext uri="{FF2B5EF4-FFF2-40B4-BE49-F238E27FC236}">
                    <a16:creationId xmlns:a16="http://schemas.microsoft.com/office/drawing/2014/main" id="{D8404119-7C5D-419E-92B9-DE1251E259D8}"/>
                  </a:ext>
                </a:extLst>
              </p:cNvPr>
              <p:cNvSpPr/>
              <p:nvPr/>
            </p:nvSpPr>
            <p:spPr>
              <a:xfrm>
                <a:off x="13405383" y="9443638"/>
                <a:ext cx="236627" cy="46142"/>
              </a:xfrm>
              <a:custGeom>
                <a:avLst/>
                <a:gdLst>
                  <a:gd name="connsiteX0" fmla="*/ 0 w 236627"/>
                  <a:gd name="connsiteY0" fmla="*/ 0 h 46142"/>
                  <a:gd name="connsiteX1" fmla="*/ 236627 w 236627"/>
                  <a:gd name="connsiteY1" fmla="*/ 0 h 4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627" h="46142">
                    <a:moveTo>
                      <a:pt x="0" y="0"/>
                    </a:moveTo>
                    <a:cubicBezTo>
                      <a:pt x="47325" y="61523"/>
                      <a:pt x="189302" y="61523"/>
                      <a:pt x="236627" y="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2A91C7A8-96F1-8F4E-8A84-0F72D8D38009}"/>
              </a:ext>
            </a:extLst>
          </p:cNvPr>
          <p:cNvGrpSpPr/>
          <p:nvPr userDrawn="1"/>
        </p:nvGrpSpPr>
        <p:grpSpPr>
          <a:xfrm>
            <a:off x="839788" y="8882745"/>
            <a:ext cx="1440000" cy="1440000"/>
            <a:chOff x="839788" y="8625567"/>
            <a:chExt cx="1440000" cy="1440000"/>
          </a:xfrm>
        </p:grpSpPr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25A7A5E8-7C24-20A3-F293-33A60FA2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2C353504-A962-9590-72DD-B341218902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A11B532C-A897-1E59-F40A-79FDC3B4564F}"/>
              </a:ext>
            </a:extLst>
          </p:cNvPr>
          <p:cNvGrpSpPr/>
          <p:nvPr userDrawn="1"/>
        </p:nvGrpSpPr>
        <p:grpSpPr>
          <a:xfrm>
            <a:off x="3224542" y="8882745"/>
            <a:ext cx="1440000" cy="1440000"/>
            <a:chOff x="3074104" y="8625567"/>
            <a:chExt cx="1440000" cy="1440000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D1E3A553-417A-FA85-A281-4D9161C4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1FE06295-DECC-1D27-E5BE-0D3111179B6B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B8D5C078-0A16-A4EE-1665-0163C12F9C6B}"/>
              </a:ext>
            </a:extLst>
          </p:cNvPr>
          <p:cNvGrpSpPr/>
          <p:nvPr userDrawn="1"/>
        </p:nvGrpSpPr>
        <p:grpSpPr>
          <a:xfrm>
            <a:off x="5609296" y="8882745"/>
            <a:ext cx="1440000" cy="1440000"/>
            <a:chOff x="5403836" y="8882745"/>
            <a:chExt cx="1440000" cy="1440000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6DCCA3A-B1BE-F224-6C53-55CB2B6C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5591354" y="9208003"/>
              <a:ext cx="1064965" cy="922970"/>
            </a:xfrm>
            <a:prstGeom prst="rect">
              <a:avLst/>
            </a:prstGeom>
          </p:spPr>
        </p:pic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0C1E2370-794B-13AE-66F0-8314A87AC9A2}"/>
                </a:ext>
              </a:extLst>
            </p:cNvPr>
            <p:cNvSpPr/>
            <p:nvPr/>
          </p:nvSpPr>
          <p:spPr>
            <a:xfrm>
              <a:off x="5403836" y="8882745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F10E739D-598D-66D8-537F-0959F1836ED0}"/>
              </a:ext>
            </a:extLst>
          </p:cNvPr>
          <p:cNvGrpSpPr/>
          <p:nvPr userDrawn="1"/>
        </p:nvGrpSpPr>
        <p:grpSpPr>
          <a:xfrm>
            <a:off x="7994050" y="8882745"/>
            <a:ext cx="1440000" cy="1440000"/>
            <a:chOff x="7828984" y="8625567"/>
            <a:chExt cx="1440000" cy="1440000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DA494CE9-C179-3FEA-D6F1-1CB23325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684C8CE4-FC13-A33F-CD4C-C25D0815660B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E44D37DC-E2C4-0E0C-A21A-90309A2903C4}"/>
              </a:ext>
            </a:extLst>
          </p:cNvPr>
          <p:cNvGrpSpPr/>
          <p:nvPr userDrawn="1"/>
        </p:nvGrpSpPr>
        <p:grpSpPr>
          <a:xfrm>
            <a:off x="10378804" y="8882745"/>
            <a:ext cx="1440000" cy="1440000"/>
            <a:chOff x="9729345" y="8625567"/>
            <a:chExt cx="1440000" cy="1440000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7323849E-5641-054C-BCE2-28274455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9922067" y="8973371"/>
              <a:ext cx="1054557" cy="744392"/>
            </a:xfrm>
            <a:prstGeom prst="rect">
              <a:avLst/>
            </a:prstGeom>
          </p:spPr>
        </p:pic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0AC4B0AC-F20C-1A99-34F8-5CEA65DF8CB4}"/>
                </a:ext>
              </a:extLst>
            </p:cNvPr>
            <p:cNvSpPr/>
            <p:nvPr/>
          </p:nvSpPr>
          <p:spPr>
            <a:xfrm>
              <a:off x="9729345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610C51E1-38F8-20A5-1B9B-45F607E95A7C}"/>
              </a:ext>
            </a:extLst>
          </p:cNvPr>
          <p:cNvGrpSpPr/>
          <p:nvPr userDrawn="1"/>
        </p:nvGrpSpPr>
        <p:grpSpPr>
          <a:xfrm>
            <a:off x="12763558" y="8882745"/>
            <a:ext cx="1440000" cy="1440000"/>
            <a:chOff x="12138591" y="8625567"/>
            <a:chExt cx="1440000" cy="1440000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7923F63B-B410-5EE5-E57E-E227B73C1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12485354" y="8879020"/>
              <a:ext cx="746475" cy="933094"/>
            </a:xfrm>
            <a:prstGeom prst="rect">
              <a:avLst/>
            </a:prstGeom>
          </p:spPr>
        </p:pic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AB642383-41E1-0EDB-8056-8673136A2A47}"/>
                </a:ext>
              </a:extLst>
            </p:cNvPr>
            <p:cNvSpPr/>
            <p:nvPr/>
          </p:nvSpPr>
          <p:spPr>
            <a:xfrm>
              <a:off x="12138591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D38CB58-C0E6-9894-9A87-379F8E48C8DC}"/>
              </a:ext>
            </a:extLst>
          </p:cNvPr>
          <p:cNvGrpSpPr/>
          <p:nvPr userDrawn="1"/>
        </p:nvGrpSpPr>
        <p:grpSpPr>
          <a:xfrm>
            <a:off x="15148312" y="8882745"/>
            <a:ext cx="1440000" cy="1440000"/>
            <a:chOff x="14030453" y="8625567"/>
            <a:chExt cx="1440000" cy="1440000"/>
          </a:xfrm>
        </p:grpSpPr>
        <p:pic>
          <p:nvPicPr>
            <p:cNvPr id="120" name="Рисунок 119">
              <a:extLst>
                <a:ext uri="{FF2B5EF4-FFF2-40B4-BE49-F238E27FC236}">
                  <a16:creationId xmlns:a16="http://schemas.microsoft.com/office/drawing/2014/main" id="{107752AB-D2E1-AE53-3105-DE4D1654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4326052" y="8944744"/>
              <a:ext cx="848803" cy="801647"/>
            </a:xfrm>
            <a:prstGeom prst="rect">
              <a:avLst/>
            </a:prstGeom>
          </p:spPr>
        </p:pic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401D7531-AB31-D708-D475-8660A1E5655B}"/>
                </a:ext>
              </a:extLst>
            </p:cNvPr>
            <p:cNvSpPr/>
            <p:nvPr/>
          </p:nvSpPr>
          <p:spPr>
            <a:xfrm>
              <a:off x="1403045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A393B406-B493-4DBF-0F88-07502E0FF283}"/>
              </a:ext>
            </a:extLst>
          </p:cNvPr>
          <p:cNvGrpSpPr/>
          <p:nvPr userDrawn="1"/>
        </p:nvGrpSpPr>
        <p:grpSpPr>
          <a:xfrm>
            <a:off x="17533065" y="8882745"/>
            <a:ext cx="1440000" cy="1440000"/>
            <a:chOff x="16032673" y="8625567"/>
            <a:chExt cx="1440000" cy="1440000"/>
          </a:xfrm>
        </p:grpSpPr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DBBAD37E-263C-599F-35CF-099B6C21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6282750" y="9006508"/>
              <a:ext cx="939847" cy="678118"/>
            </a:xfrm>
            <a:prstGeom prst="rect">
              <a:avLst/>
            </a:prstGeom>
          </p:spPr>
        </p:pic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2E55D3D9-07C2-7684-F3CB-8AEF6B2472CB}"/>
                </a:ext>
              </a:extLst>
            </p:cNvPr>
            <p:cNvSpPr/>
            <p:nvPr/>
          </p:nvSpPr>
          <p:spPr>
            <a:xfrm>
              <a:off x="1603267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852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ттерн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Рисунок 3">
            <a:extLst>
              <a:ext uri="{FF2B5EF4-FFF2-40B4-BE49-F238E27FC236}">
                <a16:creationId xmlns:a16="http://schemas.microsoft.com/office/drawing/2014/main" id="{A9521FE9-5641-41EE-112D-AF5DEB1955C1}"/>
              </a:ext>
            </a:extLst>
          </p:cNvPr>
          <p:cNvGrpSpPr/>
          <p:nvPr userDrawn="1"/>
        </p:nvGrpSpPr>
        <p:grpSpPr>
          <a:xfrm>
            <a:off x="10936060" y="2622625"/>
            <a:ext cx="8064908" cy="7705799"/>
            <a:chOff x="4051507" y="-93951"/>
            <a:chExt cx="8353048" cy="7981109"/>
          </a:xfrm>
          <a:solidFill>
            <a:schemeClr val="accent2"/>
          </a:solidFill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47D90E55-922A-A1BB-2AF8-E71122598E16}"/>
                </a:ext>
              </a:extLst>
            </p:cNvPr>
            <p:cNvSpPr/>
            <p:nvPr/>
          </p:nvSpPr>
          <p:spPr>
            <a:xfrm>
              <a:off x="9110729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80D1425B-47C1-2330-C96C-3CA0E06467BB}"/>
                </a:ext>
              </a:extLst>
            </p:cNvPr>
            <p:cNvSpPr/>
            <p:nvPr/>
          </p:nvSpPr>
          <p:spPr>
            <a:xfrm>
              <a:off x="9110729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5DF82B9D-7F32-213E-4A9D-ECF5F1B604D6}"/>
                </a:ext>
              </a:extLst>
            </p:cNvPr>
            <p:cNvSpPr/>
            <p:nvPr/>
          </p:nvSpPr>
          <p:spPr>
            <a:xfrm>
              <a:off x="8749390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61464C6-461C-0C4A-CFBB-E14C55051076}"/>
                </a:ext>
              </a:extLst>
            </p:cNvPr>
            <p:cNvSpPr/>
            <p:nvPr/>
          </p:nvSpPr>
          <p:spPr>
            <a:xfrm>
              <a:off x="9150679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14B040C9-F60A-FD8B-2738-89B0625060EA}"/>
                </a:ext>
              </a:extLst>
            </p:cNvPr>
            <p:cNvSpPr/>
            <p:nvPr/>
          </p:nvSpPr>
          <p:spPr>
            <a:xfrm>
              <a:off x="9110729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BD65D0C-AD57-350C-4A6D-2E1C5CA37442}"/>
                </a:ext>
              </a:extLst>
            </p:cNvPr>
            <p:cNvSpPr/>
            <p:nvPr/>
          </p:nvSpPr>
          <p:spPr>
            <a:xfrm>
              <a:off x="9110729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D5EE3B23-A6AC-075A-28D6-DBFDEC2EB2A1}"/>
                </a:ext>
              </a:extLst>
            </p:cNvPr>
            <p:cNvSpPr/>
            <p:nvPr/>
          </p:nvSpPr>
          <p:spPr>
            <a:xfrm>
              <a:off x="8749390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C39B5B2-16EF-3FA0-0D71-6068DDB3CF7A}"/>
                </a:ext>
              </a:extLst>
            </p:cNvPr>
            <p:cNvSpPr/>
            <p:nvPr/>
          </p:nvSpPr>
          <p:spPr>
            <a:xfrm>
              <a:off x="9150679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C496E188-1AD3-A3BA-C62D-0DD0DA57CE46}"/>
                </a:ext>
              </a:extLst>
            </p:cNvPr>
            <p:cNvSpPr/>
            <p:nvPr/>
          </p:nvSpPr>
          <p:spPr>
            <a:xfrm>
              <a:off x="9110729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CF039DD2-2214-9D33-A1E4-10D45AA9FC1D}"/>
                </a:ext>
              </a:extLst>
            </p:cNvPr>
            <p:cNvSpPr/>
            <p:nvPr/>
          </p:nvSpPr>
          <p:spPr>
            <a:xfrm>
              <a:off x="9110729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6C515C0-DB93-D78C-A024-FEFCBBC67433}"/>
                </a:ext>
              </a:extLst>
            </p:cNvPr>
            <p:cNvSpPr/>
            <p:nvPr/>
          </p:nvSpPr>
          <p:spPr>
            <a:xfrm>
              <a:off x="8749390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5260AC55-A037-D491-4D1A-65F0BBEA5622}"/>
                </a:ext>
              </a:extLst>
            </p:cNvPr>
            <p:cNvSpPr/>
            <p:nvPr/>
          </p:nvSpPr>
          <p:spPr>
            <a:xfrm>
              <a:off x="9150679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25453E90-3255-E2D9-4924-76088029CFA2}"/>
                </a:ext>
              </a:extLst>
            </p:cNvPr>
            <p:cNvSpPr/>
            <p:nvPr/>
          </p:nvSpPr>
          <p:spPr>
            <a:xfrm>
              <a:off x="9110729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C13ED978-0DA0-40C5-6E63-6C0A4BCCFDEB}"/>
                </a:ext>
              </a:extLst>
            </p:cNvPr>
            <p:cNvSpPr/>
            <p:nvPr/>
          </p:nvSpPr>
          <p:spPr>
            <a:xfrm>
              <a:off x="9110729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E16A7BC-68E7-8015-81E4-272D9F5C1129}"/>
                </a:ext>
              </a:extLst>
            </p:cNvPr>
            <p:cNvSpPr/>
            <p:nvPr/>
          </p:nvSpPr>
          <p:spPr>
            <a:xfrm>
              <a:off x="8749390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EF412E5B-701F-0129-CFE5-817BD0E6AE18}"/>
                </a:ext>
              </a:extLst>
            </p:cNvPr>
            <p:cNvSpPr/>
            <p:nvPr/>
          </p:nvSpPr>
          <p:spPr>
            <a:xfrm>
              <a:off x="9150679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75DE524-81B2-CA9F-13D9-8D74C95D72E1}"/>
                </a:ext>
              </a:extLst>
            </p:cNvPr>
            <p:cNvSpPr/>
            <p:nvPr/>
          </p:nvSpPr>
          <p:spPr>
            <a:xfrm>
              <a:off x="9110729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B6F3CEA9-FEB6-2975-C4C0-1C41A5E77E2C}"/>
                </a:ext>
              </a:extLst>
            </p:cNvPr>
            <p:cNvSpPr/>
            <p:nvPr/>
          </p:nvSpPr>
          <p:spPr>
            <a:xfrm>
              <a:off x="9110729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6CC3E151-88D6-C98D-67F0-DC3514C5B7C9}"/>
                </a:ext>
              </a:extLst>
            </p:cNvPr>
            <p:cNvSpPr/>
            <p:nvPr/>
          </p:nvSpPr>
          <p:spPr>
            <a:xfrm>
              <a:off x="8749390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4DEA8D28-AA2D-1040-37B2-99E0D24764EE}"/>
                </a:ext>
              </a:extLst>
            </p:cNvPr>
            <p:cNvSpPr/>
            <p:nvPr/>
          </p:nvSpPr>
          <p:spPr>
            <a:xfrm>
              <a:off x="9150679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D5339CCC-50E2-B1DB-BC76-CF91AA7212BD}"/>
                </a:ext>
              </a:extLst>
            </p:cNvPr>
            <p:cNvSpPr/>
            <p:nvPr/>
          </p:nvSpPr>
          <p:spPr>
            <a:xfrm>
              <a:off x="9110729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6303DC91-8390-451C-5B34-9941D803253C}"/>
                </a:ext>
              </a:extLst>
            </p:cNvPr>
            <p:cNvSpPr/>
            <p:nvPr/>
          </p:nvSpPr>
          <p:spPr>
            <a:xfrm>
              <a:off x="9110729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103CAA46-C3B2-8E3F-CA27-38FCB351DB14}"/>
                </a:ext>
              </a:extLst>
            </p:cNvPr>
            <p:cNvSpPr/>
            <p:nvPr/>
          </p:nvSpPr>
          <p:spPr>
            <a:xfrm>
              <a:off x="8749390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A963AE09-F196-594D-B85B-550A5E56D35D}"/>
                </a:ext>
              </a:extLst>
            </p:cNvPr>
            <p:cNvSpPr/>
            <p:nvPr/>
          </p:nvSpPr>
          <p:spPr>
            <a:xfrm>
              <a:off x="9150679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C0B42EED-81E5-F2C8-8B63-1677B654E22C}"/>
                </a:ext>
              </a:extLst>
            </p:cNvPr>
            <p:cNvSpPr/>
            <p:nvPr/>
          </p:nvSpPr>
          <p:spPr>
            <a:xfrm>
              <a:off x="9110729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17055DEC-AA72-A134-EB84-57E9F40B01EE}"/>
                </a:ext>
              </a:extLst>
            </p:cNvPr>
            <p:cNvSpPr/>
            <p:nvPr/>
          </p:nvSpPr>
          <p:spPr>
            <a:xfrm>
              <a:off x="9110729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201FD01A-A590-18FB-4DAC-CA740FA88AF4}"/>
                </a:ext>
              </a:extLst>
            </p:cNvPr>
            <p:cNvSpPr/>
            <p:nvPr/>
          </p:nvSpPr>
          <p:spPr>
            <a:xfrm>
              <a:off x="9110729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6998625A-E249-2925-5208-2734F9C7D1CE}"/>
                </a:ext>
              </a:extLst>
            </p:cNvPr>
            <p:cNvSpPr/>
            <p:nvPr/>
          </p:nvSpPr>
          <p:spPr>
            <a:xfrm>
              <a:off x="8749390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785B4E87-FE50-7811-40DB-C0A36CC7652D}"/>
                </a:ext>
              </a:extLst>
            </p:cNvPr>
            <p:cNvSpPr/>
            <p:nvPr/>
          </p:nvSpPr>
          <p:spPr>
            <a:xfrm>
              <a:off x="9150679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6FB729A-2D56-AB9E-CB7E-DDA5978F1541}"/>
                </a:ext>
              </a:extLst>
            </p:cNvPr>
            <p:cNvSpPr/>
            <p:nvPr/>
          </p:nvSpPr>
          <p:spPr>
            <a:xfrm>
              <a:off x="9110729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B3671FF9-6BF7-EB70-0A59-97A1A71E5C38}"/>
                </a:ext>
              </a:extLst>
            </p:cNvPr>
            <p:cNvSpPr/>
            <p:nvPr/>
          </p:nvSpPr>
          <p:spPr>
            <a:xfrm>
              <a:off x="9110729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74ED61E-61E7-9C82-54A2-A799E894A944}"/>
                </a:ext>
              </a:extLst>
            </p:cNvPr>
            <p:cNvSpPr/>
            <p:nvPr/>
          </p:nvSpPr>
          <p:spPr>
            <a:xfrm>
              <a:off x="8749390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254BE0C-365C-3610-C624-D255FDE4EEB6}"/>
                </a:ext>
              </a:extLst>
            </p:cNvPr>
            <p:cNvSpPr/>
            <p:nvPr/>
          </p:nvSpPr>
          <p:spPr>
            <a:xfrm>
              <a:off x="9150679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CF36039-0F70-48A6-A683-D9CC2A3E669C}"/>
                </a:ext>
              </a:extLst>
            </p:cNvPr>
            <p:cNvSpPr/>
            <p:nvPr/>
          </p:nvSpPr>
          <p:spPr>
            <a:xfrm>
              <a:off x="9110729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B222587-74A2-4665-44D5-E8C9DA628FDE}"/>
                </a:ext>
              </a:extLst>
            </p:cNvPr>
            <p:cNvSpPr/>
            <p:nvPr/>
          </p:nvSpPr>
          <p:spPr>
            <a:xfrm>
              <a:off x="9110729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8B858ED-AE86-E327-1B21-3681E4CF78CE}"/>
                </a:ext>
              </a:extLst>
            </p:cNvPr>
            <p:cNvSpPr/>
            <p:nvPr/>
          </p:nvSpPr>
          <p:spPr>
            <a:xfrm>
              <a:off x="8749390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C3315731-9D23-A19A-E9C4-83CB6D5C79D3}"/>
                </a:ext>
              </a:extLst>
            </p:cNvPr>
            <p:cNvSpPr/>
            <p:nvPr/>
          </p:nvSpPr>
          <p:spPr>
            <a:xfrm>
              <a:off x="9150679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CF56156-7758-CCF1-D5B7-B0FD32621B5E}"/>
                </a:ext>
              </a:extLst>
            </p:cNvPr>
            <p:cNvSpPr/>
            <p:nvPr/>
          </p:nvSpPr>
          <p:spPr>
            <a:xfrm>
              <a:off x="4412820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1B97E52A-5610-1D43-6F70-7AA07F4669ED}"/>
                </a:ext>
              </a:extLst>
            </p:cNvPr>
            <p:cNvSpPr/>
            <p:nvPr/>
          </p:nvSpPr>
          <p:spPr>
            <a:xfrm>
              <a:off x="441282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9537AC36-21DD-AF81-0D28-1A21A80D68A1}"/>
                </a:ext>
              </a:extLst>
            </p:cNvPr>
            <p:cNvSpPr/>
            <p:nvPr/>
          </p:nvSpPr>
          <p:spPr>
            <a:xfrm>
              <a:off x="4051507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D72D881-E748-9D6B-BA36-731F32CE13D6}"/>
                </a:ext>
              </a:extLst>
            </p:cNvPr>
            <p:cNvSpPr/>
            <p:nvPr/>
          </p:nvSpPr>
          <p:spPr>
            <a:xfrm>
              <a:off x="4452783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91709772-FB48-8069-DB5F-11CFC74BFC46}"/>
                </a:ext>
              </a:extLst>
            </p:cNvPr>
            <p:cNvSpPr/>
            <p:nvPr/>
          </p:nvSpPr>
          <p:spPr>
            <a:xfrm>
              <a:off x="4412822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68CC882F-B95C-A999-C444-B65FC6D8F945}"/>
                </a:ext>
              </a:extLst>
            </p:cNvPr>
            <p:cNvSpPr/>
            <p:nvPr/>
          </p:nvSpPr>
          <p:spPr>
            <a:xfrm>
              <a:off x="4412822" y="457782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88E9BCD-553F-4D5A-4F1D-D2A536374BC8}"/>
                </a:ext>
              </a:extLst>
            </p:cNvPr>
            <p:cNvSpPr/>
            <p:nvPr/>
          </p:nvSpPr>
          <p:spPr>
            <a:xfrm>
              <a:off x="4051509" y="4534223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F88D6C1-8B29-43B1-C548-8947EFCA0504}"/>
                </a:ext>
              </a:extLst>
            </p:cNvPr>
            <p:cNvSpPr/>
            <p:nvPr/>
          </p:nvSpPr>
          <p:spPr>
            <a:xfrm>
              <a:off x="4452785" y="4534223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F13B09C-0E9B-FC0E-7D50-204F4C7A7274}"/>
                </a:ext>
              </a:extLst>
            </p:cNvPr>
            <p:cNvSpPr/>
            <p:nvPr/>
          </p:nvSpPr>
          <p:spPr>
            <a:xfrm>
              <a:off x="441282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E6367422-FF53-1A97-74D3-51B4ABCD1B54}"/>
                </a:ext>
              </a:extLst>
            </p:cNvPr>
            <p:cNvSpPr/>
            <p:nvPr/>
          </p:nvSpPr>
          <p:spPr>
            <a:xfrm>
              <a:off x="441282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81C1BD7B-C84E-A6CB-C928-CC7AD351B4E5}"/>
                </a:ext>
              </a:extLst>
            </p:cNvPr>
            <p:cNvSpPr/>
            <p:nvPr/>
          </p:nvSpPr>
          <p:spPr>
            <a:xfrm>
              <a:off x="4051507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2FA740E5-F711-7907-3552-4EDCF6FA7B3A}"/>
                </a:ext>
              </a:extLst>
            </p:cNvPr>
            <p:cNvSpPr/>
            <p:nvPr/>
          </p:nvSpPr>
          <p:spPr>
            <a:xfrm>
              <a:off x="4452783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4C646A0D-A385-675B-CDA4-2A2B1569BBC6}"/>
                </a:ext>
              </a:extLst>
            </p:cNvPr>
            <p:cNvSpPr/>
            <p:nvPr/>
          </p:nvSpPr>
          <p:spPr>
            <a:xfrm>
              <a:off x="4412822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41D6B53E-3507-5A46-DD5D-5DE1468C76CF}"/>
                </a:ext>
              </a:extLst>
            </p:cNvPr>
            <p:cNvSpPr/>
            <p:nvPr/>
          </p:nvSpPr>
          <p:spPr>
            <a:xfrm>
              <a:off x="4412822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B41E70A-C882-C335-D106-0164E4500A37}"/>
                </a:ext>
              </a:extLst>
            </p:cNvPr>
            <p:cNvSpPr/>
            <p:nvPr/>
          </p:nvSpPr>
          <p:spPr>
            <a:xfrm>
              <a:off x="4051509" y="538242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8E10F7F5-E83A-5FEC-95C8-B4F54A1DC792}"/>
                </a:ext>
              </a:extLst>
            </p:cNvPr>
            <p:cNvSpPr/>
            <p:nvPr/>
          </p:nvSpPr>
          <p:spPr>
            <a:xfrm>
              <a:off x="4452785" y="5382425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30A8EEE3-75F1-2E23-19ED-1E4A8C293FDC}"/>
                </a:ext>
              </a:extLst>
            </p:cNvPr>
            <p:cNvSpPr/>
            <p:nvPr/>
          </p:nvSpPr>
          <p:spPr>
            <a:xfrm>
              <a:off x="4412816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5BE9C85-95FF-7673-382D-D23161E14C73}"/>
                </a:ext>
              </a:extLst>
            </p:cNvPr>
            <p:cNvSpPr/>
            <p:nvPr/>
          </p:nvSpPr>
          <p:spPr>
            <a:xfrm>
              <a:off x="4412816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3D9DD4B-CD71-55D1-6ADB-1F45A8363C7A}"/>
                </a:ext>
              </a:extLst>
            </p:cNvPr>
            <p:cNvSpPr/>
            <p:nvPr/>
          </p:nvSpPr>
          <p:spPr>
            <a:xfrm>
              <a:off x="4051509" y="1989520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A4C8EB0-BF84-0FDA-17D6-07D044309AF1}"/>
                </a:ext>
              </a:extLst>
            </p:cNvPr>
            <p:cNvSpPr/>
            <p:nvPr/>
          </p:nvSpPr>
          <p:spPr>
            <a:xfrm>
              <a:off x="4452777" y="1989520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371288-FBCE-140E-E51F-C5059367571E}"/>
                </a:ext>
              </a:extLst>
            </p:cNvPr>
            <p:cNvSpPr/>
            <p:nvPr/>
          </p:nvSpPr>
          <p:spPr>
            <a:xfrm>
              <a:off x="4412816" y="-6458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D8CE5ED3-65AB-6071-FBC4-8796FAD53E79}"/>
                </a:ext>
              </a:extLst>
            </p:cNvPr>
            <p:cNvSpPr/>
            <p:nvPr/>
          </p:nvSpPr>
          <p:spPr>
            <a:xfrm>
              <a:off x="4412816" y="336690"/>
              <a:ext cx="3886" cy="317675"/>
            </a:xfrm>
            <a:custGeom>
              <a:avLst/>
              <a:gdLst>
                <a:gd name="connsiteX0" fmla="*/ 0 w 3886"/>
                <a:gd name="connsiteY0" fmla="*/ 317676 h 317675"/>
                <a:gd name="connsiteX1" fmla="*/ 0 w 3886"/>
                <a:gd name="connsiteY1" fmla="*/ 0 h 3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5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8F7CB1-11A1-2C3B-70A2-95A3DB4D43C6}"/>
                </a:ext>
              </a:extLst>
            </p:cNvPr>
            <p:cNvSpPr/>
            <p:nvPr/>
          </p:nvSpPr>
          <p:spPr>
            <a:xfrm>
              <a:off x="4051509" y="29305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7AC8114A-F5F6-F690-8ECB-95E01A5165E5}"/>
                </a:ext>
              </a:extLst>
            </p:cNvPr>
            <p:cNvSpPr/>
            <p:nvPr/>
          </p:nvSpPr>
          <p:spPr>
            <a:xfrm>
              <a:off x="4452777" y="29305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FCF7A60F-0655-FDDF-46FC-BF177777913C}"/>
                </a:ext>
              </a:extLst>
            </p:cNvPr>
            <p:cNvSpPr/>
            <p:nvPr/>
          </p:nvSpPr>
          <p:spPr>
            <a:xfrm>
              <a:off x="4412830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28CE8B6-FD0B-1560-D3F4-6423F1AE4858}"/>
                </a:ext>
              </a:extLst>
            </p:cNvPr>
            <p:cNvSpPr/>
            <p:nvPr/>
          </p:nvSpPr>
          <p:spPr>
            <a:xfrm>
              <a:off x="4412816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60DA190E-506B-E06D-98FB-396DD65E97AC}"/>
                </a:ext>
              </a:extLst>
            </p:cNvPr>
            <p:cNvSpPr/>
            <p:nvPr/>
          </p:nvSpPr>
          <p:spPr>
            <a:xfrm>
              <a:off x="4412816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3422734-0B7E-ED19-8098-1BDD58FAFC6E}"/>
                </a:ext>
              </a:extLst>
            </p:cNvPr>
            <p:cNvSpPr/>
            <p:nvPr/>
          </p:nvSpPr>
          <p:spPr>
            <a:xfrm>
              <a:off x="4051509" y="283774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859CF622-D900-DF53-0D70-5C8C8787A4A8}"/>
                </a:ext>
              </a:extLst>
            </p:cNvPr>
            <p:cNvSpPr/>
            <p:nvPr/>
          </p:nvSpPr>
          <p:spPr>
            <a:xfrm>
              <a:off x="4452777" y="2837745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B2D9BED5-532C-7740-2607-10F782FC6E93}"/>
                </a:ext>
              </a:extLst>
            </p:cNvPr>
            <p:cNvSpPr/>
            <p:nvPr/>
          </p:nvSpPr>
          <p:spPr>
            <a:xfrm>
              <a:off x="4412816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DE2F5A12-DC7D-6017-2BED-55B76CB8B2BD}"/>
                </a:ext>
              </a:extLst>
            </p:cNvPr>
            <p:cNvSpPr/>
            <p:nvPr/>
          </p:nvSpPr>
          <p:spPr>
            <a:xfrm>
              <a:off x="4412816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5B4AB7AF-9DCE-6C00-0360-AF681713B79C}"/>
                </a:ext>
              </a:extLst>
            </p:cNvPr>
            <p:cNvSpPr/>
            <p:nvPr/>
          </p:nvSpPr>
          <p:spPr>
            <a:xfrm>
              <a:off x="4051509" y="1141291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2BBB48B0-5186-76CA-1212-953DAFAB51C4}"/>
                </a:ext>
              </a:extLst>
            </p:cNvPr>
            <p:cNvSpPr/>
            <p:nvPr/>
          </p:nvSpPr>
          <p:spPr>
            <a:xfrm>
              <a:off x="4452777" y="1141291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BF6EDD03-44D2-473F-23A8-BFAB2706B10C}"/>
                </a:ext>
              </a:extLst>
            </p:cNvPr>
            <p:cNvSpPr/>
            <p:nvPr/>
          </p:nvSpPr>
          <p:spPr>
            <a:xfrm>
              <a:off x="4412816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4FCEC88A-1A7B-5120-498A-6F9B03E75D02}"/>
                </a:ext>
              </a:extLst>
            </p:cNvPr>
            <p:cNvSpPr/>
            <p:nvPr/>
          </p:nvSpPr>
          <p:spPr>
            <a:xfrm>
              <a:off x="4412816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6EF31588-F03B-4F8C-9A55-5D43F34DF9CD}"/>
                </a:ext>
              </a:extLst>
            </p:cNvPr>
            <p:cNvSpPr/>
            <p:nvPr/>
          </p:nvSpPr>
          <p:spPr>
            <a:xfrm>
              <a:off x="4051509" y="3685979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18F7BD56-ED61-EC24-316D-3E1E0D3A8201}"/>
                </a:ext>
              </a:extLst>
            </p:cNvPr>
            <p:cNvSpPr/>
            <p:nvPr/>
          </p:nvSpPr>
          <p:spPr>
            <a:xfrm>
              <a:off x="4452777" y="36859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593A4100-2B8B-485C-658A-08AA0BF66168}"/>
                </a:ext>
              </a:extLst>
            </p:cNvPr>
            <p:cNvSpPr/>
            <p:nvPr/>
          </p:nvSpPr>
          <p:spPr>
            <a:xfrm>
              <a:off x="11459665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D13C14C2-DFF2-D8B6-DD2D-BFE20561D25A}"/>
                </a:ext>
              </a:extLst>
            </p:cNvPr>
            <p:cNvSpPr/>
            <p:nvPr/>
          </p:nvSpPr>
          <p:spPr>
            <a:xfrm>
              <a:off x="11459665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26D5E4CF-1277-F6EC-7377-AB46A7D5EEAB}"/>
                </a:ext>
              </a:extLst>
            </p:cNvPr>
            <p:cNvSpPr/>
            <p:nvPr/>
          </p:nvSpPr>
          <p:spPr>
            <a:xfrm>
              <a:off x="11098365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CFC64A95-7CC0-742E-FF2E-E1A1E6335B1A}"/>
                </a:ext>
              </a:extLst>
            </p:cNvPr>
            <p:cNvSpPr/>
            <p:nvPr/>
          </p:nvSpPr>
          <p:spPr>
            <a:xfrm>
              <a:off x="11499654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32395A0F-1B5B-9791-7AEE-2C679CE0A51B}"/>
                </a:ext>
              </a:extLst>
            </p:cNvPr>
            <p:cNvSpPr/>
            <p:nvPr/>
          </p:nvSpPr>
          <p:spPr>
            <a:xfrm>
              <a:off x="11459665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87E09767-0FF6-4687-6D0C-88C09888F554}"/>
                </a:ext>
              </a:extLst>
            </p:cNvPr>
            <p:cNvSpPr/>
            <p:nvPr/>
          </p:nvSpPr>
          <p:spPr>
            <a:xfrm>
              <a:off x="11459665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95422FA7-E80F-5921-9F25-496F21D8FBAF}"/>
                </a:ext>
              </a:extLst>
            </p:cNvPr>
            <p:cNvSpPr/>
            <p:nvPr/>
          </p:nvSpPr>
          <p:spPr>
            <a:xfrm>
              <a:off x="11098365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59944376-C3F7-EB1F-1B19-31B529D9B42C}"/>
                </a:ext>
              </a:extLst>
            </p:cNvPr>
            <p:cNvSpPr/>
            <p:nvPr/>
          </p:nvSpPr>
          <p:spPr>
            <a:xfrm>
              <a:off x="11499654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20552D10-7185-3F53-7708-7703CAE173A1}"/>
                </a:ext>
              </a:extLst>
            </p:cNvPr>
            <p:cNvSpPr/>
            <p:nvPr/>
          </p:nvSpPr>
          <p:spPr>
            <a:xfrm>
              <a:off x="11459665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DC05C6C3-F997-0E8E-B995-D1301B4BD46B}"/>
                </a:ext>
              </a:extLst>
            </p:cNvPr>
            <p:cNvSpPr/>
            <p:nvPr/>
          </p:nvSpPr>
          <p:spPr>
            <a:xfrm>
              <a:off x="11459665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24B43127-A79B-4077-A73E-5EB94BAF9357}"/>
                </a:ext>
              </a:extLst>
            </p:cNvPr>
            <p:cNvSpPr/>
            <p:nvPr/>
          </p:nvSpPr>
          <p:spPr>
            <a:xfrm>
              <a:off x="11098365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A9E9A3DE-1BE4-89D4-2CC0-AB9871114D27}"/>
                </a:ext>
              </a:extLst>
            </p:cNvPr>
            <p:cNvSpPr/>
            <p:nvPr/>
          </p:nvSpPr>
          <p:spPr>
            <a:xfrm>
              <a:off x="11499654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E823D5B-8286-71EB-259F-527870CD89CA}"/>
                </a:ext>
              </a:extLst>
            </p:cNvPr>
            <p:cNvSpPr/>
            <p:nvPr/>
          </p:nvSpPr>
          <p:spPr>
            <a:xfrm>
              <a:off x="11459665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CA8C43CB-41A5-2E06-F9FA-57B704FB7844}"/>
                </a:ext>
              </a:extLst>
            </p:cNvPr>
            <p:cNvSpPr/>
            <p:nvPr/>
          </p:nvSpPr>
          <p:spPr>
            <a:xfrm>
              <a:off x="11459665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98244AC-5A6B-1C0A-0B17-B3B1BB2CCF8E}"/>
                </a:ext>
              </a:extLst>
            </p:cNvPr>
            <p:cNvSpPr/>
            <p:nvPr/>
          </p:nvSpPr>
          <p:spPr>
            <a:xfrm>
              <a:off x="11098365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76D05DD7-A823-9EC3-6934-942E786E3B32}"/>
                </a:ext>
              </a:extLst>
            </p:cNvPr>
            <p:cNvSpPr/>
            <p:nvPr/>
          </p:nvSpPr>
          <p:spPr>
            <a:xfrm>
              <a:off x="11499654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9E3978B7-6A23-BF8F-FA39-E59F0A356CCF}"/>
                </a:ext>
              </a:extLst>
            </p:cNvPr>
            <p:cNvSpPr/>
            <p:nvPr/>
          </p:nvSpPr>
          <p:spPr>
            <a:xfrm>
              <a:off x="11459665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D783A1DF-B114-2B0E-4296-26C8B152241C}"/>
                </a:ext>
              </a:extLst>
            </p:cNvPr>
            <p:cNvSpPr/>
            <p:nvPr/>
          </p:nvSpPr>
          <p:spPr>
            <a:xfrm>
              <a:off x="11459665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45F2AD80-D069-5235-C9AE-E3D910989E1C}"/>
                </a:ext>
              </a:extLst>
            </p:cNvPr>
            <p:cNvSpPr/>
            <p:nvPr/>
          </p:nvSpPr>
          <p:spPr>
            <a:xfrm>
              <a:off x="11098365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875C6F96-4D47-FAA1-07CD-EDF8A10F01EE}"/>
                </a:ext>
              </a:extLst>
            </p:cNvPr>
            <p:cNvSpPr/>
            <p:nvPr/>
          </p:nvSpPr>
          <p:spPr>
            <a:xfrm>
              <a:off x="11499615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1864D74E-441E-2F42-AA92-40A81D258E4A}"/>
                </a:ext>
              </a:extLst>
            </p:cNvPr>
            <p:cNvSpPr/>
            <p:nvPr/>
          </p:nvSpPr>
          <p:spPr>
            <a:xfrm>
              <a:off x="11459665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91ADE61D-2631-2162-9E8B-ACB613829040}"/>
                </a:ext>
              </a:extLst>
            </p:cNvPr>
            <p:cNvSpPr/>
            <p:nvPr/>
          </p:nvSpPr>
          <p:spPr>
            <a:xfrm>
              <a:off x="11459665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4E549905-119A-6315-C6F9-300CE90D755B}"/>
                </a:ext>
              </a:extLst>
            </p:cNvPr>
            <p:cNvSpPr/>
            <p:nvPr/>
          </p:nvSpPr>
          <p:spPr>
            <a:xfrm>
              <a:off x="11098365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1DCE03D8-B995-187B-FB10-C712F30C7BD2}"/>
                </a:ext>
              </a:extLst>
            </p:cNvPr>
            <p:cNvSpPr/>
            <p:nvPr/>
          </p:nvSpPr>
          <p:spPr>
            <a:xfrm>
              <a:off x="11499615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5DE35C58-2490-C2F2-3C75-7CB1493090BD}"/>
                </a:ext>
              </a:extLst>
            </p:cNvPr>
            <p:cNvSpPr/>
            <p:nvPr/>
          </p:nvSpPr>
          <p:spPr>
            <a:xfrm>
              <a:off x="11459665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2ABFAC0B-7642-482B-568C-57A5ACA5F73D}"/>
                </a:ext>
              </a:extLst>
            </p:cNvPr>
            <p:cNvSpPr/>
            <p:nvPr/>
          </p:nvSpPr>
          <p:spPr>
            <a:xfrm>
              <a:off x="11459665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8A6E2CA8-D953-F95A-EBC6-371B0AD3F54F}"/>
                </a:ext>
              </a:extLst>
            </p:cNvPr>
            <p:cNvSpPr/>
            <p:nvPr/>
          </p:nvSpPr>
          <p:spPr>
            <a:xfrm>
              <a:off x="11459665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908E814B-A8A0-5EBC-BCD7-DBDA9AB74937}"/>
                </a:ext>
              </a:extLst>
            </p:cNvPr>
            <p:cNvSpPr/>
            <p:nvPr/>
          </p:nvSpPr>
          <p:spPr>
            <a:xfrm>
              <a:off x="11098365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B16B6E3D-D7A1-022C-F534-EF0513A42C41}"/>
                </a:ext>
              </a:extLst>
            </p:cNvPr>
            <p:cNvSpPr/>
            <p:nvPr/>
          </p:nvSpPr>
          <p:spPr>
            <a:xfrm>
              <a:off x="11499615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73D3D98-D266-D8F0-F731-BA321C961ED7}"/>
                </a:ext>
              </a:extLst>
            </p:cNvPr>
            <p:cNvSpPr/>
            <p:nvPr/>
          </p:nvSpPr>
          <p:spPr>
            <a:xfrm>
              <a:off x="11459665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807FEEF2-60C9-14B3-642D-50B8FD32F134}"/>
                </a:ext>
              </a:extLst>
            </p:cNvPr>
            <p:cNvSpPr/>
            <p:nvPr/>
          </p:nvSpPr>
          <p:spPr>
            <a:xfrm>
              <a:off x="11459665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3CA0DE60-B723-2E37-71A9-68CDCC75D5D9}"/>
                </a:ext>
              </a:extLst>
            </p:cNvPr>
            <p:cNvSpPr/>
            <p:nvPr/>
          </p:nvSpPr>
          <p:spPr>
            <a:xfrm>
              <a:off x="11098365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F6BA2847-FADF-FE0E-7979-613BECF6BED3}"/>
                </a:ext>
              </a:extLst>
            </p:cNvPr>
            <p:cNvSpPr/>
            <p:nvPr/>
          </p:nvSpPr>
          <p:spPr>
            <a:xfrm>
              <a:off x="11499615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C8065806-5ABD-4D7F-2A32-9A3D190BE9FC}"/>
                </a:ext>
              </a:extLst>
            </p:cNvPr>
            <p:cNvSpPr/>
            <p:nvPr/>
          </p:nvSpPr>
          <p:spPr>
            <a:xfrm>
              <a:off x="11459665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F1B3A7ED-0EF2-6A98-995F-E37EB2C5FA62}"/>
                </a:ext>
              </a:extLst>
            </p:cNvPr>
            <p:cNvSpPr/>
            <p:nvPr/>
          </p:nvSpPr>
          <p:spPr>
            <a:xfrm>
              <a:off x="11459665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B84E0D89-2BCC-7209-A5C8-A1D9D35C2D8D}"/>
                </a:ext>
              </a:extLst>
            </p:cNvPr>
            <p:cNvSpPr/>
            <p:nvPr/>
          </p:nvSpPr>
          <p:spPr>
            <a:xfrm>
              <a:off x="11098365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4CE201C2-9124-F263-2F5A-30DE311D2F37}"/>
                </a:ext>
              </a:extLst>
            </p:cNvPr>
            <p:cNvSpPr/>
            <p:nvPr/>
          </p:nvSpPr>
          <p:spPr>
            <a:xfrm>
              <a:off x="11499615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86217629-91D7-517A-6023-AF337FFAC167}"/>
                </a:ext>
              </a:extLst>
            </p:cNvPr>
            <p:cNvSpPr/>
            <p:nvPr/>
          </p:nvSpPr>
          <p:spPr>
            <a:xfrm>
              <a:off x="6761770" y="587305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6073DED4-3BCB-4E53-74B3-DCF2B91F0F49}"/>
                </a:ext>
              </a:extLst>
            </p:cNvPr>
            <p:cNvSpPr/>
            <p:nvPr/>
          </p:nvSpPr>
          <p:spPr>
            <a:xfrm>
              <a:off x="676177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5B249298-C86A-CF0F-97E2-598DE9C626FF}"/>
                </a:ext>
              </a:extLst>
            </p:cNvPr>
            <p:cNvSpPr/>
            <p:nvPr/>
          </p:nvSpPr>
          <p:spPr>
            <a:xfrm>
              <a:off x="6400458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1D90319B-500E-D5C3-7D83-511F0E738279}"/>
                </a:ext>
              </a:extLst>
            </p:cNvPr>
            <p:cNvSpPr/>
            <p:nvPr/>
          </p:nvSpPr>
          <p:spPr>
            <a:xfrm>
              <a:off x="6801732" y="623066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8BEFA4E-9B80-C7E3-6C52-73C700C22498}"/>
                </a:ext>
              </a:extLst>
            </p:cNvPr>
            <p:cNvSpPr/>
            <p:nvPr/>
          </p:nvSpPr>
          <p:spPr>
            <a:xfrm>
              <a:off x="6761770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2848F6E7-6A6D-6468-B088-F2E62FB2362F}"/>
                </a:ext>
              </a:extLst>
            </p:cNvPr>
            <p:cNvSpPr/>
            <p:nvPr/>
          </p:nvSpPr>
          <p:spPr>
            <a:xfrm>
              <a:off x="6761770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5681F45F-4F39-CA11-81B9-02CB4807C5A7}"/>
                </a:ext>
              </a:extLst>
            </p:cNvPr>
            <p:cNvSpPr/>
            <p:nvPr/>
          </p:nvSpPr>
          <p:spPr>
            <a:xfrm>
              <a:off x="6400458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EDBB586E-3FF0-73BC-4D9D-C6346D9B6C11}"/>
                </a:ext>
              </a:extLst>
            </p:cNvPr>
            <p:cNvSpPr/>
            <p:nvPr/>
          </p:nvSpPr>
          <p:spPr>
            <a:xfrm>
              <a:off x="6801732" y="4534223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41BD86C-F00F-81E7-331C-489219EC0587}"/>
                </a:ext>
              </a:extLst>
            </p:cNvPr>
            <p:cNvSpPr/>
            <p:nvPr/>
          </p:nvSpPr>
          <p:spPr>
            <a:xfrm>
              <a:off x="676177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E14996B8-B604-31E1-495C-0769D2B7DF1F}"/>
                </a:ext>
              </a:extLst>
            </p:cNvPr>
            <p:cNvSpPr/>
            <p:nvPr/>
          </p:nvSpPr>
          <p:spPr>
            <a:xfrm>
              <a:off x="676177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AEC3A7B1-DB85-1A33-C922-6074F983EE49}"/>
                </a:ext>
              </a:extLst>
            </p:cNvPr>
            <p:cNvSpPr/>
            <p:nvPr/>
          </p:nvSpPr>
          <p:spPr>
            <a:xfrm>
              <a:off x="6400458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BF14A0DB-50D2-A8F0-A345-EE78E25CC5FB}"/>
                </a:ext>
              </a:extLst>
            </p:cNvPr>
            <p:cNvSpPr/>
            <p:nvPr/>
          </p:nvSpPr>
          <p:spPr>
            <a:xfrm>
              <a:off x="6801732" y="707890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FA3D735C-5F9B-8FCD-41AB-16541D7018BF}"/>
                </a:ext>
              </a:extLst>
            </p:cNvPr>
            <p:cNvSpPr/>
            <p:nvPr/>
          </p:nvSpPr>
          <p:spPr>
            <a:xfrm>
              <a:off x="6761770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EE095511-5EED-D8DC-A0D6-99B73128FE8C}"/>
                </a:ext>
              </a:extLst>
            </p:cNvPr>
            <p:cNvSpPr/>
            <p:nvPr/>
          </p:nvSpPr>
          <p:spPr>
            <a:xfrm>
              <a:off x="676177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C9E7BF61-A3FB-5D36-5F69-0536D7BEF21B}"/>
                </a:ext>
              </a:extLst>
            </p:cNvPr>
            <p:cNvSpPr/>
            <p:nvPr/>
          </p:nvSpPr>
          <p:spPr>
            <a:xfrm>
              <a:off x="6400458" y="5382464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B40F4790-65C5-F1E2-97E1-4CD73DB894EF}"/>
                </a:ext>
              </a:extLst>
            </p:cNvPr>
            <p:cNvSpPr/>
            <p:nvPr/>
          </p:nvSpPr>
          <p:spPr>
            <a:xfrm>
              <a:off x="6801732" y="538246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8D1CD8DB-C58B-E896-4D1E-58CDBE3D6ED1}"/>
                </a:ext>
              </a:extLst>
            </p:cNvPr>
            <p:cNvSpPr/>
            <p:nvPr/>
          </p:nvSpPr>
          <p:spPr>
            <a:xfrm>
              <a:off x="6761762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7B1C1490-E886-8727-AF5D-6D9624934DCA}"/>
                </a:ext>
              </a:extLst>
            </p:cNvPr>
            <p:cNvSpPr/>
            <p:nvPr/>
          </p:nvSpPr>
          <p:spPr>
            <a:xfrm>
              <a:off x="6761762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035177CC-8B97-4E24-9117-E3E8EB69D598}"/>
                </a:ext>
              </a:extLst>
            </p:cNvPr>
            <p:cNvSpPr/>
            <p:nvPr/>
          </p:nvSpPr>
          <p:spPr>
            <a:xfrm>
              <a:off x="6400455" y="1989520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98DF5F3D-719D-C510-6B0C-11FEA47F55E2}"/>
                </a:ext>
              </a:extLst>
            </p:cNvPr>
            <p:cNvSpPr/>
            <p:nvPr/>
          </p:nvSpPr>
          <p:spPr>
            <a:xfrm>
              <a:off x="6801728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8863407B-23BC-8D02-3077-31D681150FDE}"/>
                </a:ext>
              </a:extLst>
            </p:cNvPr>
            <p:cNvSpPr/>
            <p:nvPr/>
          </p:nvSpPr>
          <p:spPr>
            <a:xfrm>
              <a:off x="6761762" y="-6458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82211218-CFB7-4843-285D-53397FC4D743}"/>
                </a:ext>
              </a:extLst>
            </p:cNvPr>
            <p:cNvSpPr/>
            <p:nvPr/>
          </p:nvSpPr>
          <p:spPr>
            <a:xfrm>
              <a:off x="6761762" y="336691"/>
              <a:ext cx="3886" cy="317674"/>
            </a:xfrm>
            <a:custGeom>
              <a:avLst/>
              <a:gdLst>
                <a:gd name="connsiteX0" fmla="*/ 0 w 3886"/>
                <a:gd name="connsiteY0" fmla="*/ 317674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A353CA3-356C-7F54-484C-72F89573F718}"/>
                </a:ext>
              </a:extLst>
            </p:cNvPr>
            <p:cNvSpPr/>
            <p:nvPr/>
          </p:nvSpPr>
          <p:spPr>
            <a:xfrm>
              <a:off x="6400458" y="29305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23FFBD3-A869-D010-E178-6F294AB97682}"/>
                </a:ext>
              </a:extLst>
            </p:cNvPr>
            <p:cNvSpPr/>
            <p:nvPr/>
          </p:nvSpPr>
          <p:spPr>
            <a:xfrm>
              <a:off x="6801724" y="29305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45F740D9-6735-5A7C-CD27-0C8B474FBE7E}"/>
                </a:ext>
              </a:extLst>
            </p:cNvPr>
            <p:cNvSpPr/>
            <p:nvPr/>
          </p:nvSpPr>
          <p:spPr>
            <a:xfrm>
              <a:off x="6761778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020E6404-8B96-8E72-DFF5-37A52E66BD10}"/>
                </a:ext>
              </a:extLst>
            </p:cNvPr>
            <p:cNvSpPr/>
            <p:nvPr/>
          </p:nvSpPr>
          <p:spPr>
            <a:xfrm>
              <a:off x="6761762" y="2480110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F9926D67-4E4C-52F5-7288-EC65665C874A}"/>
                </a:ext>
              </a:extLst>
            </p:cNvPr>
            <p:cNvSpPr/>
            <p:nvPr/>
          </p:nvSpPr>
          <p:spPr>
            <a:xfrm>
              <a:off x="6761762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07D9FA10-7ACD-B8D7-C6D9-7FDD8E7250DD}"/>
                </a:ext>
              </a:extLst>
            </p:cNvPr>
            <p:cNvSpPr/>
            <p:nvPr/>
          </p:nvSpPr>
          <p:spPr>
            <a:xfrm>
              <a:off x="6400455" y="283774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1EA5450D-AE5E-CACF-07D0-7F11C39B8FDB}"/>
                </a:ext>
              </a:extLst>
            </p:cNvPr>
            <p:cNvSpPr/>
            <p:nvPr/>
          </p:nvSpPr>
          <p:spPr>
            <a:xfrm>
              <a:off x="6801728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EF719E5-7B07-7603-674C-1D700A63E576}"/>
                </a:ext>
              </a:extLst>
            </p:cNvPr>
            <p:cNvSpPr/>
            <p:nvPr/>
          </p:nvSpPr>
          <p:spPr>
            <a:xfrm>
              <a:off x="6761762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3612F1AA-8868-D9FE-C98B-2EA6E597F6EB}"/>
                </a:ext>
              </a:extLst>
            </p:cNvPr>
            <p:cNvSpPr/>
            <p:nvPr/>
          </p:nvSpPr>
          <p:spPr>
            <a:xfrm>
              <a:off x="6761762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FCC765D1-2E9D-3D6E-D9EF-E0CC8C71310D}"/>
                </a:ext>
              </a:extLst>
            </p:cNvPr>
            <p:cNvSpPr/>
            <p:nvPr/>
          </p:nvSpPr>
          <p:spPr>
            <a:xfrm>
              <a:off x="6400455" y="1141291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A642E2BF-B9CB-B2CC-9DE5-4DBB99C55E6C}"/>
                </a:ext>
              </a:extLst>
            </p:cNvPr>
            <p:cNvSpPr/>
            <p:nvPr/>
          </p:nvSpPr>
          <p:spPr>
            <a:xfrm>
              <a:off x="6801728" y="1141291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C41A6C97-02A7-C83A-0341-EEA35594DA51}"/>
                </a:ext>
              </a:extLst>
            </p:cNvPr>
            <p:cNvSpPr/>
            <p:nvPr/>
          </p:nvSpPr>
          <p:spPr>
            <a:xfrm>
              <a:off x="6761762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894CA6C5-4B52-40B4-153C-C68A15B3D0A5}"/>
                </a:ext>
              </a:extLst>
            </p:cNvPr>
            <p:cNvSpPr/>
            <p:nvPr/>
          </p:nvSpPr>
          <p:spPr>
            <a:xfrm>
              <a:off x="6761762" y="3729617"/>
              <a:ext cx="3886" cy="317665"/>
            </a:xfrm>
            <a:custGeom>
              <a:avLst/>
              <a:gdLst>
                <a:gd name="connsiteX0" fmla="*/ 0 w 3886"/>
                <a:gd name="connsiteY0" fmla="*/ 317666 h 317665"/>
                <a:gd name="connsiteX1" fmla="*/ 0 w 3886"/>
                <a:gd name="connsiteY1" fmla="*/ 0 h 3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5">
                  <a:moveTo>
                    <a:pt x="0" y="31766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9A382F88-4304-B37E-63B9-5DD07E107151}"/>
                </a:ext>
              </a:extLst>
            </p:cNvPr>
            <p:cNvSpPr/>
            <p:nvPr/>
          </p:nvSpPr>
          <p:spPr>
            <a:xfrm>
              <a:off x="6400455" y="36859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3085F1C8-1129-768A-FB54-FD52DE897393}"/>
                </a:ext>
              </a:extLst>
            </p:cNvPr>
            <p:cNvSpPr/>
            <p:nvPr/>
          </p:nvSpPr>
          <p:spPr>
            <a:xfrm>
              <a:off x="6801728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224E28EB-904C-1312-19D8-B37026A237AC}"/>
                </a:ext>
              </a:extLst>
            </p:cNvPr>
            <p:cNvSpPr/>
            <p:nvPr/>
          </p:nvSpPr>
          <p:spPr>
            <a:xfrm>
              <a:off x="1028517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E461EF7C-57A6-FA69-76AC-90EB627C00C5}"/>
                </a:ext>
              </a:extLst>
            </p:cNvPr>
            <p:cNvSpPr/>
            <p:nvPr/>
          </p:nvSpPr>
          <p:spPr>
            <a:xfrm>
              <a:off x="1028517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D151CA0B-37B0-7B20-8FDF-291066AE0D35}"/>
                </a:ext>
              </a:extLst>
            </p:cNvPr>
            <p:cNvSpPr/>
            <p:nvPr/>
          </p:nvSpPr>
          <p:spPr>
            <a:xfrm>
              <a:off x="9923878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3CE100BA-25F2-8F32-494E-AA1DDF7F3D39}"/>
                </a:ext>
              </a:extLst>
            </p:cNvPr>
            <p:cNvSpPr/>
            <p:nvPr/>
          </p:nvSpPr>
          <p:spPr>
            <a:xfrm>
              <a:off x="10325167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B3A6803-C691-3EA2-A601-BB06503D29C5}"/>
                </a:ext>
              </a:extLst>
            </p:cNvPr>
            <p:cNvSpPr/>
            <p:nvPr/>
          </p:nvSpPr>
          <p:spPr>
            <a:xfrm>
              <a:off x="10285178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906C011E-C981-32A4-FE25-95B6F72EDA21}"/>
                </a:ext>
              </a:extLst>
            </p:cNvPr>
            <p:cNvSpPr/>
            <p:nvPr/>
          </p:nvSpPr>
          <p:spPr>
            <a:xfrm>
              <a:off x="10285178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25CDBD94-9FF0-B816-A1AD-4729B3A72C48}"/>
                </a:ext>
              </a:extLst>
            </p:cNvPr>
            <p:cNvSpPr/>
            <p:nvPr/>
          </p:nvSpPr>
          <p:spPr>
            <a:xfrm>
              <a:off x="9923878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84D4ECE7-EEF7-AF8B-0CF5-5AAE1FFF7EE5}"/>
                </a:ext>
              </a:extLst>
            </p:cNvPr>
            <p:cNvSpPr/>
            <p:nvPr/>
          </p:nvSpPr>
          <p:spPr>
            <a:xfrm>
              <a:off x="10325167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C2BC49B3-29A1-F8AA-386F-E4762737A06E}"/>
                </a:ext>
              </a:extLst>
            </p:cNvPr>
            <p:cNvSpPr/>
            <p:nvPr/>
          </p:nvSpPr>
          <p:spPr>
            <a:xfrm>
              <a:off x="10285178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7AC8AA71-5B10-42AC-E67C-A09A39669E1D}"/>
                </a:ext>
              </a:extLst>
            </p:cNvPr>
            <p:cNvSpPr/>
            <p:nvPr/>
          </p:nvSpPr>
          <p:spPr>
            <a:xfrm>
              <a:off x="10285178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26762D05-318A-0794-8BB7-0CB39A0B21EC}"/>
                </a:ext>
              </a:extLst>
            </p:cNvPr>
            <p:cNvSpPr/>
            <p:nvPr/>
          </p:nvSpPr>
          <p:spPr>
            <a:xfrm>
              <a:off x="9923878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C6932D3-AA6A-79A7-131B-35FCF5952044}"/>
                </a:ext>
              </a:extLst>
            </p:cNvPr>
            <p:cNvSpPr/>
            <p:nvPr/>
          </p:nvSpPr>
          <p:spPr>
            <a:xfrm>
              <a:off x="10325167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80783765-4D92-5316-3677-6055B65539EB}"/>
                </a:ext>
              </a:extLst>
            </p:cNvPr>
            <p:cNvSpPr/>
            <p:nvPr/>
          </p:nvSpPr>
          <p:spPr>
            <a:xfrm>
              <a:off x="1028517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9743C23E-5504-D00E-BB50-5212E61267EE}"/>
                </a:ext>
              </a:extLst>
            </p:cNvPr>
            <p:cNvSpPr/>
            <p:nvPr/>
          </p:nvSpPr>
          <p:spPr>
            <a:xfrm>
              <a:off x="1028517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58971F8E-FA8B-4B76-98F5-01BD9A40B527}"/>
                </a:ext>
              </a:extLst>
            </p:cNvPr>
            <p:cNvSpPr/>
            <p:nvPr/>
          </p:nvSpPr>
          <p:spPr>
            <a:xfrm>
              <a:off x="9923878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EEC1C7D5-21CC-185F-481C-D450044063EB}"/>
                </a:ext>
              </a:extLst>
            </p:cNvPr>
            <p:cNvSpPr/>
            <p:nvPr/>
          </p:nvSpPr>
          <p:spPr>
            <a:xfrm>
              <a:off x="10325167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D2A7393F-D678-6A75-D314-9F51060E2288}"/>
                </a:ext>
              </a:extLst>
            </p:cNvPr>
            <p:cNvSpPr/>
            <p:nvPr/>
          </p:nvSpPr>
          <p:spPr>
            <a:xfrm>
              <a:off x="10285178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838553F8-C925-2950-CFBD-C7F47D288505}"/>
                </a:ext>
              </a:extLst>
            </p:cNvPr>
            <p:cNvSpPr/>
            <p:nvPr/>
          </p:nvSpPr>
          <p:spPr>
            <a:xfrm>
              <a:off x="10285178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B9DDE152-B1D1-18DB-9850-6F203343C91E}"/>
                </a:ext>
              </a:extLst>
            </p:cNvPr>
            <p:cNvSpPr/>
            <p:nvPr/>
          </p:nvSpPr>
          <p:spPr>
            <a:xfrm>
              <a:off x="9923878" y="1989520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7D4EFD85-3CCE-4F8C-7B92-EB9265F1940C}"/>
                </a:ext>
              </a:extLst>
            </p:cNvPr>
            <p:cNvSpPr/>
            <p:nvPr/>
          </p:nvSpPr>
          <p:spPr>
            <a:xfrm>
              <a:off x="10325167" y="1989520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D80E6027-40FB-082C-B04F-FD83712E1E8D}"/>
                </a:ext>
              </a:extLst>
            </p:cNvPr>
            <p:cNvSpPr/>
            <p:nvPr/>
          </p:nvSpPr>
          <p:spPr>
            <a:xfrm>
              <a:off x="10285178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A51362E-20DF-92AD-377A-CE86FD1DFF4C}"/>
                </a:ext>
              </a:extLst>
            </p:cNvPr>
            <p:cNvSpPr/>
            <p:nvPr/>
          </p:nvSpPr>
          <p:spPr>
            <a:xfrm>
              <a:off x="10285178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B1B9E8C-AC89-1142-7171-D445630895F0}"/>
                </a:ext>
              </a:extLst>
            </p:cNvPr>
            <p:cNvSpPr/>
            <p:nvPr/>
          </p:nvSpPr>
          <p:spPr>
            <a:xfrm>
              <a:off x="9923878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7B3F0472-FBE1-802B-0FFC-BCEE2BA39B4E}"/>
                </a:ext>
              </a:extLst>
            </p:cNvPr>
            <p:cNvSpPr/>
            <p:nvPr/>
          </p:nvSpPr>
          <p:spPr>
            <a:xfrm>
              <a:off x="10325167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94C7BED8-B7DA-0CDD-C0C7-CAA9402175BD}"/>
                </a:ext>
              </a:extLst>
            </p:cNvPr>
            <p:cNvSpPr/>
            <p:nvPr/>
          </p:nvSpPr>
          <p:spPr>
            <a:xfrm>
              <a:off x="10285217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7F5AD0BB-D7F9-26F5-8B58-98ACCC21B82A}"/>
                </a:ext>
              </a:extLst>
            </p:cNvPr>
            <p:cNvSpPr/>
            <p:nvPr/>
          </p:nvSpPr>
          <p:spPr>
            <a:xfrm>
              <a:off x="1028517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2BFC4E2B-0DE4-3500-FBEE-F424FE9EECBE}"/>
                </a:ext>
              </a:extLst>
            </p:cNvPr>
            <p:cNvSpPr/>
            <p:nvPr/>
          </p:nvSpPr>
          <p:spPr>
            <a:xfrm>
              <a:off x="1028517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D95FDBBC-F8FA-978E-AAC2-F5ECFBBB8EDE}"/>
                </a:ext>
              </a:extLst>
            </p:cNvPr>
            <p:cNvSpPr/>
            <p:nvPr/>
          </p:nvSpPr>
          <p:spPr>
            <a:xfrm>
              <a:off x="9923878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90BB0E1D-6FC0-0093-3820-37983E06CB72}"/>
                </a:ext>
              </a:extLst>
            </p:cNvPr>
            <p:cNvSpPr/>
            <p:nvPr/>
          </p:nvSpPr>
          <p:spPr>
            <a:xfrm>
              <a:off x="10325167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8C46A422-F90E-5B62-3DFC-19F491A58886}"/>
                </a:ext>
              </a:extLst>
            </p:cNvPr>
            <p:cNvSpPr/>
            <p:nvPr/>
          </p:nvSpPr>
          <p:spPr>
            <a:xfrm>
              <a:off x="1028517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B6F7BA50-904D-6355-24C0-BFE1314E3779}"/>
                </a:ext>
              </a:extLst>
            </p:cNvPr>
            <p:cNvSpPr/>
            <p:nvPr/>
          </p:nvSpPr>
          <p:spPr>
            <a:xfrm>
              <a:off x="1028517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C6390C68-9491-1B9D-5037-9137122CA4C8}"/>
                </a:ext>
              </a:extLst>
            </p:cNvPr>
            <p:cNvSpPr/>
            <p:nvPr/>
          </p:nvSpPr>
          <p:spPr>
            <a:xfrm>
              <a:off x="9923878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D6E79844-0366-1977-ADEF-5781CD1FAEDA}"/>
                </a:ext>
              </a:extLst>
            </p:cNvPr>
            <p:cNvSpPr/>
            <p:nvPr/>
          </p:nvSpPr>
          <p:spPr>
            <a:xfrm>
              <a:off x="10325167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2B37CB24-DFAA-8305-8C85-A36E120AAA93}"/>
                </a:ext>
              </a:extLst>
            </p:cNvPr>
            <p:cNvSpPr/>
            <p:nvPr/>
          </p:nvSpPr>
          <p:spPr>
            <a:xfrm>
              <a:off x="10285178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19D0A60E-F13E-014A-B2C6-F045F9243868}"/>
                </a:ext>
              </a:extLst>
            </p:cNvPr>
            <p:cNvSpPr/>
            <p:nvPr/>
          </p:nvSpPr>
          <p:spPr>
            <a:xfrm>
              <a:off x="1028517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5DE43E9B-FEB0-E1E1-D472-E18206BB00E3}"/>
                </a:ext>
              </a:extLst>
            </p:cNvPr>
            <p:cNvSpPr/>
            <p:nvPr/>
          </p:nvSpPr>
          <p:spPr>
            <a:xfrm>
              <a:off x="9923878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D68E495E-66F9-348F-1443-2614A49CA389}"/>
                </a:ext>
              </a:extLst>
            </p:cNvPr>
            <p:cNvSpPr/>
            <p:nvPr/>
          </p:nvSpPr>
          <p:spPr>
            <a:xfrm>
              <a:off x="10325167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93487900-C53E-97BD-31BE-A34DA492456D}"/>
                </a:ext>
              </a:extLst>
            </p:cNvPr>
            <p:cNvSpPr/>
            <p:nvPr/>
          </p:nvSpPr>
          <p:spPr>
            <a:xfrm>
              <a:off x="558729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25687EE8-4C84-A8FA-580F-BD07C97CE5A8}"/>
                </a:ext>
              </a:extLst>
            </p:cNvPr>
            <p:cNvSpPr/>
            <p:nvPr/>
          </p:nvSpPr>
          <p:spPr>
            <a:xfrm>
              <a:off x="558729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E9DA42E7-2204-7866-5471-43D3AC12D786}"/>
                </a:ext>
              </a:extLst>
            </p:cNvPr>
            <p:cNvSpPr/>
            <p:nvPr/>
          </p:nvSpPr>
          <p:spPr>
            <a:xfrm>
              <a:off x="5225983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9B4F06B4-9DFD-D560-CA0F-680E1647C52E}"/>
                </a:ext>
              </a:extLst>
            </p:cNvPr>
            <p:cNvSpPr/>
            <p:nvPr/>
          </p:nvSpPr>
          <p:spPr>
            <a:xfrm>
              <a:off x="5627264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6520BD6C-5CAE-9A39-6966-AD6E0FD81EB1}"/>
                </a:ext>
              </a:extLst>
            </p:cNvPr>
            <p:cNvSpPr/>
            <p:nvPr/>
          </p:nvSpPr>
          <p:spPr>
            <a:xfrm>
              <a:off x="5587294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2DB1BDD0-91CB-15F8-AE8F-9562D58E31D8}"/>
                </a:ext>
              </a:extLst>
            </p:cNvPr>
            <p:cNvSpPr/>
            <p:nvPr/>
          </p:nvSpPr>
          <p:spPr>
            <a:xfrm>
              <a:off x="5587294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7E8D8BB0-E395-DD67-E981-4A1582FEB116}"/>
                </a:ext>
              </a:extLst>
            </p:cNvPr>
            <p:cNvSpPr/>
            <p:nvPr/>
          </p:nvSpPr>
          <p:spPr>
            <a:xfrm>
              <a:off x="5225983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33D29A06-739B-9ECD-AFFF-F7DA24772B07}"/>
                </a:ext>
              </a:extLst>
            </p:cNvPr>
            <p:cNvSpPr/>
            <p:nvPr/>
          </p:nvSpPr>
          <p:spPr>
            <a:xfrm>
              <a:off x="562726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C9B7A09C-027F-6A76-06FA-449AB29EB853}"/>
                </a:ext>
              </a:extLst>
            </p:cNvPr>
            <p:cNvSpPr/>
            <p:nvPr/>
          </p:nvSpPr>
          <p:spPr>
            <a:xfrm>
              <a:off x="5587294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78E64B72-90BA-9292-8519-CA8956C1FAA2}"/>
                </a:ext>
              </a:extLst>
            </p:cNvPr>
            <p:cNvSpPr/>
            <p:nvPr/>
          </p:nvSpPr>
          <p:spPr>
            <a:xfrm>
              <a:off x="5587294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45F6CC0C-E100-8374-0323-CC7724AEEF40}"/>
                </a:ext>
              </a:extLst>
            </p:cNvPr>
            <p:cNvSpPr/>
            <p:nvPr/>
          </p:nvSpPr>
          <p:spPr>
            <a:xfrm>
              <a:off x="5225983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F93F531A-D90F-42D8-C46B-501A959B45DD}"/>
                </a:ext>
              </a:extLst>
            </p:cNvPr>
            <p:cNvSpPr/>
            <p:nvPr/>
          </p:nvSpPr>
          <p:spPr>
            <a:xfrm>
              <a:off x="562726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773FF33B-7199-A3C2-D13B-A2B98D51335E}"/>
                </a:ext>
              </a:extLst>
            </p:cNvPr>
            <p:cNvSpPr/>
            <p:nvPr/>
          </p:nvSpPr>
          <p:spPr>
            <a:xfrm>
              <a:off x="558729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FE4ECBF6-5868-03BD-CE09-C904187A6F13}"/>
                </a:ext>
              </a:extLst>
            </p:cNvPr>
            <p:cNvSpPr/>
            <p:nvPr/>
          </p:nvSpPr>
          <p:spPr>
            <a:xfrm>
              <a:off x="558729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8A063285-1DEB-015A-84A5-63263610EBE4}"/>
                </a:ext>
              </a:extLst>
            </p:cNvPr>
            <p:cNvSpPr/>
            <p:nvPr/>
          </p:nvSpPr>
          <p:spPr>
            <a:xfrm>
              <a:off x="5225983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9B650C28-CCC6-1378-012B-74CB4A4A4B4F}"/>
                </a:ext>
              </a:extLst>
            </p:cNvPr>
            <p:cNvSpPr/>
            <p:nvPr/>
          </p:nvSpPr>
          <p:spPr>
            <a:xfrm>
              <a:off x="5627264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4D5A4BB-7C11-2B2E-23B1-EF4248FDD520}"/>
                </a:ext>
              </a:extLst>
            </p:cNvPr>
            <p:cNvSpPr/>
            <p:nvPr/>
          </p:nvSpPr>
          <p:spPr>
            <a:xfrm>
              <a:off x="5587287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22772B74-4661-455F-8ADA-CA53AE7A7701}"/>
                </a:ext>
              </a:extLst>
            </p:cNvPr>
            <p:cNvSpPr/>
            <p:nvPr/>
          </p:nvSpPr>
          <p:spPr>
            <a:xfrm>
              <a:off x="5587287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BDACE6CB-28F1-0FA1-9F3D-80A5E4E7E92E}"/>
                </a:ext>
              </a:extLst>
            </p:cNvPr>
            <p:cNvSpPr/>
            <p:nvPr/>
          </p:nvSpPr>
          <p:spPr>
            <a:xfrm>
              <a:off x="5225983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6E5F2874-E4B3-4905-6F79-B4CA101B2EF8}"/>
                </a:ext>
              </a:extLst>
            </p:cNvPr>
            <p:cNvSpPr/>
            <p:nvPr/>
          </p:nvSpPr>
          <p:spPr>
            <a:xfrm>
              <a:off x="5627252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C92D69F-0BD1-4B2D-0364-5938A54C261F}"/>
                </a:ext>
              </a:extLst>
            </p:cNvPr>
            <p:cNvSpPr/>
            <p:nvPr/>
          </p:nvSpPr>
          <p:spPr>
            <a:xfrm>
              <a:off x="5587287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3FE9569F-0C90-6674-80EB-6CF684B0A919}"/>
                </a:ext>
              </a:extLst>
            </p:cNvPr>
            <p:cNvSpPr/>
            <p:nvPr/>
          </p:nvSpPr>
          <p:spPr>
            <a:xfrm>
              <a:off x="5587287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93646C41-22E5-6223-F3A6-5D966B9BFCA7}"/>
                </a:ext>
              </a:extLst>
            </p:cNvPr>
            <p:cNvSpPr/>
            <p:nvPr/>
          </p:nvSpPr>
          <p:spPr>
            <a:xfrm>
              <a:off x="5225983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3D897828-2D9B-D9B4-3B39-68E0286BF21D}"/>
                </a:ext>
              </a:extLst>
            </p:cNvPr>
            <p:cNvSpPr/>
            <p:nvPr/>
          </p:nvSpPr>
          <p:spPr>
            <a:xfrm>
              <a:off x="5627252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DB016DA7-7750-5040-CCB9-4A8EF5A550B2}"/>
                </a:ext>
              </a:extLst>
            </p:cNvPr>
            <p:cNvSpPr/>
            <p:nvPr/>
          </p:nvSpPr>
          <p:spPr>
            <a:xfrm>
              <a:off x="5587306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44825F8E-BC83-BF3A-5F18-6429FAB905D0}"/>
                </a:ext>
              </a:extLst>
            </p:cNvPr>
            <p:cNvSpPr/>
            <p:nvPr/>
          </p:nvSpPr>
          <p:spPr>
            <a:xfrm>
              <a:off x="5587287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CC9AF28D-DDD0-6DEF-CF06-511F9F2469E2}"/>
                </a:ext>
              </a:extLst>
            </p:cNvPr>
            <p:cNvSpPr/>
            <p:nvPr/>
          </p:nvSpPr>
          <p:spPr>
            <a:xfrm>
              <a:off x="5587287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06D868D2-FB87-434D-C76B-361A3F44948F}"/>
                </a:ext>
              </a:extLst>
            </p:cNvPr>
            <p:cNvSpPr/>
            <p:nvPr/>
          </p:nvSpPr>
          <p:spPr>
            <a:xfrm>
              <a:off x="5225983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B8ECB1C-C7E4-907B-0737-0F645F2ADDF5}"/>
                </a:ext>
              </a:extLst>
            </p:cNvPr>
            <p:cNvSpPr/>
            <p:nvPr/>
          </p:nvSpPr>
          <p:spPr>
            <a:xfrm>
              <a:off x="5627252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08ACFC56-7203-01B2-B02B-60D9869C5C35}"/>
                </a:ext>
              </a:extLst>
            </p:cNvPr>
            <p:cNvSpPr/>
            <p:nvPr/>
          </p:nvSpPr>
          <p:spPr>
            <a:xfrm>
              <a:off x="5587287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FE2871F5-7563-662B-CF49-E475E3CD6B57}"/>
                </a:ext>
              </a:extLst>
            </p:cNvPr>
            <p:cNvSpPr/>
            <p:nvPr/>
          </p:nvSpPr>
          <p:spPr>
            <a:xfrm>
              <a:off x="5587287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C06077F7-13A4-EFF1-DB64-FD2EDFDD3B7B}"/>
                </a:ext>
              </a:extLst>
            </p:cNvPr>
            <p:cNvSpPr/>
            <p:nvPr/>
          </p:nvSpPr>
          <p:spPr>
            <a:xfrm>
              <a:off x="5225983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DEC99A98-837F-EC02-6300-258F42AA445D}"/>
                </a:ext>
              </a:extLst>
            </p:cNvPr>
            <p:cNvSpPr/>
            <p:nvPr/>
          </p:nvSpPr>
          <p:spPr>
            <a:xfrm>
              <a:off x="5627252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BDD4D834-6A96-E078-6CF6-E83F9CEF84F9}"/>
                </a:ext>
              </a:extLst>
            </p:cNvPr>
            <p:cNvSpPr/>
            <p:nvPr/>
          </p:nvSpPr>
          <p:spPr>
            <a:xfrm>
              <a:off x="5587287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808444E0-9403-70EE-B156-AB1358DA7138}"/>
                </a:ext>
              </a:extLst>
            </p:cNvPr>
            <p:cNvSpPr/>
            <p:nvPr/>
          </p:nvSpPr>
          <p:spPr>
            <a:xfrm>
              <a:off x="5587287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71456A4C-E342-8092-A604-4D1A000B5054}"/>
                </a:ext>
              </a:extLst>
            </p:cNvPr>
            <p:cNvSpPr/>
            <p:nvPr/>
          </p:nvSpPr>
          <p:spPr>
            <a:xfrm>
              <a:off x="5225983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69323FB1-51F0-3867-6E5A-46E8D492E75B}"/>
                </a:ext>
              </a:extLst>
            </p:cNvPr>
            <p:cNvSpPr/>
            <p:nvPr/>
          </p:nvSpPr>
          <p:spPr>
            <a:xfrm>
              <a:off x="5627252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A7E327AA-4267-AD6E-A6EA-5578DFEF0E18}"/>
                </a:ext>
              </a:extLst>
            </p:cNvPr>
            <p:cNvSpPr/>
            <p:nvPr/>
          </p:nvSpPr>
          <p:spPr>
            <a:xfrm>
              <a:off x="7936246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C3E49E0D-1BF3-9326-FE22-965FF0124276}"/>
                </a:ext>
              </a:extLst>
            </p:cNvPr>
            <p:cNvSpPr/>
            <p:nvPr/>
          </p:nvSpPr>
          <p:spPr>
            <a:xfrm>
              <a:off x="7936246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03C2BAEC-11D6-7C66-AF02-949A2E2C015B}"/>
                </a:ext>
              </a:extLst>
            </p:cNvPr>
            <p:cNvSpPr/>
            <p:nvPr/>
          </p:nvSpPr>
          <p:spPr>
            <a:xfrm>
              <a:off x="7574930" y="623066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22889C95-B915-B154-D70D-199721BCE0E0}"/>
                </a:ext>
              </a:extLst>
            </p:cNvPr>
            <p:cNvSpPr/>
            <p:nvPr/>
          </p:nvSpPr>
          <p:spPr>
            <a:xfrm>
              <a:off x="7976208" y="6230666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EFBC65AD-6167-0FBA-78DF-22E86A19C149}"/>
                </a:ext>
              </a:extLst>
            </p:cNvPr>
            <p:cNvSpPr/>
            <p:nvPr/>
          </p:nvSpPr>
          <p:spPr>
            <a:xfrm>
              <a:off x="7936246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8D435864-641F-725D-AF9F-8D750CA5D59E}"/>
                </a:ext>
              </a:extLst>
            </p:cNvPr>
            <p:cNvSpPr/>
            <p:nvPr/>
          </p:nvSpPr>
          <p:spPr>
            <a:xfrm>
              <a:off x="7936246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E5289A05-8BCE-DE5C-AC3D-2FE3CC7BC117}"/>
                </a:ext>
              </a:extLst>
            </p:cNvPr>
            <p:cNvSpPr/>
            <p:nvPr/>
          </p:nvSpPr>
          <p:spPr>
            <a:xfrm>
              <a:off x="757493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C8C44122-4393-7BC0-DBE1-4AB70C2ADAAC}"/>
                </a:ext>
              </a:extLst>
            </p:cNvPr>
            <p:cNvSpPr/>
            <p:nvPr/>
          </p:nvSpPr>
          <p:spPr>
            <a:xfrm>
              <a:off x="7976208" y="4534223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FDC3DFD4-EAC9-9610-70FE-81590C6A8F7F}"/>
                </a:ext>
              </a:extLst>
            </p:cNvPr>
            <p:cNvSpPr/>
            <p:nvPr/>
          </p:nvSpPr>
          <p:spPr>
            <a:xfrm>
              <a:off x="7936246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51AD3AC1-3C2A-171D-6312-580666C34F95}"/>
                </a:ext>
              </a:extLst>
            </p:cNvPr>
            <p:cNvSpPr/>
            <p:nvPr/>
          </p:nvSpPr>
          <p:spPr>
            <a:xfrm>
              <a:off x="7936246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B8B55869-0E99-4FE5-464D-E7C041D611AC}"/>
                </a:ext>
              </a:extLst>
            </p:cNvPr>
            <p:cNvSpPr/>
            <p:nvPr/>
          </p:nvSpPr>
          <p:spPr>
            <a:xfrm>
              <a:off x="757493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63DF5B32-0E8D-629A-1905-42C0BC06390E}"/>
                </a:ext>
              </a:extLst>
            </p:cNvPr>
            <p:cNvSpPr/>
            <p:nvPr/>
          </p:nvSpPr>
          <p:spPr>
            <a:xfrm>
              <a:off x="7976208" y="7078907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5E0A933F-4D25-F943-7A6B-373FD1BB935B}"/>
                </a:ext>
              </a:extLst>
            </p:cNvPr>
            <p:cNvSpPr/>
            <p:nvPr/>
          </p:nvSpPr>
          <p:spPr>
            <a:xfrm>
              <a:off x="7936246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0F655828-D8A1-9DAD-54A5-65448800E59D}"/>
                </a:ext>
              </a:extLst>
            </p:cNvPr>
            <p:cNvSpPr/>
            <p:nvPr/>
          </p:nvSpPr>
          <p:spPr>
            <a:xfrm>
              <a:off x="793625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D690D11-FD39-30F0-3D6C-8B78CD580415}"/>
                </a:ext>
              </a:extLst>
            </p:cNvPr>
            <p:cNvSpPr/>
            <p:nvPr/>
          </p:nvSpPr>
          <p:spPr>
            <a:xfrm>
              <a:off x="7574930" y="538246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DD78B013-499A-E7F4-3066-C09EA7731043}"/>
                </a:ext>
              </a:extLst>
            </p:cNvPr>
            <p:cNvSpPr/>
            <p:nvPr/>
          </p:nvSpPr>
          <p:spPr>
            <a:xfrm>
              <a:off x="7976208" y="5382464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27843C95-4854-393C-EF78-CFADFB8AF50E}"/>
                </a:ext>
              </a:extLst>
            </p:cNvPr>
            <p:cNvSpPr/>
            <p:nvPr/>
          </p:nvSpPr>
          <p:spPr>
            <a:xfrm>
              <a:off x="7936238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1511EFAE-425C-8CA1-B271-0B18EC778ED8}"/>
                </a:ext>
              </a:extLst>
            </p:cNvPr>
            <p:cNvSpPr/>
            <p:nvPr/>
          </p:nvSpPr>
          <p:spPr>
            <a:xfrm>
              <a:off x="7936238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C39B3E80-460E-D136-0F87-9AD518B9AF9F}"/>
                </a:ext>
              </a:extLst>
            </p:cNvPr>
            <p:cNvSpPr/>
            <p:nvPr/>
          </p:nvSpPr>
          <p:spPr>
            <a:xfrm>
              <a:off x="7574934" y="198951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DCDF7913-26F1-C2F4-D772-80371984AB09}"/>
                </a:ext>
              </a:extLst>
            </p:cNvPr>
            <p:cNvSpPr/>
            <p:nvPr/>
          </p:nvSpPr>
          <p:spPr>
            <a:xfrm>
              <a:off x="7976204" y="1989516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3963C3E3-6EAC-EEEB-0EA3-404AC078D283}"/>
                </a:ext>
              </a:extLst>
            </p:cNvPr>
            <p:cNvSpPr/>
            <p:nvPr/>
          </p:nvSpPr>
          <p:spPr>
            <a:xfrm>
              <a:off x="7936238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7595D538-9ABB-681A-5398-B1128B7C478F}"/>
                </a:ext>
              </a:extLst>
            </p:cNvPr>
            <p:cNvSpPr/>
            <p:nvPr/>
          </p:nvSpPr>
          <p:spPr>
            <a:xfrm>
              <a:off x="7936238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C2EA1BB6-26BF-0576-1EAD-7AA62318CB46}"/>
                </a:ext>
              </a:extLst>
            </p:cNvPr>
            <p:cNvSpPr/>
            <p:nvPr/>
          </p:nvSpPr>
          <p:spPr>
            <a:xfrm>
              <a:off x="7574934" y="293056"/>
              <a:ext cx="317673" cy="0"/>
            </a:xfrm>
            <a:custGeom>
              <a:avLst/>
              <a:gdLst>
                <a:gd name="connsiteX0" fmla="*/ 317674 w 317673"/>
                <a:gd name="connsiteY0" fmla="*/ 0 h 0"/>
                <a:gd name="connsiteX1" fmla="*/ 0 w 3176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FA56EBFB-EB51-EB8C-4085-AC4BD5244C00}"/>
                </a:ext>
              </a:extLst>
            </p:cNvPr>
            <p:cNvSpPr/>
            <p:nvPr/>
          </p:nvSpPr>
          <p:spPr>
            <a:xfrm>
              <a:off x="7976204" y="293056"/>
              <a:ext cx="317685" cy="0"/>
            </a:xfrm>
            <a:custGeom>
              <a:avLst/>
              <a:gdLst>
                <a:gd name="connsiteX0" fmla="*/ 317685 w 317685"/>
                <a:gd name="connsiteY0" fmla="*/ 0 h 0"/>
                <a:gd name="connsiteX1" fmla="*/ 0 w 31768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E1640F3C-C332-230D-8A91-31034940C6D9}"/>
                </a:ext>
              </a:extLst>
            </p:cNvPr>
            <p:cNvSpPr/>
            <p:nvPr/>
          </p:nvSpPr>
          <p:spPr>
            <a:xfrm>
              <a:off x="7936250" y="7569501"/>
              <a:ext cx="3" cy="317657"/>
            </a:xfrm>
            <a:custGeom>
              <a:avLst/>
              <a:gdLst>
                <a:gd name="connsiteX0" fmla="*/ 0 w 3"/>
                <a:gd name="connsiteY0" fmla="*/ 317658 h 317657"/>
                <a:gd name="connsiteX1" fmla="*/ 4 w 3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" h="317657">
                  <a:moveTo>
                    <a:pt x="0" y="317658"/>
                  </a:moveTo>
                  <a:lnTo>
                    <a:pt x="4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471BD7D8-5A70-53C0-3E25-5B3780A515FC}"/>
                </a:ext>
              </a:extLst>
            </p:cNvPr>
            <p:cNvSpPr/>
            <p:nvPr/>
          </p:nvSpPr>
          <p:spPr>
            <a:xfrm>
              <a:off x="793623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795E8ECE-A35F-A244-045E-0F1B4DC8FD28}"/>
                </a:ext>
              </a:extLst>
            </p:cNvPr>
            <p:cNvSpPr/>
            <p:nvPr/>
          </p:nvSpPr>
          <p:spPr>
            <a:xfrm>
              <a:off x="793623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FE77C37E-9766-90C5-0F6D-1612F4884CF0}"/>
                </a:ext>
              </a:extLst>
            </p:cNvPr>
            <p:cNvSpPr/>
            <p:nvPr/>
          </p:nvSpPr>
          <p:spPr>
            <a:xfrm>
              <a:off x="7574934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B151CBD0-6CB4-E781-77F7-01A890845F17}"/>
                </a:ext>
              </a:extLst>
            </p:cNvPr>
            <p:cNvSpPr/>
            <p:nvPr/>
          </p:nvSpPr>
          <p:spPr>
            <a:xfrm>
              <a:off x="7976204" y="2837745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5692EA9C-75DC-77ED-D546-9B67AAB630B4}"/>
                </a:ext>
              </a:extLst>
            </p:cNvPr>
            <p:cNvSpPr/>
            <p:nvPr/>
          </p:nvSpPr>
          <p:spPr>
            <a:xfrm>
              <a:off x="793623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A585E98F-427C-589E-B57C-03CEC55CFB5C}"/>
                </a:ext>
              </a:extLst>
            </p:cNvPr>
            <p:cNvSpPr/>
            <p:nvPr/>
          </p:nvSpPr>
          <p:spPr>
            <a:xfrm>
              <a:off x="793623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7B6AF5A3-5E80-B2B9-994D-5BBE817A2188}"/>
                </a:ext>
              </a:extLst>
            </p:cNvPr>
            <p:cNvSpPr/>
            <p:nvPr/>
          </p:nvSpPr>
          <p:spPr>
            <a:xfrm>
              <a:off x="7574934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85698E1A-5FD5-CF76-665B-756F2A232AE7}"/>
                </a:ext>
              </a:extLst>
            </p:cNvPr>
            <p:cNvSpPr/>
            <p:nvPr/>
          </p:nvSpPr>
          <p:spPr>
            <a:xfrm>
              <a:off x="7976204" y="1141287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936F393A-30ED-9243-9EF9-B41CEE2CE461}"/>
                </a:ext>
              </a:extLst>
            </p:cNvPr>
            <p:cNvSpPr/>
            <p:nvPr/>
          </p:nvSpPr>
          <p:spPr>
            <a:xfrm>
              <a:off x="7936238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29748CCC-F2F7-FACA-4ECE-1526D0F0E0C3}"/>
                </a:ext>
              </a:extLst>
            </p:cNvPr>
            <p:cNvSpPr/>
            <p:nvPr/>
          </p:nvSpPr>
          <p:spPr>
            <a:xfrm>
              <a:off x="793623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6C511EEE-FA68-76CE-981C-C1E094A4A490}"/>
                </a:ext>
              </a:extLst>
            </p:cNvPr>
            <p:cNvSpPr/>
            <p:nvPr/>
          </p:nvSpPr>
          <p:spPr>
            <a:xfrm>
              <a:off x="7574934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23B7839-A275-3971-EFF0-D715005213B5}"/>
                </a:ext>
              </a:extLst>
            </p:cNvPr>
            <p:cNvSpPr/>
            <p:nvPr/>
          </p:nvSpPr>
          <p:spPr>
            <a:xfrm>
              <a:off x="7976204" y="3685979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D80C74E1-E7DC-3253-A598-9E3D687671AD}"/>
                </a:ext>
              </a:extLst>
            </p:cNvPr>
            <p:cNvSpPr/>
            <p:nvPr/>
          </p:nvSpPr>
          <p:spPr>
            <a:xfrm>
              <a:off x="9697973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75DE28C1-48D2-5BE1-DCED-79B9D8682DAE}"/>
                </a:ext>
              </a:extLst>
            </p:cNvPr>
            <p:cNvSpPr/>
            <p:nvPr/>
          </p:nvSpPr>
          <p:spPr>
            <a:xfrm>
              <a:off x="9697973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D2873E2-9323-CE15-E17F-FE0709090F22}"/>
                </a:ext>
              </a:extLst>
            </p:cNvPr>
            <p:cNvSpPr/>
            <p:nvPr/>
          </p:nvSpPr>
          <p:spPr>
            <a:xfrm>
              <a:off x="9336634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322CD209-DAE0-0C1A-511A-43F02BFCB336}"/>
                </a:ext>
              </a:extLst>
            </p:cNvPr>
            <p:cNvSpPr/>
            <p:nvPr/>
          </p:nvSpPr>
          <p:spPr>
            <a:xfrm>
              <a:off x="9737923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2C245AAE-9EE2-458B-3492-BA362F332474}"/>
                </a:ext>
              </a:extLst>
            </p:cNvPr>
            <p:cNvSpPr/>
            <p:nvPr/>
          </p:nvSpPr>
          <p:spPr>
            <a:xfrm>
              <a:off x="9697973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8ED1DA1A-333A-FE6A-1270-DAE92613232F}"/>
                </a:ext>
              </a:extLst>
            </p:cNvPr>
            <p:cNvSpPr/>
            <p:nvPr/>
          </p:nvSpPr>
          <p:spPr>
            <a:xfrm>
              <a:off x="9697973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D4CAD8E4-CA2B-0239-6C1F-4024D9590BB9}"/>
                </a:ext>
              </a:extLst>
            </p:cNvPr>
            <p:cNvSpPr/>
            <p:nvPr/>
          </p:nvSpPr>
          <p:spPr>
            <a:xfrm>
              <a:off x="9336634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92FF1892-31BB-92FB-FBEE-A306505212FC}"/>
                </a:ext>
              </a:extLst>
            </p:cNvPr>
            <p:cNvSpPr/>
            <p:nvPr/>
          </p:nvSpPr>
          <p:spPr>
            <a:xfrm>
              <a:off x="9737923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B50312EF-574F-B8F9-83D0-EFC9CB8F9AAB}"/>
                </a:ext>
              </a:extLst>
            </p:cNvPr>
            <p:cNvSpPr/>
            <p:nvPr/>
          </p:nvSpPr>
          <p:spPr>
            <a:xfrm>
              <a:off x="9697973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6B77C998-8194-46D8-CCF3-1E60B84FBABA}"/>
                </a:ext>
              </a:extLst>
            </p:cNvPr>
            <p:cNvSpPr/>
            <p:nvPr/>
          </p:nvSpPr>
          <p:spPr>
            <a:xfrm>
              <a:off x="9697973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4FF12C02-9DC7-0001-0B1F-DC767E1BCB56}"/>
                </a:ext>
              </a:extLst>
            </p:cNvPr>
            <p:cNvSpPr/>
            <p:nvPr/>
          </p:nvSpPr>
          <p:spPr>
            <a:xfrm>
              <a:off x="9336634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6ED601CA-B98C-C43A-562F-2AD55331C9E3}"/>
                </a:ext>
              </a:extLst>
            </p:cNvPr>
            <p:cNvSpPr/>
            <p:nvPr/>
          </p:nvSpPr>
          <p:spPr>
            <a:xfrm>
              <a:off x="9737923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CA5905E7-BBBF-684E-5AAC-C2D4719B18E6}"/>
                </a:ext>
              </a:extLst>
            </p:cNvPr>
            <p:cNvSpPr/>
            <p:nvPr/>
          </p:nvSpPr>
          <p:spPr>
            <a:xfrm>
              <a:off x="9697973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36FBAA76-B885-9F0D-6F59-FC460BF1C5D1}"/>
                </a:ext>
              </a:extLst>
            </p:cNvPr>
            <p:cNvSpPr/>
            <p:nvPr/>
          </p:nvSpPr>
          <p:spPr>
            <a:xfrm>
              <a:off x="9697973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4" name="Полилиния 323">
              <a:extLst>
                <a:ext uri="{FF2B5EF4-FFF2-40B4-BE49-F238E27FC236}">
                  <a16:creationId xmlns:a16="http://schemas.microsoft.com/office/drawing/2014/main" id="{2277A1EC-1CD7-F311-B9DA-9C504438E33B}"/>
                </a:ext>
              </a:extLst>
            </p:cNvPr>
            <p:cNvSpPr/>
            <p:nvPr/>
          </p:nvSpPr>
          <p:spPr>
            <a:xfrm>
              <a:off x="9336634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1F207843-6030-29DF-C98D-66E36EF95270}"/>
                </a:ext>
              </a:extLst>
            </p:cNvPr>
            <p:cNvSpPr/>
            <p:nvPr/>
          </p:nvSpPr>
          <p:spPr>
            <a:xfrm>
              <a:off x="9737923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B0BB0E2-19F2-1C2C-CEF9-62236DB4AE4F}"/>
                </a:ext>
              </a:extLst>
            </p:cNvPr>
            <p:cNvSpPr/>
            <p:nvPr/>
          </p:nvSpPr>
          <p:spPr>
            <a:xfrm>
              <a:off x="9697934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3CDBF834-46C4-FBC8-360A-9328FF5EE34C}"/>
                </a:ext>
              </a:extLst>
            </p:cNvPr>
            <p:cNvSpPr/>
            <p:nvPr/>
          </p:nvSpPr>
          <p:spPr>
            <a:xfrm>
              <a:off x="9697934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7B94DA89-A950-02BB-6264-6A9432EBF25B}"/>
                </a:ext>
              </a:extLst>
            </p:cNvPr>
            <p:cNvSpPr/>
            <p:nvPr/>
          </p:nvSpPr>
          <p:spPr>
            <a:xfrm>
              <a:off x="9336634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77742AB2-0536-451A-2C5F-DD40A9C26F6E}"/>
                </a:ext>
              </a:extLst>
            </p:cNvPr>
            <p:cNvSpPr/>
            <p:nvPr/>
          </p:nvSpPr>
          <p:spPr>
            <a:xfrm>
              <a:off x="9737923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7A32B17-D56E-E7D3-877B-2013FB0E10E3}"/>
                </a:ext>
              </a:extLst>
            </p:cNvPr>
            <p:cNvSpPr/>
            <p:nvPr/>
          </p:nvSpPr>
          <p:spPr>
            <a:xfrm>
              <a:off x="9697934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19A5D409-22B6-AB96-7F2A-DD09804A34A3}"/>
                </a:ext>
              </a:extLst>
            </p:cNvPr>
            <p:cNvSpPr/>
            <p:nvPr/>
          </p:nvSpPr>
          <p:spPr>
            <a:xfrm>
              <a:off x="9697973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E3A24E1-2333-F5CB-A956-A61795A89B37}"/>
                </a:ext>
              </a:extLst>
            </p:cNvPr>
            <p:cNvSpPr/>
            <p:nvPr/>
          </p:nvSpPr>
          <p:spPr>
            <a:xfrm>
              <a:off x="9697973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BA34F56D-17DD-2343-8241-D68A49428C2C}"/>
                </a:ext>
              </a:extLst>
            </p:cNvPr>
            <p:cNvSpPr/>
            <p:nvPr/>
          </p:nvSpPr>
          <p:spPr>
            <a:xfrm>
              <a:off x="9336634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5B02A67C-26EE-28D5-752C-9CDBDDD35EC1}"/>
                </a:ext>
              </a:extLst>
            </p:cNvPr>
            <p:cNvSpPr/>
            <p:nvPr/>
          </p:nvSpPr>
          <p:spPr>
            <a:xfrm>
              <a:off x="9737923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ADCDA3D8-B28A-D02D-85A9-ADC5885865FF}"/>
                </a:ext>
              </a:extLst>
            </p:cNvPr>
            <p:cNvSpPr/>
            <p:nvPr/>
          </p:nvSpPr>
          <p:spPr>
            <a:xfrm>
              <a:off x="9697934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AF9081DB-F5F0-F543-DF6D-EAA013480B2F}"/>
                </a:ext>
              </a:extLst>
            </p:cNvPr>
            <p:cNvSpPr/>
            <p:nvPr/>
          </p:nvSpPr>
          <p:spPr>
            <a:xfrm>
              <a:off x="9697934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915E2BA9-B10E-F564-6BAE-48DAADDE4990}"/>
                </a:ext>
              </a:extLst>
            </p:cNvPr>
            <p:cNvSpPr/>
            <p:nvPr/>
          </p:nvSpPr>
          <p:spPr>
            <a:xfrm>
              <a:off x="9336634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6DD546C6-DD26-98AC-E774-948061A44FC0}"/>
                </a:ext>
              </a:extLst>
            </p:cNvPr>
            <p:cNvSpPr/>
            <p:nvPr/>
          </p:nvSpPr>
          <p:spPr>
            <a:xfrm>
              <a:off x="9737923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06353A5A-4E66-8D97-DB30-1881F1BE3B3F}"/>
                </a:ext>
              </a:extLst>
            </p:cNvPr>
            <p:cNvSpPr/>
            <p:nvPr/>
          </p:nvSpPr>
          <p:spPr>
            <a:xfrm>
              <a:off x="9697934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8371A2E8-6A94-DB1C-F8E1-E79D06B86863}"/>
                </a:ext>
              </a:extLst>
            </p:cNvPr>
            <p:cNvSpPr/>
            <p:nvPr/>
          </p:nvSpPr>
          <p:spPr>
            <a:xfrm>
              <a:off x="9697934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98BBFA2B-158E-3603-A61C-06330DB85A86}"/>
                </a:ext>
              </a:extLst>
            </p:cNvPr>
            <p:cNvSpPr/>
            <p:nvPr/>
          </p:nvSpPr>
          <p:spPr>
            <a:xfrm>
              <a:off x="9336634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8AE12D79-C11A-555C-117B-EEF08FB35F2F}"/>
                </a:ext>
              </a:extLst>
            </p:cNvPr>
            <p:cNvSpPr/>
            <p:nvPr/>
          </p:nvSpPr>
          <p:spPr>
            <a:xfrm>
              <a:off x="9737923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6EDC6FEB-D4AC-92B8-5880-BBF9C4E33554}"/>
                </a:ext>
              </a:extLst>
            </p:cNvPr>
            <p:cNvSpPr/>
            <p:nvPr/>
          </p:nvSpPr>
          <p:spPr>
            <a:xfrm>
              <a:off x="9697934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089E2ECD-8421-B4F3-3CD7-921F13405251}"/>
                </a:ext>
              </a:extLst>
            </p:cNvPr>
            <p:cNvSpPr/>
            <p:nvPr/>
          </p:nvSpPr>
          <p:spPr>
            <a:xfrm>
              <a:off x="9697934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C166B0DE-6D13-19BA-9D46-47F00EE2BDA5}"/>
                </a:ext>
              </a:extLst>
            </p:cNvPr>
            <p:cNvSpPr/>
            <p:nvPr/>
          </p:nvSpPr>
          <p:spPr>
            <a:xfrm>
              <a:off x="9336634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7E3ECE0-C753-3E16-9898-FAD69E365D94}"/>
                </a:ext>
              </a:extLst>
            </p:cNvPr>
            <p:cNvSpPr/>
            <p:nvPr/>
          </p:nvSpPr>
          <p:spPr>
            <a:xfrm>
              <a:off x="9737923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35EF9D56-2CB2-03B5-26BA-E64536E4DB3B}"/>
                </a:ext>
              </a:extLst>
            </p:cNvPr>
            <p:cNvSpPr/>
            <p:nvPr/>
          </p:nvSpPr>
          <p:spPr>
            <a:xfrm>
              <a:off x="5000062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27EBBF9E-0419-D154-9D08-EB5A0B27933A}"/>
                </a:ext>
              </a:extLst>
            </p:cNvPr>
            <p:cNvSpPr/>
            <p:nvPr/>
          </p:nvSpPr>
          <p:spPr>
            <a:xfrm>
              <a:off x="5000062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017FE581-08FA-6590-8A30-2763DB8FC042}"/>
                </a:ext>
              </a:extLst>
            </p:cNvPr>
            <p:cNvSpPr/>
            <p:nvPr/>
          </p:nvSpPr>
          <p:spPr>
            <a:xfrm>
              <a:off x="4638752" y="580003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A5527EE1-63BF-AE1B-3168-C73CDD1319C8}"/>
                </a:ext>
              </a:extLst>
            </p:cNvPr>
            <p:cNvSpPr/>
            <p:nvPr/>
          </p:nvSpPr>
          <p:spPr>
            <a:xfrm>
              <a:off x="5040024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F54D4340-725E-FE3C-17AF-D4E419A7B299}"/>
                </a:ext>
              </a:extLst>
            </p:cNvPr>
            <p:cNvSpPr/>
            <p:nvPr/>
          </p:nvSpPr>
          <p:spPr>
            <a:xfrm>
              <a:off x="500005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54B00598-08BD-E579-3EC8-A74D2D011E25}"/>
                </a:ext>
              </a:extLst>
            </p:cNvPr>
            <p:cNvSpPr/>
            <p:nvPr/>
          </p:nvSpPr>
          <p:spPr>
            <a:xfrm>
              <a:off x="500005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0C6FBDC0-2B7F-8BF5-B6B5-C4DD978D730B}"/>
                </a:ext>
              </a:extLst>
            </p:cNvPr>
            <p:cNvSpPr/>
            <p:nvPr/>
          </p:nvSpPr>
          <p:spPr>
            <a:xfrm>
              <a:off x="4638746" y="4103555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760E8220-BD4B-602D-4E5D-CA6F76433BFB}"/>
                </a:ext>
              </a:extLst>
            </p:cNvPr>
            <p:cNvSpPr/>
            <p:nvPr/>
          </p:nvSpPr>
          <p:spPr>
            <a:xfrm>
              <a:off x="504002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6E137C4A-978F-CA9E-A767-EEF0A2785A81}"/>
                </a:ext>
              </a:extLst>
            </p:cNvPr>
            <p:cNvSpPr/>
            <p:nvPr/>
          </p:nvSpPr>
          <p:spPr>
            <a:xfrm>
              <a:off x="500005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A46B9280-88B8-F6ED-4640-74AD45DEF70E}"/>
                </a:ext>
              </a:extLst>
            </p:cNvPr>
            <p:cNvSpPr/>
            <p:nvPr/>
          </p:nvSpPr>
          <p:spPr>
            <a:xfrm>
              <a:off x="500005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48EE91D5-28A2-B849-593C-2AE26DAD0761}"/>
                </a:ext>
              </a:extLst>
            </p:cNvPr>
            <p:cNvSpPr/>
            <p:nvPr/>
          </p:nvSpPr>
          <p:spPr>
            <a:xfrm>
              <a:off x="4638746" y="6648277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BAF40868-926B-59F9-05F3-A28645402F40}"/>
                </a:ext>
              </a:extLst>
            </p:cNvPr>
            <p:cNvSpPr/>
            <p:nvPr/>
          </p:nvSpPr>
          <p:spPr>
            <a:xfrm>
              <a:off x="504002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29960407-5C27-6F47-B66D-82249C0B2398}"/>
                </a:ext>
              </a:extLst>
            </p:cNvPr>
            <p:cNvSpPr/>
            <p:nvPr/>
          </p:nvSpPr>
          <p:spPr>
            <a:xfrm>
              <a:off x="5000062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9B079EB7-0CBE-FFCE-528F-F44485502224}"/>
                </a:ext>
              </a:extLst>
            </p:cNvPr>
            <p:cNvSpPr/>
            <p:nvPr/>
          </p:nvSpPr>
          <p:spPr>
            <a:xfrm>
              <a:off x="5000062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550284A1-BB30-D354-BC02-574F8B57B4CB}"/>
                </a:ext>
              </a:extLst>
            </p:cNvPr>
            <p:cNvSpPr/>
            <p:nvPr/>
          </p:nvSpPr>
          <p:spPr>
            <a:xfrm>
              <a:off x="4638752" y="495179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2F3E4FB3-088D-49F1-A90B-B698A03B2E29}"/>
                </a:ext>
              </a:extLst>
            </p:cNvPr>
            <p:cNvSpPr/>
            <p:nvPr/>
          </p:nvSpPr>
          <p:spPr>
            <a:xfrm>
              <a:off x="5040024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AE6C2957-A8BC-547B-CF04-1198C4B5CDCB}"/>
                </a:ext>
              </a:extLst>
            </p:cNvPr>
            <p:cNvSpPr/>
            <p:nvPr/>
          </p:nvSpPr>
          <p:spPr>
            <a:xfrm>
              <a:off x="500005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55383123-8F4C-FF34-5048-166D08DAC144}"/>
                </a:ext>
              </a:extLst>
            </p:cNvPr>
            <p:cNvSpPr/>
            <p:nvPr/>
          </p:nvSpPr>
          <p:spPr>
            <a:xfrm>
              <a:off x="5000059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F3E31FF6-9730-6453-4DCC-24AAB8D093DF}"/>
                </a:ext>
              </a:extLst>
            </p:cNvPr>
            <p:cNvSpPr/>
            <p:nvPr/>
          </p:nvSpPr>
          <p:spPr>
            <a:xfrm>
              <a:off x="4638752" y="15588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1B33ABE3-EDFF-0B97-6887-E19D4875A471}"/>
                </a:ext>
              </a:extLst>
            </p:cNvPr>
            <p:cNvSpPr/>
            <p:nvPr/>
          </p:nvSpPr>
          <p:spPr>
            <a:xfrm>
              <a:off x="5040020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3ED2E02-8D39-018F-E3E1-7EFD5EA6AC7A}"/>
                </a:ext>
              </a:extLst>
            </p:cNvPr>
            <p:cNvSpPr/>
            <p:nvPr/>
          </p:nvSpPr>
          <p:spPr>
            <a:xfrm>
              <a:off x="5000059" y="-93949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86492AF4-D299-ADCA-11D3-185AB1EDA77A}"/>
                </a:ext>
              </a:extLst>
            </p:cNvPr>
            <p:cNvSpPr/>
            <p:nvPr/>
          </p:nvSpPr>
          <p:spPr>
            <a:xfrm>
              <a:off x="5000070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FCAF11E-4737-022A-1F0C-ED9629317B75}"/>
                </a:ext>
              </a:extLst>
            </p:cNvPr>
            <p:cNvSpPr/>
            <p:nvPr/>
          </p:nvSpPr>
          <p:spPr>
            <a:xfrm>
              <a:off x="5000070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20D79121-FE48-7051-EB5F-F427305A4E08}"/>
                </a:ext>
              </a:extLst>
            </p:cNvPr>
            <p:cNvSpPr/>
            <p:nvPr/>
          </p:nvSpPr>
          <p:spPr>
            <a:xfrm>
              <a:off x="4638755" y="74964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9BE36346-0D57-8B5F-815C-5B52D2CD22B4}"/>
                </a:ext>
              </a:extLst>
            </p:cNvPr>
            <p:cNvSpPr/>
            <p:nvPr/>
          </p:nvSpPr>
          <p:spPr>
            <a:xfrm>
              <a:off x="5040032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E7AD7A7F-DDED-3F67-BED4-CEF3B8002008}"/>
                </a:ext>
              </a:extLst>
            </p:cNvPr>
            <p:cNvSpPr/>
            <p:nvPr/>
          </p:nvSpPr>
          <p:spPr>
            <a:xfrm>
              <a:off x="5000059" y="2049469"/>
              <a:ext cx="3886" cy="317677"/>
            </a:xfrm>
            <a:custGeom>
              <a:avLst/>
              <a:gdLst>
                <a:gd name="connsiteX0" fmla="*/ 0 w 3886"/>
                <a:gd name="connsiteY0" fmla="*/ 317678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C0065204-333E-7847-1718-00E3FC4C7645}"/>
                </a:ext>
              </a:extLst>
            </p:cNvPr>
            <p:cNvSpPr/>
            <p:nvPr/>
          </p:nvSpPr>
          <p:spPr>
            <a:xfrm>
              <a:off x="500005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C4A2ACC0-647D-40EE-DFE3-99F97FAC6CD8}"/>
                </a:ext>
              </a:extLst>
            </p:cNvPr>
            <p:cNvSpPr/>
            <p:nvPr/>
          </p:nvSpPr>
          <p:spPr>
            <a:xfrm>
              <a:off x="4638752" y="2407108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18B93588-C841-6FF7-1CF2-F08196AC3F46}"/>
                </a:ext>
              </a:extLst>
            </p:cNvPr>
            <p:cNvSpPr/>
            <p:nvPr/>
          </p:nvSpPr>
          <p:spPr>
            <a:xfrm>
              <a:off x="5040020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6376859-84B5-A3A8-53C9-355B09AAFDEA}"/>
                </a:ext>
              </a:extLst>
            </p:cNvPr>
            <p:cNvSpPr/>
            <p:nvPr/>
          </p:nvSpPr>
          <p:spPr>
            <a:xfrm>
              <a:off x="5000059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EC8C176A-6F72-A2EF-A73C-50FDD6C69F2F}"/>
                </a:ext>
              </a:extLst>
            </p:cNvPr>
            <p:cNvSpPr/>
            <p:nvPr/>
          </p:nvSpPr>
          <p:spPr>
            <a:xfrm>
              <a:off x="500005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4CEAA052-7C8B-D489-214C-3F6A784F84C0}"/>
                </a:ext>
              </a:extLst>
            </p:cNvPr>
            <p:cNvSpPr/>
            <p:nvPr/>
          </p:nvSpPr>
          <p:spPr>
            <a:xfrm>
              <a:off x="4638752" y="71064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EFA22967-15DA-B52C-C484-D162555E2E48}"/>
                </a:ext>
              </a:extLst>
            </p:cNvPr>
            <p:cNvSpPr/>
            <p:nvPr/>
          </p:nvSpPr>
          <p:spPr>
            <a:xfrm>
              <a:off x="5040020" y="71064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9F086444-2F02-B1AA-696A-A8B449ECC148}"/>
                </a:ext>
              </a:extLst>
            </p:cNvPr>
            <p:cNvSpPr/>
            <p:nvPr/>
          </p:nvSpPr>
          <p:spPr>
            <a:xfrm>
              <a:off x="500005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5CD5C938-EF2F-5EA6-BD51-3803B60CDB15}"/>
                </a:ext>
              </a:extLst>
            </p:cNvPr>
            <p:cNvSpPr/>
            <p:nvPr/>
          </p:nvSpPr>
          <p:spPr>
            <a:xfrm>
              <a:off x="5000059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21CBFCC4-84D7-C179-5CB0-C9584CC129C4}"/>
                </a:ext>
              </a:extLst>
            </p:cNvPr>
            <p:cNvSpPr/>
            <p:nvPr/>
          </p:nvSpPr>
          <p:spPr>
            <a:xfrm>
              <a:off x="4638752" y="325533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994DC71C-E405-3B38-A426-32F27499E455}"/>
                </a:ext>
              </a:extLst>
            </p:cNvPr>
            <p:cNvSpPr/>
            <p:nvPr/>
          </p:nvSpPr>
          <p:spPr>
            <a:xfrm>
              <a:off x="5040020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7710DDBE-D118-8A10-FCBE-3E3FD965E425}"/>
                </a:ext>
              </a:extLst>
            </p:cNvPr>
            <p:cNvSpPr/>
            <p:nvPr/>
          </p:nvSpPr>
          <p:spPr>
            <a:xfrm>
              <a:off x="12046909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7ACBEB3C-2C51-5EF9-F7B6-E9EBDF45B173}"/>
                </a:ext>
              </a:extLst>
            </p:cNvPr>
            <p:cNvSpPr/>
            <p:nvPr/>
          </p:nvSpPr>
          <p:spPr>
            <a:xfrm>
              <a:off x="12046909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ECB4EEFD-9E62-782B-8969-A2A91C3DB802}"/>
                </a:ext>
              </a:extLst>
            </p:cNvPr>
            <p:cNvSpPr/>
            <p:nvPr/>
          </p:nvSpPr>
          <p:spPr>
            <a:xfrm>
              <a:off x="11685609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B5D94FAA-D44F-62ED-C1A7-EDDA3E1E7CD1}"/>
                </a:ext>
              </a:extLst>
            </p:cNvPr>
            <p:cNvSpPr/>
            <p:nvPr/>
          </p:nvSpPr>
          <p:spPr>
            <a:xfrm>
              <a:off x="12086859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011230A2-4D1E-8439-E060-878E54E0BF89}"/>
                </a:ext>
              </a:extLst>
            </p:cNvPr>
            <p:cNvSpPr/>
            <p:nvPr/>
          </p:nvSpPr>
          <p:spPr>
            <a:xfrm>
              <a:off x="1204690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A18E9810-ECAD-C92F-AD1C-4C21D632AC86}"/>
                </a:ext>
              </a:extLst>
            </p:cNvPr>
            <p:cNvSpPr/>
            <p:nvPr/>
          </p:nvSpPr>
          <p:spPr>
            <a:xfrm>
              <a:off x="1204690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CECCAC27-3F8C-6075-0F5C-452C87C8F9BF}"/>
                </a:ext>
              </a:extLst>
            </p:cNvPr>
            <p:cNvSpPr/>
            <p:nvPr/>
          </p:nvSpPr>
          <p:spPr>
            <a:xfrm>
              <a:off x="11685609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799E3F26-E5A8-8D99-D096-89BE2A97FE66}"/>
                </a:ext>
              </a:extLst>
            </p:cNvPr>
            <p:cNvSpPr/>
            <p:nvPr/>
          </p:nvSpPr>
          <p:spPr>
            <a:xfrm>
              <a:off x="12086859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8AEB1127-E4BF-FD2E-9C2B-84587BF7B77D}"/>
                </a:ext>
              </a:extLst>
            </p:cNvPr>
            <p:cNvSpPr/>
            <p:nvPr/>
          </p:nvSpPr>
          <p:spPr>
            <a:xfrm>
              <a:off x="1204690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124C0A7B-B678-1A9D-B669-CB7F7670B804}"/>
                </a:ext>
              </a:extLst>
            </p:cNvPr>
            <p:cNvSpPr/>
            <p:nvPr/>
          </p:nvSpPr>
          <p:spPr>
            <a:xfrm>
              <a:off x="1204690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48A15C73-20F7-9DB6-E9E6-0AB80809D666}"/>
                </a:ext>
              </a:extLst>
            </p:cNvPr>
            <p:cNvSpPr/>
            <p:nvPr/>
          </p:nvSpPr>
          <p:spPr>
            <a:xfrm>
              <a:off x="11685609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3951C62D-0653-8452-AE55-6407A23474EC}"/>
                </a:ext>
              </a:extLst>
            </p:cNvPr>
            <p:cNvSpPr/>
            <p:nvPr/>
          </p:nvSpPr>
          <p:spPr>
            <a:xfrm>
              <a:off x="12086859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6D429A62-F046-6870-BB1F-6A9990092776}"/>
                </a:ext>
              </a:extLst>
            </p:cNvPr>
            <p:cNvSpPr/>
            <p:nvPr/>
          </p:nvSpPr>
          <p:spPr>
            <a:xfrm>
              <a:off x="12046909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8785E5A0-8BB8-6197-476B-EC6F74BE299F}"/>
                </a:ext>
              </a:extLst>
            </p:cNvPr>
            <p:cNvSpPr/>
            <p:nvPr/>
          </p:nvSpPr>
          <p:spPr>
            <a:xfrm>
              <a:off x="12046909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D68DA1A7-7A94-A343-D23A-5BABD9333866}"/>
                </a:ext>
              </a:extLst>
            </p:cNvPr>
            <p:cNvSpPr/>
            <p:nvPr/>
          </p:nvSpPr>
          <p:spPr>
            <a:xfrm>
              <a:off x="11685609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80FF7CDF-4F80-7D19-3508-2C193D55689A}"/>
                </a:ext>
              </a:extLst>
            </p:cNvPr>
            <p:cNvSpPr/>
            <p:nvPr/>
          </p:nvSpPr>
          <p:spPr>
            <a:xfrm>
              <a:off x="12086859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519FF87E-C9CA-A1CF-0E1B-F7A8CD28AC11}"/>
                </a:ext>
              </a:extLst>
            </p:cNvPr>
            <p:cNvSpPr/>
            <p:nvPr/>
          </p:nvSpPr>
          <p:spPr>
            <a:xfrm>
              <a:off x="1204690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715B32B7-5FEC-0F4E-C205-1D6699F688F9}"/>
                </a:ext>
              </a:extLst>
            </p:cNvPr>
            <p:cNvSpPr/>
            <p:nvPr/>
          </p:nvSpPr>
          <p:spPr>
            <a:xfrm>
              <a:off x="12046909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9690F04F-74D9-80A2-3039-7452225DF33F}"/>
                </a:ext>
              </a:extLst>
            </p:cNvPr>
            <p:cNvSpPr/>
            <p:nvPr/>
          </p:nvSpPr>
          <p:spPr>
            <a:xfrm>
              <a:off x="1168560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A97F8557-0086-36CE-2DA2-4FEF128E3909}"/>
                </a:ext>
              </a:extLst>
            </p:cNvPr>
            <p:cNvSpPr/>
            <p:nvPr/>
          </p:nvSpPr>
          <p:spPr>
            <a:xfrm>
              <a:off x="1208685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2C45ADC0-91DF-A9D7-65CD-81B68DBE4479}"/>
                </a:ext>
              </a:extLst>
            </p:cNvPr>
            <p:cNvSpPr/>
            <p:nvPr/>
          </p:nvSpPr>
          <p:spPr>
            <a:xfrm>
              <a:off x="12046909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40D3EBD6-96DA-B167-CE63-0696A158B6EB}"/>
                </a:ext>
              </a:extLst>
            </p:cNvPr>
            <p:cNvSpPr/>
            <p:nvPr/>
          </p:nvSpPr>
          <p:spPr>
            <a:xfrm>
              <a:off x="12046909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017D10B3-3F16-A58C-9F69-3A31207B2107}"/>
                </a:ext>
              </a:extLst>
            </p:cNvPr>
            <p:cNvSpPr/>
            <p:nvPr/>
          </p:nvSpPr>
          <p:spPr>
            <a:xfrm>
              <a:off x="12046909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2D18D2BD-6E50-F6A1-C529-E8B7ED019A85}"/>
                </a:ext>
              </a:extLst>
            </p:cNvPr>
            <p:cNvSpPr/>
            <p:nvPr/>
          </p:nvSpPr>
          <p:spPr>
            <a:xfrm>
              <a:off x="11685609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D20C0991-7E0A-151E-9431-05193F716C76}"/>
                </a:ext>
              </a:extLst>
            </p:cNvPr>
            <p:cNvSpPr/>
            <p:nvPr/>
          </p:nvSpPr>
          <p:spPr>
            <a:xfrm>
              <a:off x="12086859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84C05CD9-4D36-CBC8-8CC8-D3D661E180E9}"/>
                </a:ext>
              </a:extLst>
            </p:cNvPr>
            <p:cNvSpPr/>
            <p:nvPr/>
          </p:nvSpPr>
          <p:spPr>
            <a:xfrm>
              <a:off x="12046909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B97E049F-E40D-8A51-CC7D-E52E3AB8B66D}"/>
                </a:ext>
              </a:extLst>
            </p:cNvPr>
            <p:cNvSpPr/>
            <p:nvPr/>
          </p:nvSpPr>
          <p:spPr>
            <a:xfrm>
              <a:off x="1204690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6045CE6F-07EF-8175-3A7D-5E559A26B156}"/>
                </a:ext>
              </a:extLst>
            </p:cNvPr>
            <p:cNvSpPr/>
            <p:nvPr/>
          </p:nvSpPr>
          <p:spPr>
            <a:xfrm>
              <a:off x="1168560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F52CD973-B6F2-7D59-34CE-2EE694C4D77B}"/>
                </a:ext>
              </a:extLst>
            </p:cNvPr>
            <p:cNvSpPr/>
            <p:nvPr/>
          </p:nvSpPr>
          <p:spPr>
            <a:xfrm>
              <a:off x="1208685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D05F078D-B7C0-4B6D-658E-A163E336577A}"/>
                </a:ext>
              </a:extLst>
            </p:cNvPr>
            <p:cNvSpPr/>
            <p:nvPr/>
          </p:nvSpPr>
          <p:spPr>
            <a:xfrm>
              <a:off x="12046909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107327F5-1EBE-1C85-EEB9-B9BA40F89165}"/>
                </a:ext>
              </a:extLst>
            </p:cNvPr>
            <p:cNvSpPr/>
            <p:nvPr/>
          </p:nvSpPr>
          <p:spPr>
            <a:xfrm>
              <a:off x="1204690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E5273633-BDD9-6320-4732-39B8A31C3E05}"/>
                </a:ext>
              </a:extLst>
            </p:cNvPr>
            <p:cNvSpPr/>
            <p:nvPr/>
          </p:nvSpPr>
          <p:spPr>
            <a:xfrm>
              <a:off x="1168560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C57CECB8-C6F3-B17E-ED59-E3957F657B23}"/>
                </a:ext>
              </a:extLst>
            </p:cNvPr>
            <p:cNvSpPr/>
            <p:nvPr/>
          </p:nvSpPr>
          <p:spPr>
            <a:xfrm>
              <a:off x="1208685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3D634323-1C99-2399-6290-A14EDCED58B0}"/>
                </a:ext>
              </a:extLst>
            </p:cNvPr>
            <p:cNvSpPr/>
            <p:nvPr/>
          </p:nvSpPr>
          <p:spPr>
            <a:xfrm>
              <a:off x="1204690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58A6C542-6541-2EE8-C753-D8B97A1C03A8}"/>
                </a:ext>
              </a:extLst>
            </p:cNvPr>
            <p:cNvSpPr/>
            <p:nvPr/>
          </p:nvSpPr>
          <p:spPr>
            <a:xfrm>
              <a:off x="12046909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39038351-8D4C-58AF-E28D-8B7F1644AC2C}"/>
                </a:ext>
              </a:extLst>
            </p:cNvPr>
            <p:cNvSpPr/>
            <p:nvPr/>
          </p:nvSpPr>
          <p:spPr>
            <a:xfrm>
              <a:off x="1168560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76ACF1BA-E0F1-E040-817B-1C052EA22FD2}"/>
                </a:ext>
              </a:extLst>
            </p:cNvPr>
            <p:cNvSpPr/>
            <p:nvPr/>
          </p:nvSpPr>
          <p:spPr>
            <a:xfrm>
              <a:off x="1208685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2A2B4C2B-F238-1138-5397-DD8FD563C7D5}"/>
                </a:ext>
              </a:extLst>
            </p:cNvPr>
            <p:cNvSpPr/>
            <p:nvPr/>
          </p:nvSpPr>
          <p:spPr>
            <a:xfrm>
              <a:off x="7349010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90EA0B24-88A9-E9CD-0358-A4738CAEFBAC}"/>
                </a:ext>
              </a:extLst>
            </p:cNvPr>
            <p:cNvSpPr/>
            <p:nvPr/>
          </p:nvSpPr>
          <p:spPr>
            <a:xfrm>
              <a:off x="7349010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802D572C-D3CF-4E32-38EA-A6952DEEC88D}"/>
                </a:ext>
              </a:extLst>
            </p:cNvPr>
            <p:cNvSpPr/>
            <p:nvPr/>
          </p:nvSpPr>
          <p:spPr>
            <a:xfrm>
              <a:off x="6987694" y="580003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0F122303-099A-BF2D-3E19-7F754FD7E2F8}"/>
                </a:ext>
              </a:extLst>
            </p:cNvPr>
            <p:cNvSpPr/>
            <p:nvPr/>
          </p:nvSpPr>
          <p:spPr>
            <a:xfrm>
              <a:off x="7388976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DFF4DC16-F479-A0FA-A71A-2853F362259D}"/>
                </a:ext>
              </a:extLst>
            </p:cNvPr>
            <p:cNvSpPr/>
            <p:nvPr/>
          </p:nvSpPr>
          <p:spPr>
            <a:xfrm>
              <a:off x="7349010" y="3745935"/>
              <a:ext cx="3886" cy="317669"/>
            </a:xfrm>
            <a:custGeom>
              <a:avLst/>
              <a:gdLst>
                <a:gd name="connsiteX0" fmla="*/ 0 w 3886"/>
                <a:gd name="connsiteY0" fmla="*/ 317670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7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87820229-7C17-6A2E-CBEF-89974A6372D8}"/>
                </a:ext>
              </a:extLst>
            </p:cNvPr>
            <p:cNvSpPr/>
            <p:nvPr/>
          </p:nvSpPr>
          <p:spPr>
            <a:xfrm>
              <a:off x="7349010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0EB297EA-FDA3-7C80-0911-676177547F76}"/>
                </a:ext>
              </a:extLst>
            </p:cNvPr>
            <p:cNvSpPr/>
            <p:nvPr/>
          </p:nvSpPr>
          <p:spPr>
            <a:xfrm>
              <a:off x="6987698" y="410355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3946B30E-6F00-96E8-E43D-951A718F103C}"/>
                </a:ext>
              </a:extLst>
            </p:cNvPr>
            <p:cNvSpPr/>
            <p:nvPr/>
          </p:nvSpPr>
          <p:spPr>
            <a:xfrm>
              <a:off x="7388976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43C276E-3EF7-2AD5-7D23-E43A2D12CD4D}"/>
                </a:ext>
              </a:extLst>
            </p:cNvPr>
            <p:cNvSpPr/>
            <p:nvPr/>
          </p:nvSpPr>
          <p:spPr>
            <a:xfrm>
              <a:off x="7349010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FF52983B-83E0-8F87-C7C6-0F948C4BB9E5}"/>
                </a:ext>
              </a:extLst>
            </p:cNvPr>
            <p:cNvSpPr/>
            <p:nvPr/>
          </p:nvSpPr>
          <p:spPr>
            <a:xfrm>
              <a:off x="7349010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01CCE1DE-11FA-711B-F064-40B4AED39300}"/>
                </a:ext>
              </a:extLst>
            </p:cNvPr>
            <p:cNvSpPr/>
            <p:nvPr/>
          </p:nvSpPr>
          <p:spPr>
            <a:xfrm>
              <a:off x="6987698" y="664827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D7C79341-4D9C-465C-13C9-AA07FB7D7DCE}"/>
                </a:ext>
              </a:extLst>
            </p:cNvPr>
            <p:cNvSpPr/>
            <p:nvPr/>
          </p:nvSpPr>
          <p:spPr>
            <a:xfrm>
              <a:off x="7388976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B9F71732-DF54-7326-E9A8-188DB3F3F572}"/>
                </a:ext>
              </a:extLst>
            </p:cNvPr>
            <p:cNvSpPr/>
            <p:nvPr/>
          </p:nvSpPr>
          <p:spPr>
            <a:xfrm>
              <a:off x="7349010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624AA264-2136-53FD-8BEA-7E44971D7BA1}"/>
                </a:ext>
              </a:extLst>
            </p:cNvPr>
            <p:cNvSpPr/>
            <p:nvPr/>
          </p:nvSpPr>
          <p:spPr>
            <a:xfrm>
              <a:off x="7349010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38F8358C-91C9-0679-2D70-741CA3C39803}"/>
                </a:ext>
              </a:extLst>
            </p:cNvPr>
            <p:cNvSpPr/>
            <p:nvPr/>
          </p:nvSpPr>
          <p:spPr>
            <a:xfrm>
              <a:off x="6987694" y="495179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4C9A9F8D-51D7-BC33-7D1A-9C054D1D7EFC}"/>
                </a:ext>
              </a:extLst>
            </p:cNvPr>
            <p:cNvSpPr/>
            <p:nvPr/>
          </p:nvSpPr>
          <p:spPr>
            <a:xfrm>
              <a:off x="7388976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8670A793-681A-F05C-AEFD-4C6C49AA0A36}"/>
                </a:ext>
              </a:extLst>
            </p:cNvPr>
            <p:cNvSpPr/>
            <p:nvPr/>
          </p:nvSpPr>
          <p:spPr>
            <a:xfrm>
              <a:off x="7349002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8468C100-2489-2186-D2DD-F2DC1E2AA589}"/>
                </a:ext>
              </a:extLst>
            </p:cNvPr>
            <p:cNvSpPr/>
            <p:nvPr/>
          </p:nvSpPr>
          <p:spPr>
            <a:xfrm>
              <a:off x="7349002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163551B1-1047-BCAA-282D-E400A80E925E}"/>
                </a:ext>
              </a:extLst>
            </p:cNvPr>
            <p:cNvSpPr/>
            <p:nvPr/>
          </p:nvSpPr>
          <p:spPr>
            <a:xfrm>
              <a:off x="6987698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90C14150-2097-4C80-B74F-F8C5D395231A}"/>
                </a:ext>
              </a:extLst>
            </p:cNvPr>
            <p:cNvSpPr/>
            <p:nvPr/>
          </p:nvSpPr>
          <p:spPr>
            <a:xfrm>
              <a:off x="7388964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4FB9DFF8-B3F9-6A69-ADBC-6213F17929B4}"/>
                </a:ext>
              </a:extLst>
            </p:cNvPr>
            <p:cNvSpPr/>
            <p:nvPr/>
          </p:nvSpPr>
          <p:spPr>
            <a:xfrm>
              <a:off x="7349002" y="-9395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93F98A27-8AE2-D6D8-665F-EA50A3FFF96C}"/>
                </a:ext>
              </a:extLst>
            </p:cNvPr>
            <p:cNvSpPr/>
            <p:nvPr/>
          </p:nvSpPr>
          <p:spPr>
            <a:xfrm>
              <a:off x="7349014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2D1933AE-A58C-540A-CE2C-FFA4D7ED8982}"/>
                </a:ext>
              </a:extLst>
            </p:cNvPr>
            <p:cNvSpPr/>
            <p:nvPr/>
          </p:nvSpPr>
          <p:spPr>
            <a:xfrm>
              <a:off x="7349014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9A628D0E-2AF5-EC81-D7E1-FE8FDD4EE3E2}"/>
                </a:ext>
              </a:extLst>
            </p:cNvPr>
            <p:cNvSpPr/>
            <p:nvPr/>
          </p:nvSpPr>
          <p:spPr>
            <a:xfrm>
              <a:off x="6987702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6ADC7318-A3DC-AF10-A1AA-54A1441AB1E0}"/>
                </a:ext>
              </a:extLst>
            </p:cNvPr>
            <p:cNvSpPr/>
            <p:nvPr/>
          </p:nvSpPr>
          <p:spPr>
            <a:xfrm>
              <a:off x="7388979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9146FE28-0DCB-DF3F-4545-CFCAA733E2DD}"/>
                </a:ext>
              </a:extLst>
            </p:cNvPr>
            <p:cNvSpPr/>
            <p:nvPr/>
          </p:nvSpPr>
          <p:spPr>
            <a:xfrm>
              <a:off x="7349002" y="204947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F0135BAC-89AE-0F1B-0BCB-E59690954989}"/>
                </a:ext>
              </a:extLst>
            </p:cNvPr>
            <p:cNvSpPr/>
            <p:nvPr/>
          </p:nvSpPr>
          <p:spPr>
            <a:xfrm>
              <a:off x="7349002" y="245074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CFF23C0F-482E-07BC-46D4-6127E70518F7}"/>
                </a:ext>
              </a:extLst>
            </p:cNvPr>
            <p:cNvSpPr/>
            <p:nvPr/>
          </p:nvSpPr>
          <p:spPr>
            <a:xfrm>
              <a:off x="6987698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65593AB6-1147-EDEC-5B6B-E739AD4066C0}"/>
                </a:ext>
              </a:extLst>
            </p:cNvPr>
            <p:cNvSpPr/>
            <p:nvPr/>
          </p:nvSpPr>
          <p:spPr>
            <a:xfrm>
              <a:off x="7388964" y="2407108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8BBD4071-440D-26ED-212D-00A9FABAAF4A}"/>
                </a:ext>
              </a:extLst>
            </p:cNvPr>
            <p:cNvSpPr/>
            <p:nvPr/>
          </p:nvSpPr>
          <p:spPr>
            <a:xfrm>
              <a:off x="7349002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EB421E2A-9102-064C-66E6-EAA1BD7667F5}"/>
                </a:ext>
              </a:extLst>
            </p:cNvPr>
            <p:cNvSpPr/>
            <p:nvPr/>
          </p:nvSpPr>
          <p:spPr>
            <a:xfrm>
              <a:off x="7349002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812ADF1E-F417-0655-1321-50E105F601B8}"/>
                </a:ext>
              </a:extLst>
            </p:cNvPr>
            <p:cNvSpPr/>
            <p:nvPr/>
          </p:nvSpPr>
          <p:spPr>
            <a:xfrm>
              <a:off x="6987694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C1D7807A-23D4-501D-E593-ECBFFC195B91}"/>
                </a:ext>
              </a:extLst>
            </p:cNvPr>
            <p:cNvSpPr/>
            <p:nvPr/>
          </p:nvSpPr>
          <p:spPr>
            <a:xfrm>
              <a:off x="7388964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4A7F61F9-E614-36DF-B12B-BBD4C5AB73BF}"/>
                </a:ext>
              </a:extLst>
            </p:cNvPr>
            <p:cNvSpPr/>
            <p:nvPr/>
          </p:nvSpPr>
          <p:spPr>
            <a:xfrm>
              <a:off x="7349002" y="289770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F51B4266-B856-CBA2-C8D8-3D31785B7138}"/>
                </a:ext>
              </a:extLst>
            </p:cNvPr>
            <p:cNvSpPr/>
            <p:nvPr/>
          </p:nvSpPr>
          <p:spPr>
            <a:xfrm>
              <a:off x="7349002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D1ECE622-AB04-BE7A-B736-71452AA18C04}"/>
                </a:ext>
              </a:extLst>
            </p:cNvPr>
            <p:cNvSpPr/>
            <p:nvPr/>
          </p:nvSpPr>
          <p:spPr>
            <a:xfrm>
              <a:off x="6987698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D5748054-D796-622F-547A-11853CF6317A}"/>
                </a:ext>
              </a:extLst>
            </p:cNvPr>
            <p:cNvSpPr/>
            <p:nvPr/>
          </p:nvSpPr>
          <p:spPr>
            <a:xfrm>
              <a:off x="7388964" y="3255341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8C2CD7E7-C5D8-CAF9-5212-8DAD6952631B}"/>
                </a:ext>
              </a:extLst>
            </p:cNvPr>
            <p:cNvSpPr/>
            <p:nvPr/>
          </p:nvSpPr>
          <p:spPr>
            <a:xfrm>
              <a:off x="8523486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5265E78D-00E9-33F0-305B-E267533CDFB4}"/>
                </a:ext>
              </a:extLst>
            </p:cNvPr>
            <p:cNvSpPr/>
            <p:nvPr/>
          </p:nvSpPr>
          <p:spPr>
            <a:xfrm>
              <a:off x="8523486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48253C9D-E08C-2757-FB41-6A56D4320B53}"/>
                </a:ext>
              </a:extLst>
            </p:cNvPr>
            <p:cNvSpPr/>
            <p:nvPr/>
          </p:nvSpPr>
          <p:spPr>
            <a:xfrm>
              <a:off x="8162170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4179F38B-A807-630B-D56A-F78D0C35C349}"/>
                </a:ext>
              </a:extLst>
            </p:cNvPr>
            <p:cNvSpPr/>
            <p:nvPr/>
          </p:nvSpPr>
          <p:spPr>
            <a:xfrm>
              <a:off x="8563436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AD2BF442-F2BC-8B77-0BF8-4E4ECFC89EDA}"/>
                </a:ext>
              </a:extLst>
            </p:cNvPr>
            <p:cNvSpPr/>
            <p:nvPr/>
          </p:nvSpPr>
          <p:spPr>
            <a:xfrm>
              <a:off x="8523486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1B921C6A-CC0B-45C8-ACF1-DCF8FA2A5FD6}"/>
                </a:ext>
              </a:extLst>
            </p:cNvPr>
            <p:cNvSpPr/>
            <p:nvPr/>
          </p:nvSpPr>
          <p:spPr>
            <a:xfrm>
              <a:off x="8523486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62FB7396-42F9-B69F-41DD-F43141D7994B}"/>
                </a:ext>
              </a:extLst>
            </p:cNvPr>
            <p:cNvSpPr/>
            <p:nvPr/>
          </p:nvSpPr>
          <p:spPr>
            <a:xfrm>
              <a:off x="8162170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DA64477B-A06C-8EDA-1FFB-F42FBB5A21CB}"/>
                </a:ext>
              </a:extLst>
            </p:cNvPr>
            <p:cNvSpPr/>
            <p:nvPr/>
          </p:nvSpPr>
          <p:spPr>
            <a:xfrm>
              <a:off x="8563436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3CDF80F6-37C5-7350-8693-667B738A7AFE}"/>
                </a:ext>
              </a:extLst>
            </p:cNvPr>
            <p:cNvSpPr/>
            <p:nvPr/>
          </p:nvSpPr>
          <p:spPr>
            <a:xfrm>
              <a:off x="8523486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854D4ED2-79CE-6094-208A-DA8E127F94DA}"/>
                </a:ext>
              </a:extLst>
            </p:cNvPr>
            <p:cNvSpPr/>
            <p:nvPr/>
          </p:nvSpPr>
          <p:spPr>
            <a:xfrm>
              <a:off x="8523486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D6EEC706-5EC5-99B2-A1CE-07C74AD9A375}"/>
                </a:ext>
              </a:extLst>
            </p:cNvPr>
            <p:cNvSpPr/>
            <p:nvPr/>
          </p:nvSpPr>
          <p:spPr>
            <a:xfrm>
              <a:off x="8162170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D8E43B8-E9B2-DA9B-17BC-4D08F8F1FE35}"/>
                </a:ext>
              </a:extLst>
            </p:cNvPr>
            <p:cNvSpPr/>
            <p:nvPr/>
          </p:nvSpPr>
          <p:spPr>
            <a:xfrm>
              <a:off x="8563436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8EB669B1-9987-102D-824F-95808B0E9BA9}"/>
                </a:ext>
              </a:extLst>
            </p:cNvPr>
            <p:cNvSpPr/>
            <p:nvPr/>
          </p:nvSpPr>
          <p:spPr>
            <a:xfrm>
              <a:off x="8523486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DE27A8AD-4EEE-EEAF-BB70-ABB8A6E15FD4}"/>
                </a:ext>
              </a:extLst>
            </p:cNvPr>
            <p:cNvSpPr/>
            <p:nvPr/>
          </p:nvSpPr>
          <p:spPr>
            <a:xfrm>
              <a:off x="8523486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5100DEA7-BA15-CEEF-4F93-064D063F9E65}"/>
                </a:ext>
              </a:extLst>
            </p:cNvPr>
            <p:cNvSpPr/>
            <p:nvPr/>
          </p:nvSpPr>
          <p:spPr>
            <a:xfrm>
              <a:off x="8162170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1C7E8DC5-2BB1-8773-90F5-151E9E318F02}"/>
                </a:ext>
              </a:extLst>
            </p:cNvPr>
            <p:cNvSpPr/>
            <p:nvPr/>
          </p:nvSpPr>
          <p:spPr>
            <a:xfrm>
              <a:off x="8563436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22C0C5EB-8807-FE6B-6782-81BB6C4E77CF}"/>
                </a:ext>
              </a:extLst>
            </p:cNvPr>
            <p:cNvSpPr/>
            <p:nvPr/>
          </p:nvSpPr>
          <p:spPr>
            <a:xfrm>
              <a:off x="8523486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83E5CF7F-BF8B-9537-88F1-E0A08C45DAC0}"/>
                </a:ext>
              </a:extLst>
            </p:cNvPr>
            <p:cNvSpPr/>
            <p:nvPr/>
          </p:nvSpPr>
          <p:spPr>
            <a:xfrm>
              <a:off x="8523486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74B11C4C-B2FC-528B-EED3-A3216E52B8EF}"/>
                </a:ext>
              </a:extLst>
            </p:cNvPr>
            <p:cNvSpPr/>
            <p:nvPr/>
          </p:nvSpPr>
          <p:spPr>
            <a:xfrm>
              <a:off x="8162170" y="15588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1B9F34A6-A80A-BC1E-1DB7-EBE0ACE99711}"/>
                </a:ext>
              </a:extLst>
            </p:cNvPr>
            <p:cNvSpPr/>
            <p:nvPr/>
          </p:nvSpPr>
          <p:spPr>
            <a:xfrm>
              <a:off x="8563436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DC4FB4C7-B98C-00FC-C059-78FF27327C51}"/>
                </a:ext>
              </a:extLst>
            </p:cNvPr>
            <p:cNvSpPr/>
            <p:nvPr/>
          </p:nvSpPr>
          <p:spPr>
            <a:xfrm>
              <a:off x="8523486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15B7F7A0-EF58-BF2C-1EE0-94EE5A299A4F}"/>
                </a:ext>
              </a:extLst>
            </p:cNvPr>
            <p:cNvSpPr/>
            <p:nvPr/>
          </p:nvSpPr>
          <p:spPr>
            <a:xfrm>
              <a:off x="852348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0D78AF8-E56B-F958-94CF-E09FAB283816}"/>
                </a:ext>
              </a:extLst>
            </p:cNvPr>
            <p:cNvSpPr/>
            <p:nvPr/>
          </p:nvSpPr>
          <p:spPr>
            <a:xfrm>
              <a:off x="852348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9F64E4C7-9D2E-F948-74ED-B95BA9E6B014}"/>
                </a:ext>
              </a:extLst>
            </p:cNvPr>
            <p:cNvSpPr/>
            <p:nvPr/>
          </p:nvSpPr>
          <p:spPr>
            <a:xfrm>
              <a:off x="8162174" y="7496479"/>
              <a:ext cx="317669" cy="3886"/>
            </a:xfrm>
            <a:custGeom>
              <a:avLst/>
              <a:gdLst>
                <a:gd name="connsiteX0" fmla="*/ 317670 w 317669"/>
                <a:gd name="connsiteY0" fmla="*/ 0 h 3886"/>
                <a:gd name="connsiteX1" fmla="*/ 0 w 317669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69" h="3886">
                  <a:moveTo>
                    <a:pt x="317670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AE057991-F7F3-CB7C-66BE-4BDABD0FC53F}"/>
                </a:ext>
              </a:extLst>
            </p:cNvPr>
            <p:cNvSpPr/>
            <p:nvPr/>
          </p:nvSpPr>
          <p:spPr>
            <a:xfrm>
              <a:off x="8563475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4D319760-673F-3550-BD93-CE533C43C0A1}"/>
                </a:ext>
              </a:extLst>
            </p:cNvPr>
            <p:cNvSpPr/>
            <p:nvPr/>
          </p:nvSpPr>
          <p:spPr>
            <a:xfrm>
              <a:off x="8523486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A4FDBA15-8F73-FA56-8B7C-502850B66773}"/>
                </a:ext>
              </a:extLst>
            </p:cNvPr>
            <p:cNvSpPr/>
            <p:nvPr/>
          </p:nvSpPr>
          <p:spPr>
            <a:xfrm>
              <a:off x="8523486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609D066E-B749-B002-6EE4-DC09F1C79DBF}"/>
                </a:ext>
              </a:extLst>
            </p:cNvPr>
            <p:cNvSpPr/>
            <p:nvPr/>
          </p:nvSpPr>
          <p:spPr>
            <a:xfrm>
              <a:off x="8162170" y="2407104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B522B602-0B52-B3D6-899F-C793CA4DFB0E}"/>
                </a:ext>
              </a:extLst>
            </p:cNvPr>
            <p:cNvSpPr/>
            <p:nvPr/>
          </p:nvSpPr>
          <p:spPr>
            <a:xfrm>
              <a:off x="8563436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E299A1F0-7034-E70F-8AA7-96EB1762387A}"/>
                </a:ext>
              </a:extLst>
            </p:cNvPr>
            <p:cNvSpPr/>
            <p:nvPr/>
          </p:nvSpPr>
          <p:spPr>
            <a:xfrm>
              <a:off x="8523486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9EB31C2C-273D-49D3-7D95-E9A92D73F751}"/>
                </a:ext>
              </a:extLst>
            </p:cNvPr>
            <p:cNvSpPr/>
            <p:nvPr/>
          </p:nvSpPr>
          <p:spPr>
            <a:xfrm>
              <a:off x="8523486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946AA18E-A678-F17F-5B43-2A4F27CA738A}"/>
                </a:ext>
              </a:extLst>
            </p:cNvPr>
            <p:cNvSpPr/>
            <p:nvPr/>
          </p:nvSpPr>
          <p:spPr>
            <a:xfrm>
              <a:off x="8162170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A829F552-B1C2-5268-71D9-88B57C3FECA8}"/>
                </a:ext>
              </a:extLst>
            </p:cNvPr>
            <p:cNvSpPr/>
            <p:nvPr/>
          </p:nvSpPr>
          <p:spPr>
            <a:xfrm>
              <a:off x="8563436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B61A2421-615E-7F1A-293A-F81EBAAFF6A0}"/>
                </a:ext>
              </a:extLst>
            </p:cNvPr>
            <p:cNvSpPr/>
            <p:nvPr/>
          </p:nvSpPr>
          <p:spPr>
            <a:xfrm>
              <a:off x="8523486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BFA2C98E-C170-6BCC-ED39-D12F078324EA}"/>
                </a:ext>
              </a:extLst>
            </p:cNvPr>
            <p:cNvSpPr/>
            <p:nvPr/>
          </p:nvSpPr>
          <p:spPr>
            <a:xfrm>
              <a:off x="8523486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09011B8-CE1E-1A1D-3BDB-4ED163E28932}"/>
                </a:ext>
              </a:extLst>
            </p:cNvPr>
            <p:cNvSpPr/>
            <p:nvPr/>
          </p:nvSpPr>
          <p:spPr>
            <a:xfrm>
              <a:off x="8162170" y="325533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1004CA40-77B7-3C25-E4D6-4CCBEED106EC}"/>
                </a:ext>
              </a:extLst>
            </p:cNvPr>
            <p:cNvSpPr/>
            <p:nvPr/>
          </p:nvSpPr>
          <p:spPr>
            <a:xfrm>
              <a:off x="8563436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FFAF7405-7A50-383C-51FF-595884395B17}"/>
                </a:ext>
              </a:extLst>
            </p:cNvPr>
            <p:cNvSpPr/>
            <p:nvPr/>
          </p:nvSpPr>
          <p:spPr>
            <a:xfrm>
              <a:off x="10872421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12B2E5F-A31C-ADE6-1829-906347EDCA25}"/>
                </a:ext>
              </a:extLst>
            </p:cNvPr>
            <p:cNvSpPr/>
            <p:nvPr/>
          </p:nvSpPr>
          <p:spPr>
            <a:xfrm>
              <a:off x="10872421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0853498C-3F6D-E1A0-B64C-4C42E7B40689}"/>
                </a:ext>
              </a:extLst>
            </p:cNvPr>
            <p:cNvSpPr/>
            <p:nvPr/>
          </p:nvSpPr>
          <p:spPr>
            <a:xfrm>
              <a:off x="10511121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F5C12873-B92E-4624-48CF-70FAA2E951BB}"/>
                </a:ext>
              </a:extLst>
            </p:cNvPr>
            <p:cNvSpPr/>
            <p:nvPr/>
          </p:nvSpPr>
          <p:spPr>
            <a:xfrm>
              <a:off x="10912410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AC91521-D06E-DE60-8E5E-D3C5FEBE02DA}"/>
                </a:ext>
              </a:extLst>
            </p:cNvPr>
            <p:cNvSpPr/>
            <p:nvPr/>
          </p:nvSpPr>
          <p:spPr>
            <a:xfrm>
              <a:off x="10872421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97CA2E89-9898-05B2-B135-A1468C847CC2}"/>
                </a:ext>
              </a:extLst>
            </p:cNvPr>
            <p:cNvSpPr/>
            <p:nvPr/>
          </p:nvSpPr>
          <p:spPr>
            <a:xfrm>
              <a:off x="10872421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87471783-6B9E-3013-943C-B28F6F5425BA}"/>
                </a:ext>
              </a:extLst>
            </p:cNvPr>
            <p:cNvSpPr/>
            <p:nvPr/>
          </p:nvSpPr>
          <p:spPr>
            <a:xfrm>
              <a:off x="10511121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49A910A9-2E4F-7894-FD2E-F350019EE821}"/>
                </a:ext>
              </a:extLst>
            </p:cNvPr>
            <p:cNvSpPr/>
            <p:nvPr/>
          </p:nvSpPr>
          <p:spPr>
            <a:xfrm>
              <a:off x="10912410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274A9CDF-3695-3C5C-8D84-1DCDD2ADA014}"/>
                </a:ext>
              </a:extLst>
            </p:cNvPr>
            <p:cNvSpPr/>
            <p:nvPr/>
          </p:nvSpPr>
          <p:spPr>
            <a:xfrm>
              <a:off x="10872421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90147CBC-E284-674B-A7DE-B639139D97B5}"/>
                </a:ext>
              </a:extLst>
            </p:cNvPr>
            <p:cNvSpPr/>
            <p:nvPr/>
          </p:nvSpPr>
          <p:spPr>
            <a:xfrm>
              <a:off x="10872421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C0BC78F3-1256-C103-7F6A-468C4E235E2F}"/>
                </a:ext>
              </a:extLst>
            </p:cNvPr>
            <p:cNvSpPr/>
            <p:nvPr/>
          </p:nvSpPr>
          <p:spPr>
            <a:xfrm>
              <a:off x="10511121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D7004BF0-F644-72E4-3242-63C8A367D382}"/>
                </a:ext>
              </a:extLst>
            </p:cNvPr>
            <p:cNvSpPr/>
            <p:nvPr/>
          </p:nvSpPr>
          <p:spPr>
            <a:xfrm>
              <a:off x="10912410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E64564BB-4952-EA46-609A-E2E8CD205FC4}"/>
                </a:ext>
              </a:extLst>
            </p:cNvPr>
            <p:cNvSpPr/>
            <p:nvPr/>
          </p:nvSpPr>
          <p:spPr>
            <a:xfrm>
              <a:off x="10872421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DBF72B1A-0FCC-9494-4405-D358B178C565}"/>
                </a:ext>
              </a:extLst>
            </p:cNvPr>
            <p:cNvSpPr/>
            <p:nvPr/>
          </p:nvSpPr>
          <p:spPr>
            <a:xfrm>
              <a:off x="10872421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F9748CAF-6D74-B925-B8A7-953045A17EB4}"/>
                </a:ext>
              </a:extLst>
            </p:cNvPr>
            <p:cNvSpPr/>
            <p:nvPr/>
          </p:nvSpPr>
          <p:spPr>
            <a:xfrm>
              <a:off x="10511121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0CBA1BF4-BCB3-C164-BB34-662F51EDA3F3}"/>
                </a:ext>
              </a:extLst>
            </p:cNvPr>
            <p:cNvSpPr/>
            <p:nvPr/>
          </p:nvSpPr>
          <p:spPr>
            <a:xfrm>
              <a:off x="10912410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B707BC0D-BE7C-4DBF-2397-8353F6644A65}"/>
                </a:ext>
              </a:extLst>
            </p:cNvPr>
            <p:cNvSpPr/>
            <p:nvPr/>
          </p:nvSpPr>
          <p:spPr>
            <a:xfrm>
              <a:off x="10872421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B7958AA3-95DF-4C3B-1504-C599695BF0AE}"/>
                </a:ext>
              </a:extLst>
            </p:cNvPr>
            <p:cNvSpPr/>
            <p:nvPr/>
          </p:nvSpPr>
          <p:spPr>
            <a:xfrm>
              <a:off x="10872421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874DC42C-AB39-53A8-D8CE-E54DC350FAE9}"/>
                </a:ext>
              </a:extLst>
            </p:cNvPr>
            <p:cNvSpPr/>
            <p:nvPr/>
          </p:nvSpPr>
          <p:spPr>
            <a:xfrm>
              <a:off x="10511121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3DAB988B-FEED-F503-6679-38BB0B7E02C2}"/>
                </a:ext>
              </a:extLst>
            </p:cNvPr>
            <p:cNvSpPr/>
            <p:nvPr/>
          </p:nvSpPr>
          <p:spPr>
            <a:xfrm>
              <a:off x="10912372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F1E277A0-1F05-442E-43A9-4B33194DB88A}"/>
                </a:ext>
              </a:extLst>
            </p:cNvPr>
            <p:cNvSpPr/>
            <p:nvPr/>
          </p:nvSpPr>
          <p:spPr>
            <a:xfrm>
              <a:off x="10872421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86F2AA06-8038-398D-7E3F-2149AACDF664}"/>
                </a:ext>
              </a:extLst>
            </p:cNvPr>
            <p:cNvSpPr/>
            <p:nvPr/>
          </p:nvSpPr>
          <p:spPr>
            <a:xfrm>
              <a:off x="10872421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395ECFE0-A7FE-AE34-FFC6-9602CE94DEFF}"/>
                </a:ext>
              </a:extLst>
            </p:cNvPr>
            <p:cNvSpPr/>
            <p:nvPr/>
          </p:nvSpPr>
          <p:spPr>
            <a:xfrm>
              <a:off x="10872421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2D801AA9-234A-B416-B1F6-DBAB7DDA8057}"/>
                </a:ext>
              </a:extLst>
            </p:cNvPr>
            <p:cNvSpPr/>
            <p:nvPr/>
          </p:nvSpPr>
          <p:spPr>
            <a:xfrm>
              <a:off x="10511121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C0E941DD-06BA-74F1-232D-A3D4BDB58DF6}"/>
                </a:ext>
              </a:extLst>
            </p:cNvPr>
            <p:cNvSpPr/>
            <p:nvPr/>
          </p:nvSpPr>
          <p:spPr>
            <a:xfrm>
              <a:off x="10912410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B6375ABF-4D10-8C53-6CBA-21BC12E36F00}"/>
                </a:ext>
              </a:extLst>
            </p:cNvPr>
            <p:cNvSpPr/>
            <p:nvPr/>
          </p:nvSpPr>
          <p:spPr>
            <a:xfrm>
              <a:off x="10872421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E83D382C-AD6E-136A-BDFE-327B655821AD}"/>
                </a:ext>
              </a:extLst>
            </p:cNvPr>
            <p:cNvSpPr/>
            <p:nvPr/>
          </p:nvSpPr>
          <p:spPr>
            <a:xfrm>
              <a:off x="10872421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750AD656-899B-0867-F81E-8FE58B275B4D}"/>
                </a:ext>
              </a:extLst>
            </p:cNvPr>
            <p:cNvSpPr/>
            <p:nvPr/>
          </p:nvSpPr>
          <p:spPr>
            <a:xfrm>
              <a:off x="10511121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7646974E-BA24-5B45-BC5A-C5B360CD2F65}"/>
                </a:ext>
              </a:extLst>
            </p:cNvPr>
            <p:cNvSpPr/>
            <p:nvPr/>
          </p:nvSpPr>
          <p:spPr>
            <a:xfrm>
              <a:off x="10912372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0D366660-120C-E3D5-EFAA-F6D955776128}"/>
                </a:ext>
              </a:extLst>
            </p:cNvPr>
            <p:cNvSpPr/>
            <p:nvPr/>
          </p:nvSpPr>
          <p:spPr>
            <a:xfrm>
              <a:off x="10872421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A722BA43-C4F3-157D-6B25-C81B6FC492F5}"/>
                </a:ext>
              </a:extLst>
            </p:cNvPr>
            <p:cNvSpPr/>
            <p:nvPr/>
          </p:nvSpPr>
          <p:spPr>
            <a:xfrm>
              <a:off x="10872421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D935DC22-8E19-B4D8-396E-B11CDC5E0E36}"/>
                </a:ext>
              </a:extLst>
            </p:cNvPr>
            <p:cNvSpPr/>
            <p:nvPr/>
          </p:nvSpPr>
          <p:spPr>
            <a:xfrm>
              <a:off x="10511121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FCC104DC-5A23-7D2F-F92B-6EDCE05FCE77}"/>
                </a:ext>
              </a:extLst>
            </p:cNvPr>
            <p:cNvSpPr/>
            <p:nvPr/>
          </p:nvSpPr>
          <p:spPr>
            <a:xfrm>
              <a:off x="10912372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7E7EF6A6-55ED-DC15-0D8A-28BBDE05C9BF}"/>
                </a:ext>
              </a:extLst>
            </p:cNvPr>
            <p:cNvSpPr/>
            <p:nvPr/>
          </p:nvSpPr>
          <p:spPr>
            <a:xfrm>
              <a:off x="10872421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059DFE56-AAA8-DD66-F0F6-829045E09410}"/>
                </a:ext>
              </a:extLst>
            </p:cNvPr>
            <p:cNvSpPr/>
            <p:nvPr/>
          </p:nvSpPr>
          <p:spPr>
            <a:xfrm>
              <a:off x="10872421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1A9C6C65-90AC-5E15-EE38-1179E1F4A774}"/>
                </a:ext>
              </a:extLst>
            </p:cNvPr>
            <p:cNvSpPr/>
            <p:nvPr/>
          </p:nvSpPr>
          <p:spPr>
            <a:xfrm>
              <a:off x="10511121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AEF457CB-92A0-65D5-7546-2A1EDEE83BEB}"/>
                </a:ext>
              </a:extLst>
            </p:cNvPr>
            <p:cNvSpPr/>
            <p:nvPr/>
          </p:nvSpPr>
          <p:spPr>
            <a:xfrm>
              <a:off x="10912372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1FDA3D81-3339-2B40-EDAD-01D09CAD80C5}"/>
                </a:ext>
              </a:extLst>
            </p:cNvPr>
            <p:cNvSpPr/>
            <p:nvPr/>
          </p:nvSpPr>
          <p:spPr>
            <a:xfrm>
              <a:off x="6174534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62DF3DDC-6898-04E8-7B99-121682970A2E}"/>
                </a:ext>
              </a:extLst>
            </p:cNvPr>
            <p:cNvSpPr/>
            <p:nvPr/>
          </p:nvSpPr>
          <p:spPr>
            <a:xfrm>
              <a:off x="6174534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24556C05-3C72-3045-9BFF-3604411B5016}"/>
                </a:ext>
              </a:extLst>
            </p:cNvPr>
            <p:cNvSpPr/>
            <p:nvPr/>
          </p:nvSpPr>
          <p:spPr>
            <a:xfrm>
              <a:off x="5813223" y="580003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C88D3236-36C0-8D4F-2FCE-86C74B3F8F06}"/>
                </a:ext>
              </a:extLst>
            </p:cNvPr>
            <p:cNvSpPr/>
            <p:nvPr/>
          </p:nvSpPr>
          <p:spPr>
            <a:xfrm>
              <a:off x="6214500" y="580003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1ACFB8B4-640B-82F1-8CA5-AC8D9B0264F1}"/>
                </a:ext>
              </a:extLst>
            </p:cNvPr>
            <p:cNvSpPr/>
            <p:nvPr/>
          </p:nvSpPr>
          <p:spPr>
            <a:xfrm>
              <a:off x="6174538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BD030A8A-BB49-0CB0-7B43-5CCF3E8B3F52}"/>
                </a:ext>
              </a:extLst>
            </p:cNvPr>
            <p:cNvSpPr/>
            <p:nvPr/>
          </p:nvSpPr>
          <p:spPr>
            <a:xfrm>
              <a:off x="6174538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833760AA-EFDD-2483-CDA1-9629A8AC45D9}"/>
                </a:ext>
              </a:extLst>
            </p:cNvPr>
            <p:cNvSpPr/>
            <p:nvPr/>
          </p:nvSpPr>
          <p:spPr>
            <a:xfrm>
              <a:off x="5813223" y="4103555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2AEBCE3E-398C-87E1-694C-E909E34352CE}"/>
                </a:ext>
              </a:extLst>
            </p:cNvPr>
            <p:cNvSpPr/>
            <p:nvPr/>
          </p:nvSpPr>
          <p:spPr>
            <a:xfrm>
              <a:off x="621450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5B5C1E82-5E90-1EF3-6955-19339634EBC6}"/>
                </a:ext>
              </a:extLst>
            </p:cNvPr>
            <p:cNvSpPr/>
            <p:nvPr/>
          </p:nvSpPr>
          <p:spPr>
            <a:xfrm>
              <a:off x="6174538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3D281C15-57D9-00F6-33B0-86476EBE228B}"/>
                </a:ext>
              </a:extLst>
            </p:cNvPr>
            <p:cNvSpPr/>
            <p:nvPr/>
          </p:nvSpPr>
          <p:spPr>
            <a:xfrm>
              <a:off x="6174538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E0421C51-7547-F8EA-3F0C-49E8A13C86A5}"/>
                </a:ext>
              </a:extLst>
            </p:cNvPr>
            <p:cNvSpPr/>
            <p:nvPr/>
          </p:nvSpPr>
          <p:spPr>
            <a:xfrm>
              <a:off x="5813223" y="664827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24473923-F156-A477-5AA5-C5028C9DAE9E}"/>
                </a:ext>
              </a:extLst>
            </p:cNvPr>
            <p:cNvSpPr/>
            <p:nvPr/>
          </p:nvSpPr>
          <p:spPr>
            <a:xfrm>
              <a:off x="621450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76A9F471-25CB-6998-E20A-12AD0754AB3E}"/>
                </a:ext>
              </a:extLst>
            </p:cNvPr>
            <p:cNvSpPr/>
            <p:nvPr/>
          </p:nvSpPr>
          <p:spPr>
            <a:xfrm>
              <a:off x="6174534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4581669E-D50B-33DB-8D4A-E69898CAEF22}"/>
                </a:ext>
              </a:extLst>
            </p:cNvPr>
            <p:cNvSpPr/>
            <p:nvPr/>
          </p:nvSpPr>
          <p:spPr>
            <a:xfrm>
              <a:off x="6174534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1A76248-3671-B74C-53F5-3AFABCACB2C8}"/>
                </a:ext>
              </a:extLst>
            </p:cNvPr>
            <p:cNvSpPr/>
            <p:nvPr/>
          </p:nvSpPr>
          <p:spPr>
            <a:xfrm>
              <a:off x="5813223" y="495179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DAA06989-53C7-46ED-DC5B-7400842D7EDC}"/>
                </a:ext>
              </a:extLst>
            </p:cNvPr>
            <p:cNvSpPr/>
            <p:nvPr/>
          </p:nvSpPr>
          <p:spPr>
            <a:xfrm>
              <a:off x="6214500" y="495179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5BBF2A95-F662-E53C-C185-9D2D8D5B1F02}"/>
                </a:ext>
              </a:extLst>
            </p:cNvPr>
            <p:cNvSpPr/>
            <p:nvPr/>
          </p:nvSpPr>
          <p:spPr>
            <a:xfrm>
              <a:off x="6174530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ADC8E3B5-7B85-4B45-324A-B546A89635B6}"/>
                </a:ext>
              </a:extLst>
            </p:cNvPr>
            <p:cNvSpPr/>
            <p:nvPr/>
          </p:nvSpPr>
          <p:spPr>
            <a:xfrm>
              <a:off x="6174530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EFBAFDCA-CF2A-1AC6-74C6-2905FF50FC1B}"/>
                </a:ext>
              </a:extLst>
            </p:cNvPr>
            <p:cNvSpPr/>
            <p:nvPr/>
          </p:nvSpPr>
          <p:spPr>
            <a:xfrm>
              <a:off x="5813223" y="15588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A0DFD732-0FAF-4FEE-8A12-C052B168A71D}"/>
                </a:ext>
              </a:extLst>
            </p:cNvPr>
            <p:cNvSpPr/>
            <p:nvPr/>
          </p:nvSpPr>
          <p:spPr>
            <a:xfrm>
              <a:off x="6214492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8B62E8D2-A364-2006-1224-868310238987}"/>
                </a:ext>
              </a:extLst>
            </p:cNvPr>
            <p:cNvSpPr/>
            <p:nvPr/>
          </p:nvSpPr>
          <p:spPr>
            <a:xfrm>
              <a:off x="6174530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BE82437E-3482-B9C0-58F7-F05C5D8BF316}"/>
                </a:ext>
              </a:extLst>
            </p:cNvPr>
            <p:cNvSpPr/>
            <p:nvPr/>
          </p:nvSpPr>
          <p:spPr>
            <a:xfrm>
              <a:off x="617454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82FE700F-ED39-07D4-EFF9-F061EF39450D}"/>
                </a:ext>
              </a:extLst>
            </p:cNvPr>
            <p:cNvSpPr/>
            <p:nvPr/>
          </p:nvSpPr>
          <p:spPr>
            <a:xfrm>
              <a:off x="617454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906A66DA-65B7-6377-D683-74CD447CDF9E}"/>
                </a:ext>
              </a:extLst>
            </p:cNvPr>
            <p:cNvSpPr/>
            <p:nvPr/>
          </p:nvSpPr>
          <p:spPr>
            <a:xfrm>
              <a:off x="5813230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B506568C-D69D-4DF1-A906-5AA69CD725A5}"/>
                </a:ext>
              </a:extLst>
            </p:cNvPr>
            <p:cNvSpPr/>
            <p:nvPr/>
          </p:nvSpPr>
          <p:spPr>
            <a:xfrm>
              <a:off x="6214512" y="74964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AB67E287-A25C-4B70-E2E9-6D95D7123905}"/>
                </a:ext>
              </a:extLst>
            </p:cNvPr>
            <p:cNvSpPr/>
            <p:nvPr/>
          </p:nvSpPr>
          <p:spPr>
            <a:xfrm>
              <a:off x="6174530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C7F1C6C6-1C1B-639E-B94B-2009C8C6E7E0}"/>
                </a:ext>
              </a:extLst>
            </p:cNvPr>
            <p:cNvSpPr/>
            <p:nvPr/>
          </p:nvSpPr>
          <p:spPr>
            <a:xfrm>
              <a:off x="6174530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CF6B4451-8D03-4942-6182-9C73A8E48A2F}"/>
                </a:ext>
              </a:extLst>
            </p:cNvPr>
            <p:cNvSpPr/>
            <p:nvPr/>
          </p:nvSpPr>
          <p:spPr>
            <a:xfrm>
              <a:off x="5813223" y="240710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4E47D279-9A7A-83B9-17FA-A7959853582F}"/>
                </a:ext>
              </a:extLst>
            </p:cNvPr>
            <p:cNvSpPr/>
            <p:nvPr/>
          </p:nvSpPr>
          <p:spPr>
            <a:xfrm>
              <a:off x="6214492" y="240710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8482ECE8-6397-87D3-BD5A-CAA19F700A72}"/>
                </a:ext>
              </a:extLst>
            </p:cNvPr>
            <p:cNvSpPr/>
            <p:nvPr/>
          </p:nvSpPr>
          <p:spPr>
            <a:xfrm>
              <a:off x="6174530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3A7181CC-559F-68FD-4C4E-88AD30F593D6}"/>
                </a:ext>
              </a:extLst>
            </p:cNvPr>
            <p:cNvSpPr/>
            <p:nvPr/>
          </p:nvSpPr>
          <p:spPr>
            <a:xfrm>
              <a:off x="6174530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4E395392-A1FB-D7D5-17A3-F93D2283FD08}"/>
                </a:ext>
              </a:extLst>
            </p:cNvPr>
            <p:cNvSpPr/>
            <p:nvPr/>
          </p:nvSpPr>
          <p:spPr>
            <a:xfrm>
              <a:off x="5813223" y="71064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C7A0E17B-96F2-6A66-12AF-3CB296E8C2E5}"/>
                </a:ext>
              </a:extLst>
            </p:cNvPr>
            <p:cNvSpPr/>
            <p:nvPr/>
          </p:nvSpPr>
          <p:spPr>
            <a:xfrm>
              <a:off x="6214492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D39EAEAB-4B69-2B54-4C46-E96DA577F1F0}"/>
                </a:ext>
              </a:extLst>
            </p:cNvPr>
            <p:cNvSpPr/>
            <p:nvPr/>
          </p:nvSpPr>
          <p:spPr>
            <a:xfrm>
              <a:off x="6174530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5C1D0343-C9D6-99AE-D505-F9EE8395F7B0}"/>
                </a:ext>
              </a:extLst>
            </p:cNvPr>
            <p:cNvSpPr/>
            <p:nvPr/>
          </p:nvSpPr>
          <p:spPr>
            <a:xfrm>
              <a:off x="6174530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13D761FF-76CD-A26A-0DBB-CB6B3C6ADB42}"/>
                </a:ext>
              </a:extLst>
            </p:cNvPr>
            <p:cNvSpPr/>
            <p:nvPr/>
          </p:nvSpPr>
          <p:spPr>
            <a:xfrm>
              <a:off x="5813223" y="325533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58639AC5-DAA2-45F0-731E-BF8B96892E3A}"/>
                </a:ext>
              </a:extLst>
            </p:cNvPr>
            <p:cNvSpPr/>
            <p:nvPr/>
          </p:nvSpPr>
          <p:spPr>
            <a:xfrm>
              <a:off x="6214492" y="325533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69" name="Группа 568">
            <a:extLst>
              <a:ext uri="{FF2B5EF4-FFF2-40B4-BE49-F238E27FC236}">
                <a16:creationId xmlns:a16="http://schemas.microsoft.com/office/drawing/2014/main" id="{F8D5FE0E-7673-1FA2-C05D-ABE7C2105BE7}"/>
              </a:ext>
            </a:extLst>
          </p:cNvPr>
          <p:cNvGrpSpPr/>
          <p:nvPr userDrawn="1"/>
        </p:nvGrpSpPr>
        <p:grpSpPr>
          <a:xfrm>
            <a:off x="861549" y="2714817"/>
            <a:ext cx="7655529" cy="7615544"/>
            <a:chOff x="861550" y="4057963"/>
            <a:chExt cx="6246026" cy="6213403"/>
          </a:xfrm>
        </p:grpSpPr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10BC5B0-9E9D-A8A2-88B8-C464680D0DF6}"/>
                </a:ext>
              </a:extLst>
            </p:cNvPr>
            <p:cNvSpPr/>
            <p:nvPr/>
          </p:nvSpPr>
          <p:spPr>
            <a:xfrm rot="5400000">
              <a:off x="5409607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A28E9E46-C401-72DE-F3DC-DFEF116508ED}"/>
                </a:ext>
              </a:extLst>
            </p:cNvPr>
            <p:cNvSpPr/>
            <p:nvPr/>
          </p:nvSpPr>
          <p:spPr>
            <a:xfrm rot="5400000">
              <a:off x="5409607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DCBC63B3-8369-6D5F-6A9D-54A0B448806C}"/>
                </a:ext>
              </a:extLst>
            </p:cNvPr>
            <p:cNvSpPr/>
            <p:nvPr/>
          </p:nvSpPr>
          <p:spPr>
            <a:xfrm rot="5400000">
              <a:off x="5404723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3CBA6BBE-8FD8-1AC4-C787-4CB2E8E1E48D}"/>
                </a:ext>
              </a:extLst>
            </p:cNvPr>
            <p:cNvSpPr/>
            <p:nvPr/>
          </p:nvSpPr>
          <p:spPr>
            <a:xfrm rot="5400000">
              <a:off x="5404723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926D5DF0-5781-DD00-850E-DEA4D0DAEBC4}"/>
                </a:ext>
              </a:extLst>
            </p:cNvPr>
            <p:cNvSpPr/>
            <p:nvPr/>
          </p:nvSpPr>
          <p:spPr>
            <a:xfrm rot="5400000">
              <a:off x="5404723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295ADCA2-606F-A2CA-0D36-7F2EE4B128FC}"/>
                </a:ext>
              </a:extLst>
            </p:cNvPr>
            <p:cNvSpPr/>
            <p:nvPr/>
          </p:nvSpPr>
          <p:spPr>
            <a:xfrm rot="5400000">
              <a:off x="5404723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9461AB3E-C646-EA2E-5519-18981801E2CC}"/>
                </a:ext>
              </a:extLst>
            </p:cNvPr>
            <p:cNvSpPr/>
            <p:nvPr/>
          </p:nvSpPr>
          <p:spPr>
            <a:xfrm rot="5400000">
              <a:off x="5404723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020CAB77-EED4-53ED-2440-1EBEDC4423FC}"/>
                </a:ext>
              </a:extLst>
            </p:cNvPr>
            <p:cNvSpPr/>
            <p:nvPr/>
          </p:nvSpPr>
          <p:spPr>
            <a:xfrm rot="5400000">
              <a:off x="5404723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DE4D7B18-B629-E25E-D567-A5CD4E12D848}"/>
                </a:ext>
              </a:extLst>
            </p:cNvPr>
            <p:cNvSpPr/>
            <p:nvPr/>
          </p:nvSpPr>
          <p:spPr>
            <a:xfrm rot="5400000">
              <a:off x="5404723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95E74E17-501D-E7AC-4F58-07D758359774}"/>
                </a:ext>
              </a:extLst>
            </p:cNvPr>
            <p:cNvSpPr/>
            <p:nvPr/>
          </p:nvSpPr>
          <p:spPr>
            <a:xfrm rot="5400000">
              <a:off x="5404723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35137645-ECC8-09AC-0160-9FCB2790EB1E}"/>
                </a:ext>
              </a:extLst>
            </p:cNvPr>
            <p:cNvSpPr/>
            <p:nvPr/>
          </p:nvSpPr>
          <p:spPr>
            <a:xfrm rot="5400000">
              <a:off x="5404723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DA0062C7-4B6E-8ABA-43CB-CD9F641AE7AB}"/>
                </a:ext>
              </a:extLst>
            </p:cNvPr>
            <p:cNvSpPr/>
            <p:nvPr/>
          </p:nvSpPr>
          <p:spPr>
            <a:xfrm rot="5400000">
              <a:off x="370610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DC218D5D-27A0-4300-791C-8C33D46B501F}"/>
                </a:ext>
              </a:extLst>
            </p:cNvPr>
            <p:cNvSpPr/>
            <p:nvPr/>
          </p:nvSpPr>
          <p:spPr>
            <a:xfrm rot="5400000">
              <a:off x="370610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71794143-B1C5-8242-D9D6-D9DD241C2473}"/>
                </a:ext>
              </a:extLst>
            </p:cNvPr>
            <p:cNvSpPr/>
            <p:nvPr/>
          </p:nvSpPr>
          <p:spPr>
            <a:xfrm rot="5400000">
              <a:off x="370122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E919FA4D-5F38-2B31-06DF-D9368FD3B9C7}"/>
                </a:ext>
              </a:extLst>
            </p:cNvPr>
            <p:cNvSpPr/>
            <p:nvPr/>
          </p:nvSpPr>
          <p:spPr>
            <a:xfrm rot="5400000">
              <a:off x="370122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1C70A7AE-77B2-6EB7-E718-ED038188E6F2}"/>
                </a:ext>
              </a:extLst>
            </p:cNvPr>
            <p:cNvSpPr/>
            <p:nvPr/>
          </p:nvSpPr>
          <p:spPr>
            <a:xfrm rot="5400000">
              <a:off x="370122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1903A25A-63E0-3051-5844-B69CCFB8350A}"/>
                </a:ext>
              </a:extLst>
            </p:cNvPr>
            <p:cNvSpPr/>
            <p:nvPr/>
          </p:nvSpPr>
          <p:spPr>
            <a:xfrm rot="5400000">
              <a:off x="370122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AC20AC3B-8291-7C8F-5E17-03022D4BF862}"/>
                </a:ext>
              </a:extLst>
            </p:cNvPr>
            <p:cNvSpPr/>
            <p:nvPr/>
          </p:nvSpPr>
          <p:spPr>
            <a:xfrm rot="5400000">
              <a:off x="370122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EFB593A-B2A6-7F5C-75C5-CA5355DFF29E}"/>
                </a:ext>
              </a:extLst>
            </p:cNvPr>
            <p:cNvSpPr/>
            <p:nvPr/>
          </p:nvSpPr>
          <p:spPr>
            <a:xfrm rot="5400000">
              <a:off x="370122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4C1F5C4A-B44A-C4F1-C432-C2CCC1CAECCC}"/>
                </a:ext>
              </a:extLst>
            </p:cNvPr>
            <p:cNvSpPr/>
            <p:nvPr/>
          </p:nvSpPr>
          <p:spPr>
            <a:xfrm rot="5400000">
              <a:off x="370122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E5EE0E36-8B2C-9E2F-E45E-07B33DE195AF}"/>
                </a:ext>
              </a:extLst>
            </p:cNvPr>
            <p:cNvSpPr/>
            <p:nvPr/>
          </p:nvSpPr>
          <p:spPr>
            <a:xfrm rot="5400000">
              <a:off x="370122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0FAED5BC-E489-CCB6-20FC-CC1CD655B33A}"/>
                </a:ext>
              </a:extLst>
            </p:cNvPr>
            <p:cNvSpPr/>
            <p:nvPr/>
          </p:nvSpPr>
          <p:spPr>
            <a:xfrm rot="5400000">
              <a:off x="370122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52A0E312-5B4B-6F35-92D4-41BB18FE644C}"/>
                </a:ext>
              </a:extLst>
            </p:cNvPr>
            <p:cNvSpPr/>
            <p:nvPr/>
          </p:nvSpPr>
          <p:spPr>
            <a:xfrm rot="5400000">
              <a:off x="200265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2987ED68-EA6B-59E7-F0AC-169627509CBA}"/>
                </a:ext>
              </a:extLst>
            </p:cNvPr>
            <p:cNvSpPr/>
            <p:nvPr/>
          </p:nvSpPr>
          <p:spPr>
            <a:xfrm rot="5400000">
              <a:off x="200265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C6760623-6205-9EC4-3DE0-195187645838}"/>
                </a:ext>
              </a:extLst>
            </p:cNvPr>
            <p:cNvSpPr/>
            <p:nvPr/>
          </p:nvSpPr>
          <p:spPr>
            <a:xfrm rot="5400000">
              <a:off x="199776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1AA39F97-94EF-4CBD-4817-80C05D7C22EC}"/>
                </a:ext>
              </a:extLst>
            </p:cNvPr>
            <p:cNvSpPr/>
            <p:nvPr/>
          </p:nvSpPr>
          <p:spPr>
            <a:xfrm rot="5400000">
              <a:off x="199776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83F12D9C-E192-E43D-D07B-3EB1F4AAB309}"/>
                </a:ext>
              </a:extLst>
            </p:cNvPr>
            <p:cNvSpPr/>
            <p:nvPr/>
          </p:nvSpPr>
          <p:spPr>
            <a:xfrm rot="5400000">
              <a:off x="199776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440F2739-681C-C2FA-13DD-04E1AA77C3F9}"/>
                </a:ext>
              </a:extLst>
            </p:cNvPr>
            <p:cNvSpPr/>
            <p:nvPr/>
          </p:nvSpPr>
          <p:spPr>
            <a:xfrm rot="5400000">
              <a:off x="199776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3AE81243-4412-5333-7ADE-A9CD84C7C83A}"/>
                </a:ext>
              </a:extLst>
            </p:cNvPr>
            <p:cNvSpPr/>
            <p:nvPr/>
          </p:nvSpPr>
          <p:spPr>
            <a:xfrm rot="5400000">
              <a:off x="199776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E170563-B079-4FFF-0D28-567D754A64CC}"/>
                </a:ext>
              </a:extLst>
            </p:cNvPr>
            <p:cNvSpPr/>
            <p:nvPr/>
          </p:nvSpPr>
          <p:spPr>
            <a:xfrm rot="5400000">
              <a:off x="199776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FBAACCF8-803E-9893-E7DD-2E5348BDFA9C}"/>
                </a:ext>
              </a:extLst>
            </p:cNvPr>
            <p:cNvSpPr/>
            <p:nvPr/>
          </p:nvSpPr>
          <p:spPr>
            <a:xfrm rot="5400000">
              <a:off x="199776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5D0DED39-A93B-7DF7-4519-D782F02E2B24}"/>
                </a:ext>
              </a:extLst>
            </p:cNvPr>
            <p:cNvSpPr/>
            <p:nvPr/>
          </p:nvSpPr>
          <p:spPr>
            <a:xfrm rot="5400000">
              <a:off x="199776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2FA31EF0-C1A8-FF61-C352-FAEB9E02AF54}"/>
                </a:ext>
              </a:extLst>
            </p:cNvPr>
            <p:cNvSpPr/>
            <p:nvPr/>
          </p:nvSpPr>
          <p:spPr>
            <a:xfrm rot="5400000">
              <a:off x="199776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C13C05AA-04D9-0867-B0A6-C54EA880095C}"/>
                </a:ext>
              </a:extLst>
            </p:cNvPr>
            <p:cNvSpPr/>
            <p:nvPr/>
          </p:nvSpPr>
          <p:spPr>
            <a:xfrm rot="5400000">
              <a:off x="5977398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D12444AF-D4E8-0185-4F10-1EF2C90E86B2}"/>
                </a:ext>
              </a:extLst>
            </p:cNvPr>
            <p:cNvSpPr/>
            <p:nvPr/>
          </p:nvSpPr>
          <p:spPr>
            <a:xfrm rot="5400000">
              <a:off x="5977398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2A47B1D6-73B0-B490-A46D-D96DFA2C72D0}"/>
                </a:ext>
              </a:extLst>
            </p:cNvPr>
            <p:cNvSpPr/>
            <p:nvPr/>
          </p:nvSpPr>
          <p:spPr>
            <a:xfrm rot="5400000">
              <a:off x="5972514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2F5932CA-99C4-7AFF-F37D-B9EDE0C40088}"/>
                </a:ext>
              </a:extLst>
            </p:cNvPr>
            <p:cNvSpPr/>
            <p:nvPr/>
          </p:nvSpPr>
          <p:spPr>
            <a:xfrm rot="5400000">
              <a:off x="5972514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77A3F148-05F6-9363-6588-2434458FA9CC}"/>
                </a:ext>
              </a:extLst>
            </p:cNvPr>
            <p:cNvSpPr/>
            <p:nvPr/>
          </p:nvSpPr>
          <p:spPr>
            <a:xfrm rot="5400000">
              <a:off x="5972514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BCE60974-33A2-AFEE-4FAF-903BCBFA73CD}"/>
                </a:ext>
              </a:extLst>
            </p:cNvPr>
            <p:cNvSpPr/>
            <p:nvPr/>
          </p:nvSpPr>
          <p:spPr>
            <a:xfrm rot="5400000">
              <a:off x="5972514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8AE2C70B-ED54-009A-293F-572CD79E32AB}"/>
                </a:ext>
              </a:extLst>
            </p:cNvPr>
            <p:cNvSpPr/>
            <p:nvPr/>
          </p:nvSpPr>
          <p:spPr>
            <a:xfrm rot="5400000">
              <a:off x="5972514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421B0D7F-38EE-1E90-44F9-DC46E3670F0B}"/>
                </a:ext>
              </a:extLst>
            </p:cNvPr>
            <p:cNvSpPr/>
            <p:nvPr/>
          </p:nvSpPr>
          <p:spPr>
            <a:xfrm rot="5400000">
              <a:off x="5972514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5963E456-945C-18D5-805A-473B141C03FB}"/>
                </a:ext>
              </a:extLst>
            </p:cNvPr>
            <p:cNvSpPr/>
            <p:nvPr/>
          </p:nvSpPr>
          <p:spPr>
            <a:xfrm rot="5400000">
              <a:off x="5972514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C49609A9-59B8-6FD6-22C1-FA1809D7810B}"/>
                </a:ext>
              </a:extLst>
            </p:cNvPr>
            <p:cNvSpPr/>
            <p:nvPr/>
          </p:nvSpPr>
          <p:spPr>
            <a:xfrm rot="5400000">
              <a:off x="5972514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B2623663-FA8A-9EEF-ABEF-AEA97BD0A46C}"/>
                </a:ext>
              </a:extLst>
            </p:cNvPr>
            <p:cNvSpPr/>
            <p:nvPr/>
          </p:nvSpPr>
          <p:spPr>
            <a:xfrm rot="5400000">
              <a:off x="5972514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9B039C42-51E6-DEE3-BE5B-00EBB601BA39}"/>
                </a:ext>
              </a:extLst>
            </p:cNvPr>
            <p:cNvSpPr/>
            <p:nvPr/>
          </p:nvSpPr>
          <p:spPr>
            <a:xfrm rot="5400000">
              <a:off x="4273956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34BDD256-A260-7ADF-5EAF-BBA250349897}"/>
                </a:ext>
              </a:extLst>
            </p:cNvPr>
            <p:cNvSpPr/>
            <p:nvPr/>
          </p:nvSpPr>
          <p:spPr>
            <a:xfrm rot="5400000">
              <a:off x="4273956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378D8DE2-0C35-4026-2B3C-618D57D51570}"/>
                </a:ext>
              </a:extLst>
            </p:cNvPr>
            <p:cNvSpPr/>
            <p:nvPr/>
          </p:nvSpPr>
          <p:spPr>
            <a:xfrm rot="5400000">
              <a:off x="4269072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5310995F-10A4-3969-EC2F-5B37ED923145}"/>
                </a:ext>
              </a:extLst>
            </p:cNvPr>
            <p:cNvSpPr/>
            <p:nvPr/>
          </p:nvSpPr>
          <p:spPr>
            <a:xfrm rot="5400000">
              <a:off x="4269072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28828764-2B91-05CD-601D-3882CA54590F}"/>
                </a:ext>
              </a:extLst>
            </p:cNvPr>
            <p:cNvSpPr/>
            <p:nvPr/>
          </p:nvSpPr>
          <p:spPr>
            <a:xfrm rot="5400000">
              <a:off x="4269072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DE379E5B-B8EC-C881-1BBB-4D03D2602925}"/>
                </a:ext>
              </a:extLst>
            </p:cNvPr>
            <p:cNvSpPr/>
            <p:nvPr/>
          </p:nvSpPr>
          <p:spPr>
            <a:xfrm rot="5400000">
              <a:off x="4269072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5987AFC4-9528-E610-BA6F-EA4BB8B9F2B3}"/>
                </a:ext>
              </a:extLst>
            </p:cNvPr>
            <p:cNvSpPr/>
            <p:nvPr/>
          </p:nvSpPr>
          <p:spPr>
            <a:xfrm rot="5400000">
              <a:off x="4269072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2B281781-0D03-6F64-CCA2-91ED77C9DB42}"/>
                </a:ext>
              </a:extLst>
            </p:cNvPr>
            <p:cNvSpPr/>
            <p:nvPr/>
          </p:nvSpPr>
          <p:spPr>
            <a:xfrm rot="5400000">
              <a:off x="4269072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BB5451C3-130D-FED7-1E4E-FD6532624C96}"/>
                </a:ext>
              </a:extLst>
            </p:cNvPr>
            <p:cNvSpPr/>
            <p:nvPr/>
          </p:nvSpPr>
          <p:spPr>
            <a:xfrm rot="5400000">
              <a:off x="4269072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FA9C3012-46ED-0860-7063-3F4CA6F8803A}"/>
                </a:ext>
              </a:extLst>
            </p:cNvPr>
            <p:cNvSpPr/>
            <p:nvPr/>
          </p:nvSpPr>
          <p:spPr>
            <a:xfrm rot="5400000">
              <a:off x="4269072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F35716E6-9F94-6D5A-3221-201C52E93DF5}"/>
                </a:ext>
              </a:extLst>
            </p:cNvPr>
            <p:cNvSpPr/>
            <p:nvPr/>
          </p:nvSpPr>
          <p:spPr>
            <a:xfrm rot="5400000">
              <a:off x="4269072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79696FCB-FC27-F42C-BD42-E4328A319EC9}"/>
                </a:ext>
              </a:extLst>
            </p:cNvPr>
            <p:cNvSpPr/>
            <p:nvPr/>
          </p:nvSpPr>
          <p:spPr>
            <a:xfrm rot="5400000">
              <a:off x="257049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B59DE7F5-62F0-3D52-C0A8-7011679C0268}"/>
                </a:ext>
              </a:extLst>
            </p:cNvPr>
            <p:cNvSpPr/>
            <p:nvPr/>
          </p:nvSpPr>
          <p:spPr>
            <a:xfrm rot="5400000">
              <a:off x="257049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29AA1EB8-DB80-B5E9-0510-BCCDDCAA41FA}"/>
                </a:ext>
              </a:extLst>
            </p:cNvPr>
            <p:cNvSpPr/>
            <p:nvPr/>
          </p:nvSpPr>
          <p:spPr>
            <a:xfrm rot="5400000">
              <a:off x="256560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1253C208-804B-4DC3-D23E-BEFFAAB71492}"/>
                </a:ext>
              </a:extLst>
            </p:cNvPr>
            <p:cNvSpPr/>
            <p:nvPr/>
          </p:nvSpPr>
          <p:spPr>
            <a:xfrm rot="5400000">
              <a:off x="256560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469F09D3-26AE-6F50-661F-06F45FC4A6AC}"/>
                </a:ext>
              </a:extLst>
            </p:cNvPr>
            <p:cNvSpPr/>
            <p:nvPr/>
          </p:nvSpPr>
          <p:spPr>
            <a:xfrm rot="5400000">
              <a:off x="256560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0820E37D-19AF-E0C6-25B2-7F2DA3231CBA}"/>
                </a:ext>
              </a:extLst>
            </p:cNvPr>
            <p:cNvSpPr/>
            <p:nvPr/>
          </p:nvSpPr>
          <p:spPr>
            <a:xfrm rot="5400000">
              <a:off x="256560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77745494-188E-37D0-47D8-D4A1C477E77E}"/>
                </a:ext>
              </a:extLst>
            </p:cNvPr>
            <p:cNvSpPr/>
            <p:nvPr/>
          </p:nvSpPr>
          <p:spPr>
            <a:xfrm rot="5400000">
              <a:off x="256560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4642ED08-7C6B-7ED6-A552-04E0EDF86707}"/>
                </a:ext>
              </a:extLst>
            </p:cNvPr>
            <p:cNvSpPr/>
            <p:nvPr/>
          </p:nvSpPr>
          <p:spPr>
            <a:xfrm rot="5400000">
              <a:off x="256560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FF1091E7-F9F6-3481-8F33-75D11455FACF}"/>
                </a:ext>
              </a:extLst>
            </p:cNvPr>
            <p:cNvSpPr/>
            <p:nvPr/>
          </p:nvSpPr>
          <p:spPr>
            <a:xfrm rot="5400000">
              <a:off x="256560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EEF45668-FA52-6802-0301-941721AF237F}"/>
                </a:ext>
              </a:extLst>
            </p:cNvPr>
            <p:cNvSpPr/>
            <p:nvPr/>
          </p:nvSpPr>
          <p:spPr>
            <a:xfrm rot="5400000">
              <a:off x="256560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A41546B5-9332-A28D-583F-A489672B9525}"/>
                </a:ext>
              </a:extLst>
            </p:cNvPr>
            <p:cNvSpPr/>
            <p:nvPr/>
          </p:nvSpPr>
          <p:spPr>
            <a:xfrm rot="5400000">
              <a:off x="256560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C37C3D7C-AE38-A039-FDB8-657730C817B5}"/>
                </a:ext>
              </a:extLst>
            </p:cNvPr>
            <p:cNvSpPr/>
            <p:nvPr/>
          </p:nvSpPr>
          <p:spPr>
            <a:xfrm rot="5400000">
              <a:off x="86703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F5E41698-64DD-B8AA-5C7C-B89565A1D536}"/>
                </a:ext>
              </a:extLst>
            </p:cNvPr>
            <p:cNvSpPr/>
            <p:nvPr/>
          </p:nvSpPr>
          <p:spPr>
            <a:xfrm rot="5400000">
              <a:off x="86703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E79BBAD3-B1E0-2506-CECF-37A5F26E8EBF}"/>
                </a:ext>
              </a:extLst>
            </p:cNvPr>
            <p:cNvSpPr/>
            <p:nvPr/>
          </p:nvSpPr>
          <p:spPr>
            <a:xfrm rot="5400000">
              <a:off x="86214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CA886C98-4C32-68D2-647E-8AF5C371B48E}"/>
                </a:ext>
              </a:extLst>
            </p:cNvPr>
            <p:cNvSpPr/>
            <p:nvPr/>
          </p:nvSpPr>
          <p:spPr>
            <a:xfrm rot="5400000">
              <a:off x="86214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4CF13915-D0E7-A3EF-BB58-7ABED91D71DF}"/>
                </a:ext>
              </a:extLst>
            </p:cNvPr>
            <p:cNvSpPr/>
            <p:nvPr/>
          </p:nvSpPr>
          <p:spPr>
            <a:xfrm rot="5400000">
              <a:off x="86214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5CA465BE-23F0-7BA7-D662-6F2598976941}"/>
                </a:ext>
              </a:extLst>
            </p:cNvPr>
            <p:cNvSpPr/>
            <p:nvPr/>
          </p:nvSpPr>
          <p:spPr>
            <a:xfrm rot="5400000">
              <a:off x="86214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BAA93178-E24A-D3B5-421D-FA52611CF0C7}"/>
                </a:ext>
              </a:extLst>
            </p:cNvPr>
            <p:cNvSpPr/>
            <p:nvPr/>
          </p:nvSpPr>
          <p:spPr>
            <a:xfrm rot="5400000">
              <a:off x="86214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DA8E1B9B-E831-35F1-313C-6FB033B1132A}"/>
                </a:ext>
              </a:extLst>
            </p:cNvPr>
            <p:cNvSpPr/>
            <p:nvPr/>
          </p:nvSpPr>
          <p:spPr>
            <a:xfrm rot="5400000">
              <a:off x="86214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BEE55325-DA51-54D1-D2E1-749E769BEA60}"/>
                </a:ext>
              </a:extLst>
            </p:cNvPr>
            <p:cNvSpPr/>
            <p:nvPr/>
          </p:nvSpPr>
          <p:spPr>
            <a:xfrm rot="5400000">
              <a:off x="86214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5E102543-153E-CC67-E997-8127EE7C3C15}"/>
                </a:ext>
              </a:extLst>
            </p:cNvPr>
            <p:cNvSpPr/>
            <p:nvPr/>
          </p:nvSpPr>
          <p:spPr>
            <a:xfrm rot="5400000">
              <a:off x="86214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9AA0C2D7-44EA-B92F-2ECC-016B35676591}"/>
                </a:ext>
              </a:extLst>
            </p:cNvPr>
            <p:cNvSpPr/>
            <p:nvPr/>
          </p:nvSpPr>
          <p:spPr>
            <a:xfrm rot="5400000">
              <a:off x="86214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D3FCC99A-AF46-F0A9-1B79-0C9B2200DA32}"/>
                </a:ext>
              </a:extLst>
            </p:cNvPr>
            <p:cNvSpPr/>
            <p:nvPr/>
          </p:nvSpPr>
          <p:spPr>
            <a:xfrm rot="5400000">
              <a:off x="6545233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E8BE7F56-F8B2-0424-4D3C-27E027750BD8}"/>
                </a:ext>
              </a:extLst>
            </p:cNvPr>
            <p:cNvSpPr/>
            <p:nvPr/>
          </p:nvSpPr>
          <p:spPr>
            <a:xfrm rot="5400000">
              <a:off x="6545233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D4637D4F-13FD-13AF-7B36-69F267E2F5B7}"/>
                </a:ext>
              </a:extLst>
            </p:cNvPr>
            <p:cNvSpPr/>
            <p:nvPr/>
          </p:nvSpPr>
          <p:spPr>
            <a:xfrm rot="5400000">
              <a:off x="6540349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C4A22EC2-226B-CAC1-C52C-4555EAF6382D}"/>
                </a:ext>
              </a:extLst>
            </p:cNvPr>
            <p:cNvSpPr/>
            <p:nvPr/>
          </p:nvSpPr>
          <p:spPr>
            <a:xfrm rot="5400000">
              <a:off x="6540349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8D9B6D5-34F8-DE5A-804F-BE0E7B83FCBD}"/>
                </a:ext>
              </a:extLst>
            </p:cNvPr>
            <p:cNvSpPr/>
            <p:nvPr/>
          </p:nvSpPr>
          <p:spPr>
            <a:xfrm rot="5400000">
              <a:off x="6540349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82F676C4-CBF1-D438-E5AA-A53A2EE7CB65}"/>
                </a:ext>
              </a:extLst>
            </p:cNvPr>
            <p:cNvSpPr/>
            <p:nvPr/>
          </p:nvSpPr>
          <p:spPr>
            <a:xfrm rot="5400000">
              <a:off x="6540349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CA8223DE-B1A0-1F3C-994B-F8C50ED2672D}"/>
                </a:ext>
              </a:extLst>
            </p:cNvPr>
            <p:cNvSpPr/>
            <p:nvPr/>
          </p:nvSpPr>
          <p:spPr>
            <a:xfrm rot="5400000">
              <a:off x="6540349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56FC886C-9BC1-AFAC-80D8-EF2EFCF70A25}"/>
                </a:ext>
              </a:extLst>
            </p:cNvPr>
            <p:cNvSpPr/>
            <p:nvPr/>
          </p:nvSpPr>
          <p:spPr>
            <a:xfrm rot="5400000">
              <a:off x="6540349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237E1954-8EC2-4C61-B012-5BB29FF53C2E}"/>
                </a:ext>
              </a:extLst>
            </p:cNvPr>
            <p:cNvSpPr/>
            <p:nvPr/>
          </p:nvSpPr>
          <p:spPr>
            <a:xfrm rot="5400000">
              <a:off x="6540349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9A82B0D1-03C6-F63F-66D7-EF7843289D31}"/>
                </a:ext>
              </a:extLst>
            </p:cNvPr>
            <p:cNvSpPr/>
            <p:nvPr/>
          </p:nvSpPr>
          <p:spPr>
            <a:xfrm rot="5400000">
              <a:off x="6540349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8D7BEE73-DAFF-1FB4-DCEC-C98505A20FE1}"/>
                </a:ext>
              </a:extLst>
            </p:cNvPr>
            <p:cNvSpPr/>
            <p:nvPr/>
          </p:nvSpPr>
          <p:spPr>
            <a:xfrm rot="5400000">
              <a:off x="6540349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8" name="Полилиния 657">
              <a:extLst>
                <a:ext uri="{FF2B5EF4-FFF2-40B4-BE49-F238E27FC236}">
                  <a16:creationId xmlns:a16="http://schemas.microsoft.com/office/drawing/2014/main" id="{2D7832CE-E270-2A62-F25F-89278EDAC517}"/>
                </a:ext>
              </a:extLst>
            </p:cNvPr>
            <p:cNvSpPr/>
            <p:nvPr/>
          </p:nvSpPr>
          <p:spPr>
            <a:xfrm rot="5400000">
              <a:off x="4841779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9" name="Полилиния 658">
              <a:extLst>
                <a:ext uri="{FF2B5EF4-FFF2-40B4-BE49-F238E27FC236}">
                  <a16:creationId xmlns:a16="http://schemas.microsoft.com/office/drawing/2014/main" id="{DB7D9606-0F0F-5B68-3E89-F8F12DB05D40}"/>
                </a:ext>
              </a:extLst>
            </p:cNvPr>
            <p:cNvSpPr/>
            <p:nvPr/>
          </p:nvSpPr>
          <p:spPr>
            <a:xfrm rot="5400000">
              <a:off x="4841779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14F220C0-D536-4164-FB55-CA485521965A}"/>
                </a:ext>
              </a:extLst>
            </p:cNvPr>
            <p:cNvSpPr/>
            <p:nvPr/>
          </p:nvSpPr>
          <p:spPr>
            <a:xfrm rot="5400000">
              <a:off x="4836895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E750631D-AC4A-DB65-39FB-D8985A591A3A}"/>
                </a:ext>
              </a:extLst>
            </p:cNvPr>
            <p:cNvSpPr/>
            <p:nvPr/>
          </p:nvSpPr>
          <p:spPr>
            <a:xfrm rot="5400000">
              <a:off x="4836895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EB0AF84C-44D0-7978-D870-A2862C7B4129}"/>
                </a:ext>
              </a:extLst>
            </p:cNvPr>
            <p:cNvSpPr/>
            <p:nvPr/>
          </p:nvSpPr>
          <p:spPr>
            <a:xfrm rot="5400000">
              <a:off x="4836895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85741E00-7ECC-040E-C4D0-882C3BBB5D5B}"/>
                </a:ext>
              </a:extLst>
            </p:cNvPr>
            <p:cNvSpPr/>
            <p:nvPr/>
          </p:nvSpPr>
          <p:spPr>
            <a:xfrm rot="5400000">
              <a:off x="4836895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E2E9A126-37DF-B5C5-7C08-E4FEC5638494}"/>
                </a:ext>
              </a:extLst>
            </p:cNvPr>
            <p:cNvSpPr/>
            <p:nvPr/>
          </p:nvSpPr>
          <p:spPr>
            <a:xfrm rot="5400000">
              <a:off x="4836895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23C1FEED-486B-0082-207D-F64B20584A82}"/>
                </a:ext>
              </a:extLst>
            </p:cNvPr>
            <p:cNvSpPr/>
            <p:nvPr/>
          </p:nvSpPr>
          <p:spPr>
            <a:xfrm rot="5400000">
              <a:off x="4836895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A63BE4EB-324F-97E3-DF8B-606696FEE196}"/>
                </a:ext>
              </a:extLst>
            </p:cNvPr>
            <p:cNvSpPr/>
            <p:nvPr/>
          </p:nvSpPr>
          <p:spPr>
            <a:xfrm rot="5400000">
              <a:off x="4836895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2316782C-CA3F-DA3C-BF26-6F873FD5DD48}"/>
                </a:ext>
              </a:extLst>
            </p:cNvPr>
            <p:cNvSpPr/>
            <p:nvPr/>
          </p:nvSpPr>
          <p:spPr>
            <a:xfrm rot="5400000">
              <a:off x="4836895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F5DB398D-3E26-F678-BB87-AD900ECB5057}"/>
                </a:ext>
              </a:extLst>
            </p:cNvPr>
            <p:cNvSpPr/>
            <p:nvPr/>
          </p:nvSpPr>
          <p:spPr>
            <a:xfrm rot="5400000">
              <a:off x="4836895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0495F8FF-16B3-2FD4-A9D2-6E2098B24934}"/>
                </a:ext>
              </a:extLst>
            </p:cNvPr>
            <p:cNvSpPr/>
            <p:nvPr/>
          </p:nvSpPr>
          <p:spPr>
            <a:xfrm rot="5400000">
              <a:off x="313832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1EFCA0DF-E5CA-F8C0-474D-E54A87C734B4}"/>
                </a:ext>
              </a:extLst>
            </p:cNvPr>
            <p:cNvSpPr/>
            <p:nvPr/>
          </p:nvSpPr>
          <p:spPr>
            <a:xfrm rot="5400000">
              <a:off x="313832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45EFE031-3886-BA11-BC98-CC9507661456}"/>
                </a:ext>
              </a:extLst>
            </p:cNvPr>
            <p:cNvSpPr/>
            <p:nvPr/>
          </p:nvSpPr>
          <p:spPr>
            <a:xfrm rot="5400000">
              <a:off x="313344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3EB1F64A-24F8-2774-3704-7B175EF081F9}"/>
                </a:ext>
              </a:extLst>
            </p:cNvPr>
            <p:cNvSpPr/>
            <p:nvPr/>
          </p:nvSpPr>
          <p:spPr>
            <a:xfrm rot="5400000">
              <a:off x="313344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2C42A381-FBD0-FB17-5F42-E584CD2609CC}"/>
                </a:ext>
              </a:extLst>
            </p:cNvPr>
            <p:cNvSpPr/>
            <p:nvPr/>
          </p:nvSpPr>
          <p:spPr>
            <a:xfrm rot="5400000">
              <a:off x="313344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E3023A76-52C4-0095-FEE1-0832B502F36B}"/>
                </a:ext>
              </a:extLst>
            </p:cNvPr>
            <p:cNvSpPr/>
            <p:nvPr/>
          </p:nvSpPr>
          <p:spPr>
            <a:xfrm rot="5400000">
              <a:off x="313344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8E6F5E54-4692-D1E4-B96C-B5F5543E7771}"/>
                </a:ext>
              </a:extLst>
            </p:cNvPr>
            <p:cNvSpPr/>
            <p:nvPr/>
          </p:nvSpPr>
          <p:spPr>
            <a:xfrm rot="5400000">
              <a:off x="313344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5950C245-4909-CC05-39C7-7D3086E43F00}"/>
                </a:ext>
              </a:extLst>
            </p:cNvPr>
            <p:cNvSpPr/>
            <p:nvPr/>
          </p:nvSpPr>
          <p:spPr>
            <a:xfrm rot="5400000">
              <a:off x="313344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29D08B0A-9C10-2BB4-8496-3B12B5084F58}"/>
                </a:ext>
              </a:extLst>
            </p:cNvPr>
            <p:cNvSpPr/>
            <p:nvPr/>
          </p:nvSpPr>
          <p:spPr>
            <a:xfrm rot="5400000">
              <a:off x="313344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36193AB3-4B84-5339-25E8-6CAB274FE80E}"/>
                </a:ext>
              </a:extLst>
            </p:cNvPr>
            <p:cNvSpPr/>
            <p:nvPr/>
          </p:nvSpPr>
          <p:spPr>
            <a:xfrm rot="5400000">
              <a:off x="313344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0FE0757F-FF95-A7C3-8515-D0C51D9B686F}"/>
                </a:ext>
              </a:extLst>
            </p:cNvPr>
            <p:cNvSpPr/>
            <p:nvPr/>
          </p:nvSpPr>
          <p:spPr>
            <a:xfrm rot="5400000">
              <a:off x="313344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44E432F4-4E3D-617D-D430-A182CD66BADC}"/>
                </a:ext>
              </a:extLst>
            </p:cNvPr>
            <p:cNvSpPr/>
            <p:nvPr/>
          </p:nvSpPr>
          <p:spPr>
            <a:xfrm rot="5400000">
              <a:off x="143484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078E0AFC-700B-5089-7253-79551D1B3C10}"/>
                </a:ext>
              </a:extLst>
            </p:cNvPr>
            <p:cNvSpPr/>
            <p:nvPr/>
          </p:nvSpPr>
          <p:spPr>
            <a:xfrm rot="5400000">
              <a:off x="143484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CDA808C0-86FE-14B2-0EE4-8542C32A8491}"/>
                </a:ext>
              </a:extLst>
            </p:cNvPr>
            <p:cNvSpPr/>
            <p:nvPr/>
          </p:nvSpPr>
          <p:spPr>
            <a:xfrm rot="5400000">
              <a:off x="142995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E9B97E29-715C-7FAE-6FA1-9894143414BD}"/>
                </a:ext>
              </a:extLst>
            </p:cNvPr>
            <p:cNvSpPr/>
            <p:nvPr/>
          </p:nvSpPr>
          <p:spPr>
            <a:xfrm rot="5400000">
              <a:off x="142995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ACA714FA-3A3B-A5C9-199C-0965AB613CD0}"/>
                </a:ext>
              </a:extLst>
            </p:cNvPr>
            <p:cNvSpPr/>
            <p:nvPr/>
          </p:nvSpPr>
          <p:spPr>
            <a:xfrm rot="5400000">
              <a:off x="142995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08C274AA-8713-8438-06E9-7723A928298B}"/>
                </a:ext>
              </a:extLst>
            </p:cNvPr>
            <p:cNvSpPr/>
            <p:nvPr/>
          </p:nvSpPr>
          <p:spPr>
            <a:xfrm rot="5400000">
              <a:off x="142995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09B4D7DE-B41C-DFBE-DD10-4268AD49F495}"/>
                </a:ext>
              </a:extLst>
            </p:cNvPr>
            <p:cNvSpPr/>
            <p:nvPr/>
          </p:nvSpPr>
          <p:spPr>
            <a:xfrm rot="5400000">
              <a:off x="142995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1D46362B-3086-0DF0-1825-876AF2C9E5D0}"/>
                </a:ext>
              </a:extLst>
            </p:cNvPr>
            <p:cNvSpPr/>
            <p:nvPr/>
          </p:nvSpPr>
          <p:spPr>
            <a:xfrm rot="5400000">
              <a:off x="142995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E5085AB7-58A8-1F94-59BB-43FE5AB3AA8B}"/>
                </a:ext>
              </a:extLst>
            </p:cNvPr>
            <p:cNvSpPr/>
            <p:nvPr/>
          </p:nvSpPr>
          <p:spPr>
            <a:xfrm rot="5400000">
              <a:off x="142995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4C5042FC-BA4D-DEBF-A5F1-B2AD575598E8}"/>
                </a:ext>
              </a:extLst>
            </p:cNvPr>
            <p:cNvSpPr/>
            <p:nvPr/>
          </p:nvSpPr>
          <p:spPr>
            <a:xfrm rot="5400000">
              <a:off x="142995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A30404B0-FA35-BDA5-0D55-386141A0C80B}"/>
                </a:ext>
              </a:extLst>
            </p:cNvPr>
            <p:cNvSpPr/>
            <p:nvPr/>
          </p:nvSpPr>
          <p:spPr>
            <a:xfrm rot="5400000">
              <a:off x="142995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691" name="Заголовок 1">
            <a:extLst>
              <a:ext uri="{FF2B5EF4-FFF2-40B4-BE49-F238E27FC236}">
                <a16:creationId xmlns:a16="http://schemas.microsoft.com/office/drawing/2014/main" id="{06EAB560-1128-306B-A56A-A0473B4FC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8223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32C48E1-ADE2-3DAA-AFA2-6B4B8138C2A3}"/>
              </a:ext>
            </a:extLst>
          </p:cNvPr>
          <p:cNvGrpSpPr/>
          <p:nvPr userDrawn="1"/>
        </p:nvGrpSpPr>
        <p:grpSpPr>
          <a:xfrm>
            <a:off x="14651153" y="3040304"/>
            <a:ext cx="4332367" cy="2366573"/>
            <a:chOff x="14651153" y="3040304"/>
            <a:chExt cx="4332367" cy="2366573"/>
          </a:xfrm>
        </p:grpSpPr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8AFBDF6-8C5F-24F4-C90E-1E40BF997BA3}"/>
                </a:ext>
              </a:extLst>
            </p:cNvPr>
            <p:cNvSpPr/>
            <p:nvPr/>
          </p:nvSpPr>
          <p:spPr>
            <a:xfrm>
              <a:off x="17213842" y="3245208"/>
              <a:ext cx="900184" cy="592592"/>
            </a:xfrm>
            <a:custGeom>
              <a:avLst/>
              <a:gdLst>
                <a:gd name="connsiteX0" fmla="*/ 171489 w 900184"/>
                <a:gd name="connsiteY0" fmla="*/ 0 h 592592"/>
                <a:gd name="connsiteX1" fmla="*/ 728709 w 900184"/>
                <a:gd name="connsiteY1" fmla="*/ 0 h 592592"/>
                <a:gd name="connsiteX2" fmla="*/ 900184 w 900184"/>
                <a:gd name="connsiteY2" fmla="*/ 171025 h 592592"/>
                <a:gd name="connsiteX3" fmla="*/ 900184 w 900184"/>
                <a:gd name="connsiteY3" fmla="*/ 502149 h 592592"/>
                <a:gd name="connsiteX4" fmla="*/ 809494 w 900184"/>
                <a:gd name="connsiteY4" fmla="*/ 592593 h 592592"/>
                <a:gd name="connsiteX5" fmla="*/ 90691 w 900184"/>
                <a:gd name="connsiteY5" fmla="*/ 592593 h 592592"/>
                <a:gd name="connsiteX6" fmla="*/ 0 w 900184"/>
                <a:gd name="connsiteY6" fmla="*/ 502149 h 592592"/>
                <a:gd name="connsiteX7" fmla="*/ 0 w 900184"/>
                <a:gd name="connsiteY7" fmla="*/ 171025 h 592592"/>
                <a:gd name="connsiteX8" fmla="*/ 171489 w 900184"/>
                <a:gd name="connsiteY8" fmla="*/ 0 h 59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184" h="592592">
                  <a:moveTo>
                    <a:pt x="171489" y="0"/>
                  </a:moveTo>
                  <a:lnTo>
                    <a:pt x="728709" y="0"/>
                  </a:lnTo>
                  <a:cubicBezTo>
                    <a:pt x="823345" y="0"/>
                    <a:pt x="900184" y="76635"/>
                    <a:pt x="900184" y="171025"/>
                  </a:cubicBezTo>
                  <a:lnTo>
                    <a:pt x="900184" y="502149"/>
                  </a:lnTo>
                  <a:cubicBezTo>
                    <a:pt x="900184" y="552076"/>
                    <a:pt x="859560" y="592593"/>
                    <a:pt x="809494" y="592593"/>
                  </a:cubicBezTo>
                  <a:lnTo>
                    <a:pt x="90691" y="592593"/>
                  </a:lnTo>
                  <a:cubicBezTo>
                    <a:pt x="40625" y="592593"/>
                    <a:pt x="0" y="552076"/>
                    <a:pt x="0" y="502149"/>
                  </a:cubicBezTo>
                  <a:lnTo>
                    <a:pt x="0" y="171025"/>
                  </a:lnTo>
                  <a:cubicBezTo>
                    <a:pt x="0" y="76635"/>
                    <a:pt x="76839" y="0"/>
                    <a:pt x="171489" y="0"/>
                  </a:cubicBezTo>
                  <a:close/>
                </a:path>
              </a:pathLst>
            </a:custGeom>
            <a:noFill/>
            <a:ln w="169046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C885D9E4-19FC-89F7-07A7-19592D74771A}"/>
                </a:ext>
              </a:extLst>
            </p:cNvPr>
            <p:cNvSpPr/>
            <p:nvPr/>
          </p:nvSpPr>
          <p:spPr>
            <a:xfrm>
              <a:off x="16344404" y="3560397"/>
              <a:ext cx="2639045" cy="1846480"/>
            </a:xfrm>
            <a:custGeom>
              <a:avLst/>
              <a:gdLst>
                <a:gd name="connsiteX0" fmla="*/ 112729 w 2639045"/>
                <a:gd name="connsiteY0" fmla="*/ 0 h 1846480"/>
                <a:gd name="connsiteX1" fmla="*/ 2639046 w 2639045"/>
                <a:gd name="connsiteY1" fmla="*/ 0 h 1846480"/>
                <a:gd name="connsiteX2" fmla="*/ 2639046 w 2639045"/>
                <a:gd name="connsiteY2" fmla="*/ 1734055 h 1846480"/>
                <a:gd name="connsiteX3" fmla="*/ 2526317 w 2639045"/>
                <a:gd name="connsiteY3" fmla="*/ 1846481 h 1846480"/>
                <a:gd name="connsiteX4" fmla="*/ 0 w 2639045"/>
                <a:gd name="connsiteY4" fmla="*/ 1846481 h 1846480"/>
                <a:gd name="connsiteX5" fmla="*/ 0 w 2639045"/>
                <a:gd name="connsiteY5" fmla="*/ 112426 h 1846480"/>
                <a:gd name="connsiteX6" fmla="*/ 112729 w 2639045"/>
                <a:gd name="connsiteY6" fmla="*/ 0 h 184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45" h="1846480">
                  <a:moveTo>
                    <a:pt x="112729" y="0"/>
                  </a:moveTo>
                  <a:lnTo>
                    <a:pt x="2639046" y="0"/>
                  </a:lnTo>
                  <a:lnTo>
                    <a:pt x="2639046" y="1734055"/>
                  </a:lnTo>
                  <a:cubicBezTo>
                    <a:pt x="2639046" y="1796170"/>
                    <a:pt x="2588599" y="1846481"/>
                    <a:pt x="2526317" y="1846481"/>
                  </a:cubicBezTo>
                  <a:lnTo>
                    <a:pt x="0" y="1846481"/>
                  </a:lnTo>
                  <a:lnTo>
                    <a:pt x="0" y="112426"/>
                  </a:lnTo>
                  <a:cubicBezTo>
                    <a:pt x="0" y="50311"/>
                    <a:pt x="50446" y="0"/>
                    <a:pt x="11272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6E29A10A-29FD-BC1B-3041-D3E00AB5E038}"/>
                </a:ext>
              </a:extLst>
            </p:cNvPr>
            <p:cNvSpPr/>
            <p:nvPr/>
          </p:nvSpPr>
          <p:spPr>
            <a:xfrm>
              <a:off x="16344616" y="3560397"/>
              <a:ext cx="2638904" cy="1097667"/>
            </a:xfrm>
            <a:custGeom>
              <a:avLst/>
              <a:gdLst>
                <a:gd name="connsiteX0" fmla="*/ 112800 w 2638904"/>
                <a:gd name="connsiteY0" fmla="*/ 0 h 1097667"/>
                <a:gd name="connsiteX1" fmla="*/ 2638905 w 2638904"/>
                <a:gd name="connsiteY1" fmla="*/ 0 h 1097667"/>
                <a:gd name="connsiteX2" fmla="*/ 2638849 w 2638904"/>
                <a:gd name="connsiteY2" fmla="*/ 985242 h 1097667"/>
                <a:gd name="connsiteX3" fmla="*/ 2526119 w 2638904"/>
                <a:gd name="connsiteY3" fmla="*/ 1097668 h 1097667"/>
                <a:gd name="connsiteX4" fmla="*/ 0 w 2638904"/>
                <a:gd name="connsiteY4" fmla="*/ 1097668 h 1097667"/>
                <a:gd name="connsiteX5" fmla="*/ 70 w 2638904"/>
                <a:gd name="connsiteY5" fmla="*/ 112426 h 1097667"/>
                <a:gd name="connsiteX6" fmla="*/ 112800 w 2638904"/>
                <a:gd name="connsiteY6" fmla="*/ 0 h 10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904" h="1097667">
                  <a:moveTo>
                    <a:pt x="112800" y="0"/>
                  </a:moveTo>
                  <a:lnTo>
                    <a:pt x="2638905" y="0"/>
                  </a:lnTo>
                  <a:lnTo>
                    <a:pt x="2638849" y="985242"/>
                  </a:lnTo>
                  <a:cubicBezTo>
                    <a:pt x="2638849" y="1047357"/>
                    <a:pt x="2588402" y="1097668"/>
                    <a:pt x="2526119" y="1097668"/>
                  </a:cubicBezTo>
                  <a:lnTo>
                    <a:pt x="0" y="1097668"/>
                  </a:lnTo>
                  <a:lnTo>
                    <a:pt x="70" y="112426"/>
                  </a:lnTo>
                  <a:cubicBezTo>
                    <a:pt x="70" y="50311"/>
                    <a:pt x="50517" y="0"/>
                    <a:pt x="112800" y="0"/>
                  </a:cubicBezTo>
                  <a:close/>
                </a:path>
              </a:pathLst>
            </a:custGeom>
            <a:solidFill>
              <a:schemeClr val="accent2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B6AE5EF-DD96-2D43-7D23-19E90038C7A8}"/>
                </a:ext>
              </a:extLst>
            </p:cNvPr>
            <p:cNvSpPr/>
            <p:nvPr/>
          </p:nvSpPr>
          <p:spPr>
            <a:xfrm>
              <a:off x="14651153" y="3170173"/>
              <a:ext cx="1421813" cy="1417991"/>
            </a:xfrm>
            <a:custGeom>
              <a:avLst/>
              <a:gdLst>
                <a:gd name="connsiteX0" fmla="*/ 710907 w 1421813"/>
                <a:gd name="connsiteY0" fmla="*/ 708995 h 1417991"/>
                <a:gd name="connsiteX1" fmla="*/ 1421814 w 1421813"/>
                <a:gd name="connsiteY1" fmla="*/ 708995 h 1417991"/>
                <a:gd name="connsiteX2" fmla="*/ 710907 w 1421813"/>
                <a:gd name="connsiteY2" fmla="*/ 1417991 h 1417991"/>
                <a:gd name="connsiteX3" fmla="*/ 0 w 1421813"/>
                <a:gd name="connsiteY3" fmla="*/ 708995 h 1417991"/>
                <a:gd name="connsiteX4" fmla="*/ 708686 w 1421813"/>
                <a:gd name="connsiteY4" fmla="*/ 0 h 1417991"/>
                <a:gd name="connsiteX5" fmla="*/ 710907 w 1421813"/>
                <a:gd name="connsiteY5" fmla="*/ 708838 h 1417991"/>
                <a:gd name="connsiteX6" fmla="*/ 710907 w 1421813"/>
                <a:gd name="connsiteY6" fmla="*/ 708995 h 14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813" h="1417991">
                  <a:moveTo>
                    <a:pt x="710907" y="708995"/>
                  </a:moveTo>
                  <a:lnTo>
                    <a:pt x="1421814" y="708995"/>
                  </a:lnTo>
                  <a:cubicBezTo>
                    <a:pt x="1421814" y="1097820"/>
                    <a:pt x="1100939" y="1417991"/>
                    <a:pt x="710907" y="1417991"/>
                  </a:cubicBezTo>
                  <a:cubicBezTo>
                    <a:pt x="320876" y="1417991"/>
                    <a:pt x="0" y="1097820"/>
                    <a:pt x="0" y="708995"/>
                  </a:cubicBezTo>
                  <a:cubicBezTo>
                    <a:pt x="0" y="320171"/>
                    <a:pt x="319607" y="1265"/>
                    <a:pt x="708686" y="0"/>
                  </a:cubicBezTo>
                  <a:lnTo>
                    <a:pt x="710907" y="708838"/>
                  </a:lnTo>
                  <a:lnTo>
                    <a:pt x="710907" y="708995"/>
                  </a:lnTo>
                  <a:close/>
                </a:path>
              </a:pathLst>
            </a:custGeom>
            <a:solidFill>
              <a:srgbClr val="DB44E8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9EF9527-DCC9-B50F-D911-31220B15A507}"/>
                </a:ext>
              </a:extLst>
            </p:cNvPr>
            <p:cNvSpPr/>
            <p:nvPr/>
          </p:nvSpPr>
          <p:spPr>
            <a:xfrm>
              <a:off x="15486411" y="3040304"/>
              <a:ext cx="711543" cy="711842"/>
            </a:xfrm>
            <a:custGeom>
              <a:avLst/>
              <a:gdLst>
                <a:gd name="connsiteX0" fmla="*/ 634 w 711543"/>
                <a:gd name="connsiteY0" fmla="*/ 708995 h 711842"/>
                <a:gd name="connsiteX1" fmla="*/ 0 w 711543"/>
                <a:gd name="connsiteY1" fmla="*/ 0 h 711842"/>
                <a:gd name="connsiteX2" fmla="*/ 634 w 711543"/>
                <a:gd name="connsiteY2" fmla="*/ 0 h 711842"/>
                <a:gd name="connsiteX3" fmla="*/ 711544 w 711543"/>
                <a:gd name="connsiteY3" fmla="*/ 708995 h 711842"/>
                <a:gd name="connsiteX4" fmla="*/ 711544 w 711543"/>
                <a:gd name="connsiteY4" fmla="*/ 711843 h 711842"/>
                <a:gd name="connsiteX5" fmla="*/ 792 w 711543"/>
                <a:gd name="connsiteY5" fmla="*/ 708995 h 711842"/>
                <a:gd name="connsiteX6" fmla="*/ 634 w 711543"/>
                <a:gd name="connsiteY6" fmla="*/ 708995 h 71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43" h="711842">
                  <a:moveTo>
                    <a:pt x="634" y="708995"/>
                  </a:moveTo>
                  <a:lnTo>
                    <a:pt x="0" y="0"/>
                  </a:lnTo>
                  <a:cubicBezTo>
                    <a:pt x="0" y="0"/>
                    <a:pt x="475" y="0"/>
                    <a:pt x="634" y="0"/>
                  </a:cubicBezTo>
                  <a:cubicBezTo>
                    <a:pt x="390506" y="0"/>
                    <a:pt x="711544" y="320013"/>
                    <a:pt x="711544" y="708995"/>
                  </a:cubicBezTo>
                  <a:cubicBezTo>
                    <a:pt x="711544" y="709945"/>
                    <a:pt x="711544" y="710894"/>
                    <a:pt x="711544" y="711843"/>
                  </a:cubicBezTo>
                  <a:lnTo>
                    <a:pt x="792" y="708995"/>
                  </a:lnTo>
                  <a:lnTo>
                    <a:pt x="634" y="708995"/>
                  </a:lnTo>
                  <a:close/>
                </a:path>
              </a:pathLst>
            </a:custGeom>
            <a:solidFill>
              <a:srgbClr val="E6E6E6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1475102-5B98-DC7E-14E0-64FC807170C2}"/>
                </a:ext>
              </a:extLst>
            </p:cNvPr>
            <p:cNvSpPr/>
            <p:nvPr/>
          </p:nvSpPr>
          <p:spPr>
            <a:xfrm>
              <a:off x="15971234" y="4436765"/>
              <a:ext cx="970606" cy="442581"/>
            </a:xfrm>
            <a:custGeom>
              <a:avLst/>
              <a:gdLst>
                <a:gd name="connsiteX0" fmla="*/ 221817 w 970606"/>
                <a:gd name="connsiteY0" fmla="*/ 0 h 442581"/>
                <a:gd name="connsiteX1" fmla="*/ 748798 w 970606"/>
                <a:gd name="connsiteY1" fmla="*/ 0 h 442581"/>
                <a:gd name="connsiteX2" fmla="*/ 970606 w 970606"/>
                <a:gd name="connsiteY2" fmla="*/ 221215 h 442581"/>
                <a:gd name="connsiteX3" fmla="*/ 970606 w 970606"/>
                <a:gd name="connsiteY3" fmla="*/ 221369 h 442581"/>
                <a:gd name="connsiteX4" fmla="*/ 748798 w 970606"/>
                <a:gd name="connsiteY4" fmla="*/ 442582 h 442581"/>
                <a:gd name="connsiteX5" fmla="*/ 221817 w 970606"/>
                <a:gd name="connsiteY5" fmla="*/ 442582 h 442581"/>
                <a:gd name="connsiteX6" fmla="*/ 0 w 970606"/>
                <a:gd name="connsiteY6" fmla="*/ 221369 h 442581"/>
                <a:gd name="connsiteX7" fmla="*/ 0 w 970606"/>
                <a:gd name="connsiteY7" fmla="*/ 221215 h 442581"/>
                <a:gd name="connsiteX8" fmla="*/ 221817 w 970606"/>
                <a:gd name="connsiteY8" fmla="*/ 0 h 44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06" h="442581">
                  <a:moveTo>
                    <a:pt x="221817" y="0"/>
                  </a:moveTo>
                  <a:lnTo>
                    <a:pt x="748798" y="0"/>
                  </a:lnTo>
                  <a:cubicBezTo>
                    <a:pt x="871292" y="0"/>
                    <a:pt x="970606" y="99036"/>
                    <a:pt x="970606" y="221215"/>
                  </a:cubicBezTo>
                  <a:lnTo>
                    <a:pt x="970606" y="221369"/>
                  </a:lnTo>
                  <a:cubicBezTo>
                    <a:pt x="970606" y="343548"/>
                    <a:pt x="871292" y="442582"/>
                    <a:pt x="748798" y="442582"/>
                  </a:cubicBezTo>
                  <a:lnTo>
                    <a:pt x="221817" y="442582"/>
                  </a:lnTo>
                  <a:cubicBezTo>
                    <a:pt x="99309" y="442582"/>
                    <a:pt x="0" y="343548"/>
                    <a:pt x="0" y="221369"/>
                  </a:cubicBezTo>
                  <a:lnTo>
                    <a:pt x="0" y="221215"/>
                  </a:lnTo>
                  <a:cubicBezTo>
                    <a:pt x="0" y="99036"/>
                    <a:pt x="99309" y="0"/>
                    <a:pt x="221817" y="0"/>
                  </a:cubicBezTo>
                  <a:close/>
                </a:path>
              </a:pathLst>
            </a:custGeom>
            <a:noFill/>
            <a:ln w="2817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07F4E-1C03-77A9-F8E9-2E1895D14729}"/>
              </a:ext>
            </a:extLst>
          </p:cNvPr>
          <p:cNvSpPr/>
          <p:nvPr userDrawn="1"/>
        </p:nvSpPr>
        <p:spPr>
          <a:xfrm>
            <a:off x="13687311" y="6377790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2ECF501-D93E-4FFC-9523-571F77660603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F677C01-8C63-2CD7-6726-4F2A65E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448CBFC-4FB3-7DE9-367E-EC921858CA31}"/>
              </a:ext>
            </a:extLst>
          </p:cNvPr>
          <p:cNvGrpSpPr/>
          <p:nvPr userDrawn="1"/>
        </p:nvGrpSpPr>
        <p:grpSpPr>
          <a:xfrm>
            <a:off x="7853978" y="7171691"/>
            <a:ext cx="4170302" cy="2371641"/>
            <a:chOff x="7853978" y="7171691"/>
            <a:chExt cx="4170302" cy="2371641"/>
          </a:xfrm>
        </p:grpSpPr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EB8EC020-7150-BEE4-DFBF-5BB4DCD46C7F}"/>
                </a:ext>
              </a:extLst>
            </p:cNvPr>
            <p:cNvSpPr/>
            <p:nvPr/>
          </p:nvSpPr>
          <p:spPr>
            <a:xfrm>
              <a:off x="7983946" y="8527065"/>
              <a:ext cx="868224" cy="458542"/>
            </a:xfrm>
            <a:custGeom>
              <a:avLst/>
              <a:gdLst>
                <a:gd name="connsiteX0" fmla="*/ 0 w 868224"/>
                <a:gd name="connsiteY0" fmla="*/ 458543 h 458542"/>
                <a:gd name="connsiteX1" fmla="*/ 0 w 868224"/>
                <a:gd name="connsiteY1" fmla="*/ 433872 h 458542"/>
                <a:gd name="connsiteX2" fmla="*/ 434112 w 868224"/>
                <a:gd name="connsiteY2" fmla="*/ 0 h 458542"/>
                <a:gd name="connsiteX3" fmla="*/ 868225 w 868224"/>
                <a:gd name="connsiteY3" fmla="*/ 433872 h 458542"/>
                <a:gd name="connsiteX4" fmla="*/ 868225 w 868224"/>
                <a:gd name="connsiteY4" fmla="*/ 458543 h 4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4" h="458542">
                  <a:moveTo>
                    <a:pt x="0" y="458543"/>
                  </a:moveTo>
                  <a:lnTo>
                    <a:pt x="0" y="433872"/>
                  </a:lnTo>
                  <a:cubicBezTo>
                    <a:pt x="0" y="194318"/>
                    <a:pt x="194276" y="0"/>
                    <a:pt x="434112" y="0"/>
                  </a:cubicBezTo>
                  <a:cubicBezTo>
                    <a:pt x="673797" y="0"/>
                    <a:pt x="868225" y="194163"/>
                    <a:pt x="868225" y="433872"/>
                  </a:cubicBezTo>
                  <a:lnTo>
                    <a:pt x="868225" y="458543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3FEDA03-ADB2-5C7B-3CAD-FB71621A0B3A}"/>
                </a:ext>
              </a:extLst>
            </p:cNvPr>
            <p:cNvSpPr/>
            <p:nvPr/>
          </p:nvSpPr>
          <p:spPr>
            <a:xfrm>
              <a:off x="8852502" y="8985608"/>
              <a:ext cx="868220" cy="458534"/>
            </a:xfrm>
            <a:custGeom>
              <a:avLst/>
              <a:gdLst>
                <a:gd name="connsiteX0" fmla="*/ 0 w 868220"/>
                <a:gd name="connsiteY0" fmla="*/ 0 h 458534"/>
                <a:gd name="connsiteX1" fmla="*/ 0 w 868220"/>
                <a:gd name="connsiteY1" fmla="*/ 24671 h 458534"/>
                <a:gd name="connsiteX2" fmla="*/ 434115 w 868220"/>
                <a:gd name="connsiteY2" fmla="*/ 458534 h 458534"/>
                <a:gd name="connsiteX3" fmla="*/ 868220 w 868220"/>
                <a:gd name="connsiteY3" fmla="*/ 24671 h 458534"/>
                <a:gd name="connsiteX4" fmla="*/ 868220 w 868220"/>
                <a:gd name="connsiteY4" fmla="*/ 0 h 45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0" h="458534">
                  <a:moveTo>
                    <a:pt x="0" y="0"/>
                  </a:moveTo>
                  <a:lnTo>
                    <a:pt x="0" y="24671"/>
                  </a:lnTo>
                  <a:cubicBezTo>
                    <a:pt x="0" y="264224"/>
                    <a:pt x="194276" y="458534"/>
                    <a:pt x="434115" y="458534"/>
                  </a:cubicBezTo>
                  <a:cubicBezTo>
                    <a:pt x="673802" y="458534"/>
                    <a:pt x="868220" y="264365"/>
                    <a:pt x="868220" y="24671"/>
                  </a:cubicBezTo>
                  <a:lnTo>
                    <a:pt x="868220" y="0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96E88B0-3205-1164-E392-99A9B54D98A7}"/>
                </a:ext>
              </a:extLst>
            </p:cNvPr>
            <p:cNvSpPr/>
            <p:nvPr/>
          </p:nvSpPr>
          <p:spPr>
            <a:xfrm>
              <a:off x="7853978" y="8855707"/>
              <a:ext cx="259949" cy="259802"/>
            </a:xfrm>
            <a:custGeom>
              <a:avLst/>
              <a:gdLst>
                <a:gd name="connsiteX0" fmla="*/ 129975 w 259949"/>
                <a:gd name="connsiteY0" fmla="*/ 259803 h 259802"/>
                <a:gd name="connsiteX1" fmla="*/ 259949 w 259949"/>
                <a:gd name="connsiteY1" fmla="*/ 129901 h 259802"/>
                <a:gd name="connsiteX2" fmla="*/ 129975 w 259949"/>
                <a:gd name="connsiteY2" fmla="*/ 0 h 259802"/>
                <a:gd name="connsiteX3" fmla="*/ 0 w 259949"/>
                <a:gd name="connsiteY3" fmla="*/ 129901 h 259802"/>
                <a:gd name="connsiteX4" fmla="*/ 129975 w 259949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9" h="259802">
                  <a:moveTo>
                    <a:pt x="129975" y="259803"/>
                  </a:moveTo>
                  <a:cubicBezTo>
                    <a:pt x="201757" y="259803"/>
                    <a:pt x="259949" y="201647"/>
                    <a:pt x="259949" y="129901"/>
                  </a:cubicBezTo>
                  <a:cubicBezTo>
                    <a:pt x="259949" y="58156"/>
                    <a:pt x="201757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363B0E66-B5F0-4A17-2D89-885CF21408A6}"/>
                </a:ext>
              </a:extLst>
            </p:cNvPr>
            <p:cNvSpPr/>
            <p:nvPr/>
          </p:nvSpPr>
          <p:spPr>
            <a:xfrm>
              <a:off x="8722506" y="8855707"/>
              <a:ext cx="259950" cy="259802"/>
            </a:xfrm>
            <a:custGeom>
              <a:avLst/>
              <a:gdLst>
                <a:gd name="connsiteX0" fmla="*/ 129975 w 259950"/>
                <a:gd name="connsiteY0" fmla="*/ 259803 h 259802"/>
                <a:gd name="connsiteX1" fmla="*/ 259950 w 259950"/>
                <a:gd name="connsiteY1" fmla="*/ 129901 h 259802"/>
                <a:gd name="connsiteX2" fmla="*/ 129975 w 259950"/>
                <a:gd name="connsiteY2" fmla="*/ 0 h 259802"/>
                <a:gd name="connsiteX3" fmla="*/ 0 w 259950"/>
                <a:gd name="connsiteY3" fmla="*/ 129901 h 259802"/>
                <a:gd name="connsiteX4" fmla="*/ 129975 w 259950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50" h="259802">
                  <a:moveTo>
                    <a:pt x="129975" y="259803"/>
                  </a:moveTo>
                  <a:cubicBezTo>
                    <a:pt x="201759" y="259803"/>
                    <a:pt x="259950" y="201647"/>
                    <a:pt x="259950" y="129901"/>
                  </a:cubicBezTo>
                  <a:cubicBezTo>
                    <a:pt x="259950" y="58156"/>
                    <a:pt x="201759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D48995B-FBED-9FE6-EBA6-B2A8A43FF1FA}"/>
                </a:ext>
              </a:extLst>
            </p:cNvPr>
            <p:cNvSpPr/>
            <p:nvPr/>
          </p:nvSpPr>
          <p:spPr>
            <a:xfrm>
              <a:off x="9591199" y="8855707"/>
              <a:ext cx="259947" cy="259802"/>
            </a:xfrm>
            <a:custGeom>
              <a:avLst/>
              <a:gdLst>
                <a:gd name="connsiteX0" fmla="*/ 129974 w 259947"/>
                <a:gd name="connsiteY0" fmla="*/ 259803 h 259802"/>
                <a:gd name="connsiteX1" fmla="*/ 259947 w 259947"/>
                <a:gd name="connsiteY1" fmla="*/ 129901 h 259802"/>
                <a:gd name="connsiteX2" fmla="*/ 129974 w 259947"/>
                <a:gd name="connsiteY2" fmla="*/ 0 h 259802"/>
                <a:gd name="connsiteX3" fmla="*/ 0 w 259947"/>
                <a:gd name="connsiteY3" fmla="*/ 129901 h 259802"/>
                <a:gd name="connsiteX4" fmla="*/ 129974 w 259947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7" h="259802">
                  <a:moveTo>
                    <a:pt x="129974" y="259803"/>
                  </a:moveTo>
                  <a:cubicBezTo>
                    <a:pt x="201759" y="259803"/>
                    <a:pt x="259947" y="201647"/>
                    <a:pt x="259947" y="129901"/>
                  </a:cubicBezTo>
                  <a:cubicBezTo>
                    <a:pt x="259947" y="58156"/>
                    <a:pt x="201759" y="0"/>
                    <a:pt x="129974" y="0"/>
                  </a:cubicBezTo>
                  <a:cubicBezTo>
                    <a:pt x="58189" y="0"/>
                    <a:pt x="0" y="58156"/>
                    <a:pt x="0" y="129901"/>
                  </a:cubicBezTo>
                  <a:cubicBezTo>
                    <a:pt x="0" y="201647"/>
                    <a:pt x="58189" y="259803"/>
                    <a:pt x="129974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421D70A5-8FDA-F77B-7535-205A76BDB5F9}"/>
                </a:ext>
              </a:extLst>
            </p:cNvPr>
            <p:cNvSpPr/>
            <p:nvPr/>
          </p:nvSpPr>
          <p:spPr>
            <a:xfrm>
              <a:off x="7853978" y="7171691"/>
              <a:ext cx="2516457" cy="1169742"/>
            </a:xfrm>
            <a:custGeom>
              <a:avLst/>
              <a:gdLst>
                <a:gd name="connsiteX0" fmla="*/ 112714 w 2516457"/>
                <a:gd name="connsiteY0" fmla="*/ 3 h 1169742"/>
                <a:gd name="connsiteX1" fmla="*/ 2516458 w 2516457"/>
                <a:gd name="connsiteY1" fmla="*/ 0 h 1169742"/>
                <a:gd name="connsiteX2" fmla="*/ 2516458 w 2516457"/>
                <a:gd name="connsiteY2" fmla="*/ 1057089 h 1169742"/>
                <a:gd name="connsiteX3" fmla="*/ 2403744 w 2516457"/>
                <a:gd name="connsiteY3" fmla="*/ 1169740 h 1169742"/>
                <a:gd name="connsiteX4" fmla="*/ 0 w 2516457"/>
                <a:gd name="connsiteY4" fmla="*/ 1169743 h 1169742"/>
                <a:gd name="connsiteX5" fmla="*/ 0 w 2516457"/>
                <a:gd name="connsiteY5" fmla="*/ 112655 h 1169742"/>
                <a:gd name="connsiteX6" fmla="*/ 112714 w 2516457"/>
                <a:gd name="connsiteY6" fmla="*/ 3 h 11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457" h="1169742">
                  <a:moveTo>
                    <a:pt x="112714" y="3"/>
                  </a:moveTo>
                  <a:lnTo>
                    <a:pt x="2516458" y="0"/>
                  </a:lnTo>
                  <a:lnTo>
                    <a:pt x="2516458" y="1057089"/>
                  </a:lnTo>
                  <a:cubicBezTo>
                    <a:pt x="2516458" y="1119329"/>
                    <a:pt x="2466018" y="1169740"/>
                    <a:pt x="2403744" y="1169740"/>
                  </a:cubicBezTo>
                  <a:lnTo>
                    <a:pt x="0" y="1169743"/>
                  </a:lnTo>
                  <a:lnTo>
                    <a:pt x="0" y="112655"/>
                  </a:lnTo>
                  <a:cubicBezTo>
                    <a:pt x="0" y="50415"/>
                    <a:pt x="50440" y="3"/>
                    <a:pt x="112714" y="3"/>
                  </a:cubicBezTo>
                  <a:close/>
                </a:path>
              </a:pathLst>
            </a:custGeom>
            <a:solidFill>
              <a:srgbClr val="3044FF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F72C1A46-5EE6-3A7D-8AA1-C621D3A093FF}"/>
                </a:ext>
              </a:extLst>
            </p:cNvPr>
            <p:cNvSpPr/>
            <p:nvPr/>
          </p:nvSpPr>
          <p:spPr>
            <a:xfrm>
              <a:off x="8042368" y="7328842"/>
              <a:ext cx="147655" cy="147573"/>
            </a:xfrm>
            <a:custGeom>
              <a:avLst/>
              <a:gdLst>
                <a:gd name="connsiteX0" fmla="*/ 73828 w 147655"/>
                <a:gd name="connsiteY0" fmla="*/ 147574 h 147573"/>
                <a:gd name="connsiteX1" fmla="*/ 147656 w 147655"/>
                <a:gd name="connsiteY1" fmla="*/ 73787 h 147573"/>
                <a:gd name="connsiteX2" fmla="*/ 73828 w 147655"/>
                <a:gd name="connsiteY2" fmla="*/ 0 h 147573"/>
                <a:gd name="connsiteX3" fmla="*/ 0 w 147655"/>
                <a:gd name="connsiteY3" fmla="*/ 73787 h 147573"/>
                <a:gd name="connsiteX4" fmla="*/ 73828 w 147655"/>
                <a:gd name="connsiteY4" fmla="*/ 14757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55" h="147573">
                  <a:moveTo>
                    <a:pt x="73828" y="147574"/>
                  </a:moveTo>
                  <a:cubicBezTo>
                    <a:pt x="114602" y="147574"/>
                    <a:pt x="147656" y="114539"/>
                    <a:pt x="147656" y="73787"/>
                  </a:cubicBezTo>
                  <a:cubicBezTo>
                    <a:pt x="147656" y="33035"/>
                    <a:pt x="114602" y="0"/>
                    <a:pt x="73828" y="0"/>
                  </a:cubicBezTo>
                  <a:cubicBezTo>
                    <a:pt x="33053" y="0"/>
                    <a:pt x="0" y="33035"/>
                    <a:pt x="0" y="73787"/>
                  </a:cubicBezTo>
                  <a:cubicBezTo>
                    <a:pt x="0" y="114539"/>
                    <a:pt x="33053" y="147574"/>
                    <a:pt x="73828" y="147574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F6C6EDAB-FC2B-B289-2C22-02C15B2BD46A}"/>
                </a:ext>
              </a:extLst>
            </p:cNvPr>
            <p:cNvSpPr/>
            <p:nvPr/>
          </p:nvSpPr>
          <p:spPr>
            <a:xfrm>
              <a:off x="10644698" y="7171691"/>
              <a:ext cx="710551" cy="170386"/>
            </a:xfrm>
            <a:custGeom>
              <a:avLst/>
              <a:gdLst>
                <a:gd name="connsiteX0" fmla="*/ 66854 w 710551"/>
                <a:gd name="connsiteY0" fmla="*/ 0 h 170386"/>
                <a:gd name="connsiteX1" fmla="*/ 710551 w 710551"/>
                <a:gd name="connsiteY1" fmla="*/ 0 h 170386"/>
                <a:gd name="connsiteX2" fmla="*/ 710551 w 710551"/>
                <a:gd name="connsiteY2" fmla="*/ 103572 h 170386"/>
                <a:gd name="connsiteX3" fmla="*/ 643698 w 710551"/>
                <a:gd name="connsiteY3" fmla="*/ 170386 h 170386"/>
                <a:gd name="connsiteX4" fmla="*/ 0 w 710551"/>
                <a:gd name="connsiteY4" fmla="*/ 170386 h 170386"/>
                <a:gd name="connsiteX5" fmla="*/ 0 w 710551"/>
                <a:gd name="connsiteY5" fmla="*/ 66814 h 170386"/>
                <a:gd name="connsiteX6" fmla="*/ 66854 w 710551"/>
                <a:gd name="connsiteY6" fmla="*/ 0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551" h="170386">
                  <a:moveTo>
                    <a:pt x="66854" y="0"/>
                  </a:moveTo>
                  <a:lnTo>
                    <a:pt x="710551" y="0"/>
                  </a:lnTo>
                  <a:lnTo>
                    <a:pt x="710551" y="103572"/>
                  </a:lnTo>
                  <a:cubicBezTo>
                    <a:pt x="710551" y="140510"/>
                    <a:pt x="680668" y="170386"/>
                    <a:pt x="643698" y="170386"/>
                  </a:cubicBezTo>
                  <a:lnTo>
                    <a:pt x="0" y="170386"/>
                  </a:lnTo>
                  <a:lnTo>
                    <a:pt x="0" y="66814"/>
                  </a:lnTo>
                  <a:cubicBezTo>
                    <a:pt x="0" y="29876"/>
                    <a:pt x="29898" y="0"/>
                    <a:pt x="66854" y="0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2975636C-3F47-F174-A20B-81B6C9B94D1B}"/>
                </a:ext>
              </a:extLst>
            </p:cNvPr>
            <p:cNvSpPr/>
            <p:nvPr/>
          </p:nvSpPr>
          <p:spPr>
            <a:xfrm>
              <a:off x="9965996" y="7342077"/>
              <a:ext cx="2058284" cy="2201254"/>
            </a:xfrm>
            <a:custGeom>
              <a:avLst/>
              <a:gdLst>
                <a:gd name="connsiteX0" fmla="*/ 2032599 w 2058284"/>
                <a:gd name="connsiteY0" fmla="*/ 1934369 h 2201254"/>
                <a:gd name="connsiteX1" fmla="*/ 1297223 w 2058284"/>
                <a:gd name="connsiteY1" fmla="*/ 715586 h 2201254"/>
                <a:gd name="connsiteX2" fmla="*/ 1297223 w 2058284"/>
                <a:gd name="connsiteY2" fmla="*/ 0 h 2201254"/>
                <a:gd name="connsiteX3" fmla="*/ 760956 w 2058284"/>
                <a:gd name="connsiteY3" fmla="*/ 0 h 2201254"/>
                <a:gd name="connsiteX4" fmla="*/ 760956 w 2058284"/>
                <a:gd name="connsiteY4" fmla="*/ 715586 h 2201254"/>
                <a:gd name="connsiteX5" fmla="*/ 25593 w 2058284"/>
                <a:gd name="connsiteY5" fmla="*/ 1934369 h 2201254"/>
                <a:gd name="connsiteX6" fmla="*/ 176504 w 2058284"/>
                <a:gd name="connsiteY6" fmla="*/ 2201255 h 2201254"/>
                <a:gd name="connsiteX7" fmla="*/ 1881858 w 2058284"/>
                <a:gd name="connsiteY7" fmla="*/ 2201255 h 2201254"/>
                <a:gd name="connsiteX8" fmla="*/ 2032768 w 2058284"/>
                <a:gd name="connsiteY8" fmla="*/ 1934369 h 2201254"/>
                <a:gd name="connsiteX9" fmla="*/ 2032599 w 2058284"/>
                <a:gd name="connsiteY9" fmla="*/ 1934369 h 22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8284" h="2201254">
                  <a:moveTo>
                    <a:pt x="2032599" y="1934369"/>
                  </a:moveTo>
                  <a:lnTo>
                    <a:pt x="1297223" y="715586"/>
                  </a:lnTo>
                  <a:lnTo>
                    <a:pt x="1297223" y="0"/>
                  </a:lnTo>
                  <a:lnTo>
                    <a:pt x="760956" y="0"/>
                  </a:lnTo>
                  <a:lnTo>
                    <a:pt x="760956" y="715586"/>
                  </a:lnTo>
                  <a:lnTo>
                    <a:pt x="25593" y="1934369"/>
                  </a:lnTo>
                  <a:cubicBezTo>
                    <a:pt x="-45247" y="2051696"/>
                    <a:pt x="39359" y="2201255"/>
                    <a:pt x="176504" y="2201255"/>
                  </a:cubicBezTo>
                  <a:lnTo>
                    <a:pt x="1881858" y="2201255"/>
                  </a:lnTo>
                  <a:cubicBezTo>
                    <a:pt x="2019003" y="2201255"/>
                    <a:pt x="2103426" y="2051696"/>
                    <a:pt x="2032768" y="1934369"/>
                  </a:cubicBezTo>
                  <a:lnTo>
                    <a:pt x="2032599" y="1934369"/>
                  </a:ln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0591D61-E401-AFFD-AA54-9BC536425421}"/>
                </a:ext>
              </a:extLst>
            </p:cNvPr>
            <p:cNvSpPr/>
            <p:nvPr/>
          </p:nvSpPr>
          <p:spPr>
            <a:xfrm>
              <a:off x="9965827" y="8612999"/>
              <a:ext cx="2058296" cy="930333"/>
            </a:xfrm>
            <a:custGeom>
              <a:avLst/>
              <a:gdLst>
                <a:gd name="connsiteX0" fmla="*/ 2032783 w 2058296"/>
                <a:gd name="connsiteY0" fmla="*/ 663434 h 930333"/>
                <a:gd name="connsiteX1" fmla="*/ 1632393 w 2058296"/>
                <a:gd name="connsiteY1" fmla="*/ 0 h 930333"/>
                <a:gd name="connsiteX2" fmla="*/ 425983 w 2058296"/>
                <a:gd name="connsiteY2" fmla="*/ 0 h 930333"/>
                <a:gd name="connsiteX3" fmla="*/ 25594 w 2058296"/>
                <a:gd name="connsiteY3" fmla="*/ 663434 h 930333"/>
                <a:gd name="connsiteX4" fmla="*/ 176504 w 2058296"/>
                <a:gd name="connsiteY4" fmla="*/ 930333 h 930333"/>
                <a:gd name="connsiteX5" fmla="*/ 1881858 w 2058296"/>
                <a:gd name="connsiteY5" fmla="*/ 930333 h 930333"/>
                <a:gd name="connsiteX6" fmla="*/ 2032783 w 2058296"/>
                <a:gd name="connsiteY6" fmla="*/ 663434 h 9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8296" h="930333">
                  <a:moveTo>
                    <a:pt x="2032783" y="663434"/>
                  </a:moveTo>
                  <a:lnTo>
                    <a:pt x="1632393" y="0"/>
                  </a:lnTo>
                  <a:lnTo>
                    <a:pt x="425983" y="0"/>
                  </a:lnTo>
                  <a:lnTo>
                    <a:pt x="25594" y="663434"/>
                  </a:lnTo>
                  <a:cubicBezTo>
                    <a:pt x="-45247" y="780774"/>
                    <a:pt x="39359" y="930333"/>
                    <a:pt x="176504" y="930333"/>
                  </a:cubicBezTo>
                  <a:lnTo>
                    <a:pt x="1881858" y="930333"/>
                  </a:lnTo>
                  <a:cubicBezTo>
                    <a:pt x="2019003" y="930333"/>
                    <a:pt x="2103440" y="780774"/>
                    <a:pt x="2032783" y="663434"/>
                  </a:cubicBezTo>
                  <a:close/>
                </a:path>
              </a:pathLst>
            </a:custGeom>
            <a:solidFill>
              <a:schemeClr val="accent4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64C4DB-99BE-4ABE-9F9C-171078B91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45" y="3038443"/>
            <a:ext cx="4467258" cy="2374998"/>
          </a:xfrm>
          <a:prstGeom prst="rect">
            <a:avLst/>
          </a:prstGeom>
        </p:spPr>
      </p:pic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6786957-D99C-F9FC-72CF-56D5F46C0DBE}"/>
              </a:ext>
            </a:extLst>
          </p:cNvPr>
          <p:cNvGrpSpPr/>
          <p:nvPr userDrawn="1"/>
        </p:nvGrpSpPr>
        <p:grpSpPr>
          <a:xfrm>
            <a:off x="840317" y="6729770"/>
            <a:ext cx="4398309" cy="3260308"/>
            <a:chOff x="840317" y="6729770"/>
            <a:chExt cx="4398309" cy="3260308"/>
          </a:xfrm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3C610054-93FB-D3DA-408E-15624276ABD1}"/>
                </a:ext>
              </a:extLst>
            </p:cNvPr>
            <p:cNvSpPr/>
            <p:nvPr/>
          </p:nvSpPr>
          <p:spPr>
            <a:xfrm>
              <a:off x="3744400" y="8997127"/>
              <a:ext cx="1494226" cy="957028"/>
            </a:xfrm>
            <a:custGeom>
              <a:avLst/>
              <a:gdLst>
                <a:gd name="connsiteX0" fmla="*/ 0 w 1494226"/>
                <a:gd name="connsiteY0" fmla="*/ 956927 h 957028"/>
                <a:gd name="connsiteX1" fmla="*/ 1016085 w 1494226"/>
                <a:gd name="connsiteY1" fmla="*/ 957028 h 957028"/>
                <a:gd name="connsiteX2" fmla="*/ 1494227 w 1494226"/>
                <a:gd name="connsiteY2" fmla="*/ 478518 h 957028"/>
                <a:gd name="connsiteX3" fmla="*/ 1016085 w 1494226"/>
                <a:gd name="connsiteY3" fmla="*/ 0 h 957028"/>
                <a:gd name="connsiteX4" fmla="*/ 1010174 w 1494226"/>
                <a:gd name="connsiteY4" fmla="*/ 51 h 95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226" h="957028">
                  <a:moveTo>
                    <a:pt x="0" y="956927"/>
                  </a:moveTo>
                  <a:cubicBezTo>
                    <a:pt x="2078" y="956927"/>
                    <a:pt x="1014007" y="957028"/>
                    <a:pt x="1016085" y="957028"/>
                  </a:cubicBezTo>
                  <a:cubicBezTo>
                    <a:pt x="1280167" y="957028"/>
                    <a:pt x="1494227" y="742806"/>
                    <a:pt x="1494227" y="478518"/>
                  </a:cubicBezTo>
                  <a:cubicBezTo>
                    <a:pt x="1494227" y="214223"/>
                    <a:pt x="1280167" y="0"/>
                    <a:pt x="1016085" y="0"/>
                  </a:cubicBezTo>
                  <a:cubicBezTo>
                    <a:pt x="1014109" y="0"/>
                    <a:pt x="1012142" y="0"/>
                    <a:pt x="1010174" y="51"/>
                  </a:cubicBez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EB1D2D2-B02D-880C-D072-D486E9412C94}"/>
                </a:ext>
              </a:extLst>
            </p:cNvPr>
            <p:cNvSpPr/>
            <p:nvPr/>
          </p:nvSpPr>
          <p:spPr>
            <a:xfrm>
              <a:off x="840317" y="8632040"/>
              <a:ext cx="976368" cy="904040"/>
            </a:xfrm>
            <a:custGeom>
              <a:avLst/>
              <a:gdLst>
                <a:gd name="connsiteX0" fmla="*/ 908529 w 976368"/>
                <a:gd name="connsiteY0" fmla="*/ 0 h 904040"/>
                <a:gd name="connsiteX1" fmla="*/ 254998 w 976368"/>
                <a:gd name="connsiteY1" fmla="*/ 0 h 904040"/>
                <a:gd name="connsiteX2" fmla="*/ 254998 w 976368"/>
                <a:gd name="connsiteY2" fmla="*/ 184458 h 904040"/>
                <a:gd name="connsiteX3" fmla="*/ 131725 w 976368"/>
                <a:gd name="connsiteY3" fmla="*/ 184458 h 904040"/>
                <a:gd name="connsiteX4" fmla="*/ 0 w 976368"/>
                <a:gd name="connsiteY4" fmla="*/ 316284 h 904040"/>
                <a:gd name="connsiteX5" fmla="*/ 62668 w 976368"/>
                <a:gd name="connsiteY5" fmla="*/ 588671 h 904040"/>
                <a:gd name="connsiteX6" fmla="*/ 194393 w 976368"/>
                <a:gd name="connsiteY6" fmla="*/ 720497 h 904040"/>
                <a:gd name="connsiteX7" fmla="*/ 254998 w 976368"/>
                <a:gd name="connsiteY7" fmla="*/ 720497 h 904040"/>
                <a:gd name="connsiteX8" fmla="*/ 254998 w 976368"/>
                <a:gd name="connsiteY8" fmla="*/ 904040 h 904040"/>
                <a:gd name="connsiteX9" fmla="*/ 976369 w 976368"/>
                <a:gd name="connsiteY9" fmla="*/ 904040 h 904040"/>
                <a:gd name="connsiteX10" fmla="*/ 976369 w 976368"/>
                <a:gd name="connsiteY10" fmla="*/ 67781 h 904040"/>
                <a:gd name="connsiteX11" fmla="*/ 908529 w 976368"/>
                <a:gd name="connsiteY11" fmla="*/ 0 h 904040"/>
                <a:gd name="connsiteX12" fmla="*/ 254998 w 976368"/>
                <a:gd name="connsiteY12" fmla="*/ 269676 h 904040"/>
                <a:gd name="connsiteX13" fmla="*/ 254998 w 976368"/>
                <a:gd name="connsiteY13" fmla="*/ 635271 h 904040"/>
                <a:gd name="connsiteX14" fmla="*/ 206651 w 976368"/>
                <a:gd name="connsiteY14" fmla="*/ 635271 h 904040"/>
                <a:gd name="connsiteX15" fmla="*/ 147823 w 976368"/>
                <a:gd name="connsiteY15" fmla="*/ 588671 h 904040"/>
                <a:gd name="connsiteX16" fmla="*/ 85156 w 976368"/>
                <a:gd name="connsiteY16" fmla="*/ 316284 h 904040"/>
                <a:gd name="connsiteX17" fmla="*/ 131725 w 976368"/>
                <a:gd name="connsiteY17" fmla="*/ 269676 h 904040"/>
                <a:gd name="connsiteX18" fmla="*/ 254998 w 976368"/>
                <a:gd name="connsiteY18" fmla="*/ 26967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6368" h="904040">
                  <a:moveTo>
                    <a:pt x="908529" y="0"/>
                  </a:moveTo>
                  <a:lnTo>
                    <a:pt x="254998" y="0"/>
                  </a:lnTo>
                  <a:lnTo>
                    <a:pt x="254998" y="184458"/>
                  </a:lnTo>
                  <a:lnTo>
                    <a:pt x="131725" y="184458"/>
                  </a:lnTo>
                  <a:cubicBezTo>
                    <a:pt x="59077" y="184458"/>
                    <a:pt x="0" y="243580"/>
                    <a:pt x="0" y="316284"/>
                  </a:cubicBezTo>
                  <a:lnTo>
                    <a:pt x="62668" y="588671"/>
                  </a:lnTo>
                  <a:cubicBezTo>
                    <a:pt x="78145" y="665374"/>
                    <a:pt x="121744" y="720497"/>
                    <a:pt x="194393" y="720497"/>
                  </a:cubicBezTo>
                  <a:lnTo>
                    <a:pt x="254998" y="720497"/>
                  </a:lnTo>
                  <a:lnTo>
                    <a:pt x="254998" y="904040"/>
                  </a:lnTo>
                  <a:lnTo>
                    <a:pt x="976369" y="904040"/>
                  </a:lnTo>
                  <a:lnTo>
                    <a:pt x="976369" y="67781"/>
                  </a:lnTo>
                  <a:cubicBezTo>
                    <a:pt x="976369" y="30349"/>
                    <a:pt x="945994" y="0"/>
                    <a:pt x="908529" y="0"/>
                  </a:cubicBezTo>
                  <a:close/>
                  <a:moveTo>
                    <a:pt x="254998" y="269676"/>
                  </a:moveTo>
                  <a:lnTo>
                    <a:pt x="254998" y="635271"/>
                  </a:lnTo>
                  <a:lnTo>
                    <a:pt x="206651" y="635271"/>
                  </a:lnTo>
                  <a:cubicBezTo>
                    <a:pt x="180997" y="635271"/>
                    <a:pt x="158069" y="616834"/>
                    <a:pt x="147823" y="588671"/>
                  </a:cubicBezTo>
                  <a:lnTo>
                    <a:pt x="85156" y="316284"/>
                  </a:lnTo>
                  <a:cubicBezTo>
                    <a:pt x="85156" y="290612"/>
                    <a:pt x="106018" y="269676"/>
                    <a:pt x="131725" y="269676"/>
                  </a:cubicBezTo>
                  <a:lnTo>
                    <a:pt x="254998" y="269676"/>
                  </a:lnTo>
                  <a:close/>
                </a:path>
              </a:pathLst>
            </a:custGeom>
            <a:solidFill>
              <a:schemeClr val="accent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01335884-589E-45F8-378C-1CFFCFE798A0}"/>
                </a:ext>
              </a:extLst>
            </p:cNvPr>
            <p:cNvSpPr/>
            <p:nvPr/>
          </p:nvSpPr>
          <p:spPr>
            <a:xfrm>
              <a:off x="4084862" y="7554896"/>
              <a:ext cx="817653" cy="1853874"/>
            </a:xfrm>
            <a:custGeom>
              <a:avLst/>
              <a:gdLst>
                <a:gd name="connsiteX0" fmla="*/ 58554 w 817653"/>
                <a:gd name="connsiteY0" fmla="*/ 0 h 1853874"/>
                <a:gd name="connsiteX1" fmla="*/ 789102 w 817653"/>
                <a:gd name="connsiteY1" fmla="*/ 0 h 1853874"/>
                <a:gd name="connsiteX2" fmla="*/ 817654 w 817653"/>
                <a:gd name="connsiteY2" fmla="*/ 90496 h 1853874"/>
                <a:gd name="connsiteX3" fmla="*/ 817654 w 817653"/>
                <a:gd name="connsiteY3" fmla="*/ 1668256 h 1853874"/>
                <a:gd name="connsiteX4" fmla="*/ 759100 w 817653"/>
                <a:gd name="connsiteY4" fmla="*/ 1853875 h 1853874"/>
                <a:gd name="connsiteX5" fmla="*/ 28543 w 817653"/>
                <a:gd name="connsiteY5" fmla="*/ 1853875 h 1853874"/>
                <a:gd name="connsiteX6" fmla="*/ 0 w 817653"/>
                <a:gd name="connsiteY6" fmla="*/ 1763379 h 1853874"/>
                <a:gd name="connsiteX7" fmla="*/ 0 w 817653"/>
                <a:gd name="connsiteY7" fmla="*/ 185619 h 1853874"/>
                <a:gd name="connsiteX8" fmla="*/ 58554 w 817653"/>
                <a:gd name="connsiteY8" fmla="*/ 0 h 185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653" h="1853874">
                  <a:moveTo>
                    <a:pt x="58554" y="0"/>
                  </a:moveTo>
                  <a:lnTo>
                    <a:pt x="789102" y="0"/>
                  </a:lnTo>
                  <a:cubicBezTo>
                    <a:pt x="804866" y="0"/>
                    <a:pt x="817654" y="40533"/>
                    <a:pt x="817654" y="90496"/>
                  </a:cubicBezTo>
                  <a:lnTo>
                    <a:pt x="817654" y="1668256"/>
                  </a:lnTo>
                  <a:cubicBezTo>
                    <a:pt x="817654" y="1770673"/>
                    <a:pt x="791408" y="1853875"/>
                    <a:pt x="759100" y="1853875"/>
                  </a:cubicBezTo>
                  <a:lnTo>
                    <a:pt x="28543" y="1853875"/>
                  </a:lnTo>
                  <a:cubicBezTo>
                    <a:pt x="12788" y="1853875"/>
                    <a:pt x="0" y="1813342"/>
                    <a:pt x="0" y="1763379"/>
                  </a:cubicBezTo>
                  <a:lnTo>
                    <a:pt x="0" y="185619"/>
                  </a:lnTo>
                  <a:cubicBezTo>
                    <a:pt x="0" y="83193"/>
                    <a:pt x="26245" y="0"/>
                    <a:pt x="58554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43F2C5C0-7651-14D4-83C1-55663C502449}"/>
                </a:ext>
              </a:extLst>
            </p:cNvPr>
            <p:cNvSpPr/>
            <p:nvPr/>
          </p:nvSpPr>
          <p:spPr>
            <a:xfrm>
              <a:off x="2392976" y="7640012"/>
              <a:ext cx="2413148" cy="1731097"/>
            </a:xfrm>
            <a:custGeom>
              <a:avLst/>
              <a:gdLst>
                <a:gd name="connsiteX0" fmla="*/ 102989 w 2413148"/>
                <a:gd name="connsiteY0" fmla="*/ 0 h 1731097"/>
                <a:gd name="connsiteX1" fmla="*/ 2413148 w 2413148"/>
                <a:gd name="connsiteY1" fmla="*/ 0 h 1731097"/>
                <a:gd name="connsiteX2" fmla="*/ 2413148 w 2413148"/>
                <a:gd name="connsiteY2" fmla="*/ 1628036 h 1731097"/>
                <a:gd name="connsiteX3" fmla="*/ 2310159 w 2413148"/>
                <a:gd name="connsiteY3" fmla="*/ 1731098 h 1731097"/>
                <a:gd name="connsiteX4" fmla="*/ 0 w 2413148"/>
                <a:gd name="connsiteY4" fmla="*/ 1731098 h 1731097"/>
                <a:gd name="connsiteX5" fmla="*/ 0 w 2413148"/>
                <a:gd name="connsiteY5" fmla="*/ 103061 h 1731097"/>
                <a:gd name="connsiteX6" fmla="*/ 102989 w 2413148"/>
                <a:gd name="connsiteY6" fmla="*/ 0 h 17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148" h="1731097">
                  <a:moveTo>
                    <a:pt x="102989" y="0"/>
                  </a:moveTo>
                  <a:lnTo>
                    <a:pt x="2413148" y="0"/>
                  </a:lnTo>
                  <a:lnTo>
                    <a:pt x="2413148" y="1628036"/>
                  </a:lnTo>
                  <a:cubicBezTo>
                    <a:pt x="2413148" y="1684922"/>
                    <a:pt x="2367001" y="1731098"/>
                    <a:pt x="2310159" y="1731098"/>
                  </a:cubicBezTo>
                  <a:lnTo>
                    <a:pt x="0" y="1731098"/>
                  </a:lnTo>
                  <a:lnTo>
                    <a:pt x="0" y="103061"/>
                  </a:lnTo>
                  <a:cubicBezTo>
                    <a:pt x="0" y="46176"/>
                    <a:pt x="46148" y="0"/>
                    <a:pt x="102989" y="0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1839BF27-8EA0-31DC-7F3C-7690EF107258}"/>
                </a:ext>
              </a:extLst>
            </p:cNvPr>
            <p:cNvSpPr/>
            <p:nvPr/>
          </p:nvSpPr>
          <p:spPr>
            <a:xfrm>
              <a:off x="1645598" y="7033861"/>
              <a:ext cx="2293916" cy="1462549"/>
            </a:xfrm>
            <a:custGeom>
              <a:avLst/>
              <a:gdLst>
                <a:gd name="connsiteX0" fmla="*/ 297236 w 2293916"/>
                <a:gd name="connsiteY0" fmla="*/ 0 h 1462549"/>
                <a:gd name="connsiteX1" fmla="*/ 2293917 w 2293916"/>
                <a:gd name="connsiteY1" fmla="*/ 0 h 1462549"/>
                <a:gd name="connsiteX2" fmla="*/ 2293917 w 2293916"/>
                <a:gd name="connsiteY2" fmla="*/ 1169506 h 1462549"/>
                <a:gd name="connsiteX3" fmla="*/ 1996737 w 2293916"/>
                <a:gd name="connsiteY3" fmla="*/ 1462549 h 1462549"/>
                <a:gd name="connsiteX4" fmla="*/ 0 w 2293916"/>
                <a:gd name="connsiteY4" fmla="*/ 1462549 h 1462549"/>
                <a:gd name="connsiteX5" fmla="*/ 0 w 2293916"/>
                <a:gd name="connsiteY5" fmla="*/ 293047 h 1462549"/>
                <a:gd name="connsiteX6" fmla="*/ 297177 w 2293916"/>
                <a:gd name="connsiteY6" fmla="*/ 0 h 1462549"/>
                <a:gd name="connsiteX7" fmla="*/ 297236 w 2293916"/>
                <a:gd name="connsiteY7" fmla="*/ 0 h 14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3916" h="1462549">
                  <a:moveTo>
                    <a:pt x="297236" y="0"/>
                  </a:moveTo>
                  <a:lnTo>
                    <a:pt x="2293917" y="0"/>
                  </a:lnTo>
                  <a:lnTo>
                    <a:pt x="2293917" y="1169506"/>
                  </a:lnTo>
                  <a:cubicBezTo>
                    <a:pt x="2293917" y="1331257"/>
                    <a:pt x="2160765" y="1462549"/>
                    <a:pt x="1996737" y="1462549"/>
                  </a:cubicBezTo>
                  <a:lnTo>
                    <a:pt x="0" y="1462549"/>
                  </a:lnTo>
                  <a:lnTo>
                    <a:pt x="0" y="293047"/>
                  </a:lnTo>
                  <a:cubicBezTo>
                    <a:pt x="0" y="131296"/>
                    <a:pt x="133149" y="0"/>
                    <a:pt x="297177" y="0"/>
                  </a:cubicBezTo>
                  <a:lnTo>
                    <a:pt x="297236" y="0"/>
                  </a:ln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1B66E7C9-6AAB-DF7D-07DD-36C55802005C}"/>
                </a:ext>
              </a:extLst>
            </p:cNvPr>
            <p:cNvSpPr/>
            <p:nvPr/>
          </p:nvSpPr>
          <p:spPr>
            <a:xfrm>
              <a:off x="2503317" y="7740430"/>
              <a:ext cx="2195595" cy="1538929"/>
            </a:xfrm>
            <a:custGeom>
              <a:avLst/>
              <a:gdLst>
                <a:gd name="connsiteX0" fmla="*/ 0 w 2195595"/>
                <a:gd name="connsiteY0" fmla="*/ 67222 h 1538929"/>
                <a:gd name="connsiteX1" fmla="*/ 67840 w 2195595"/>
                <a:gd name="connsiteY1" fmla="*/ 0 h 1538929"/>
                <a:gd name="connsiteX2" fmla="*/ 2195595 w 2195595"/>
                <a:gd name="connsiteY2" fmla="*/ 0 h 1538929"/>
                <a:gd name="connsiteX3" fmla="*/ 2195595 w 2195595"/>
                <a:gd name="connsiteY3" fmla="*/ 1471148 h 1538929"/>
                <a:gd name="connsiteX4" fmla="*/ 2128909 w 2195595"/>
                <a:gd name="connsiteY4" fmla="*/ 1538930 h 1538929"/>
                <a:gd name="connsiteX5" fmla="*/ 0 w 2195595"/>
                <a:gd name="connsiteY5" fmla="*/ 1538930 h 1538929"/>
                <a:gd name="connsiteX6" fmla="*/ 0 w 2195595"/>
                <a:gd name="connsiteY6" fmla="*/ 67222 h 15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595" h="1538929">
                  <a:moveTo>
                    <a:pt x="0" y="67222"/>
                  </a:moveTo>
                  <a:cubicBezTo>
                    <a:pt x="0" y="29790"/>
                    <a:pt x="30375" y="0"/>
                    <a:pt x="67840" y="0"/>
                  </a:cubicBezTo>
                  <a:lnTo>
                    <a:pt x="2195595" y="0"/>
                  </a:lnTo>
                  <a:lnTo>
                    <a:pt x="2195595" y="1471148"/>
                  </a:lnTo>
                  <a:cubicBezTo>
                    <a:pt x="2195595" y="1508589"/>
                    <a:pt x="2166382" y="1538930"/>
                    <a:pt x="2128909" y="1538930"/>
                  </a:cubicBezTo>
                  <a:cubicBezTo>
                    <a:pt x="1780807" y="1538930"/>
                    <a:pt x="181251" y="1538930"/>
                    <a:pt x="0" y="1538930"/>
                  </a:cubicBezTo>
                  <a:cubicBezTo>
                    <a:pt x="0" y="1409357"/>
                    <a:pt x="0" y="346853"/>
                    <a:pt x="0" y="67222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E8B0BD5-CFA6-F1BD-38C5-7B44D88628C5}"/>
                </a:ext>
              </a:extLst>
            </p:cNvPr>
            <p:cNvSpPr/>
            <p:nvPr/>
          </p:nvSpPr>
          <p:spPr>
            <a:xfrm>
              <a:off x="3860770" y="9085674"/>
              <a:ext cx="692455" cy="68121"/>
            </a:xfrm>
            <a:custGeom>
              <a:avLst/>
              <a:gdLst>
                <a:gd name="connsiteX0" fmla="*/ 658365 w 692455"/>
                <a:gd name="connsiteY0" fmla="*/ 0 h 68121"/>
                <a:gd name="connsiteX1" fmla="*/ 692455 w 692455"/>
                <a:gd name="connsiteY1" fmla="*/ 0 h 68121"/>
                <a:gd name="connsiteX2" fmla="*/ 692455 w 692455"/>
                <a:gd name="connsiteY2" fmla="*/ 68121 h 68121"/>
                <a:gd name="connsiteX3" fmla="*/ 658365 w 692455"/>
                <a:gd name="connsiteY3" fmla="*/ 68121 h 68121"/>
                <a:gd name="connsiteX4" fmla="*/ 34090 w 692455"/>
                <a:gd name="connsiteY4" fmla="*/ 68121 h 68121"/>
                <a:gd name="connsiteX5" fmla="*/ 0 w 692455"/>
                <a:gd name="connsiteY5" fmla="*/ 68121 h 68121"/>
                <a:gd name="connsiteX6" fmla="*/ 0 w 692455"/>
                <a:gd name="connsiteY6" fmla="*/ 0 h 68121"/>
                <a:gd name="connsiteX7" fmla="*/ 34090 w 692455"/>
                <a:gd name="connsiteY7" fmla="*/ 0 h 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55" h="68121">
                  <a:moveTo>
                    <a:pt x="658365" y="0"/>
                  </a:moveTo>
                  <a:cubicBezTo>
                    <a:pt x="677192" y="0"/>
                    <a:pt x="692455" y="0"/>
                    <a:pt x="692455" y="0"/>
                  </a:cubicBezTo>
                  <a:lnTo>
                    <a:pt x="692455" y="68121"/>
                  </a:lnTo>
                  <a:cubicBezTo>
                    <a:pt x="692455" y="68121"/>
                    <a:pt x="677193" y="68121"/>
                    <a:pt x="658365" y="68121"/>
                  </a:cubicBezTo>
                  <a:lnTo>
                    <a:pt x="34090" y="68121"/>
                  </a:lnTo>
                  <a:cubicBezTo>
                    <a:pt x="15263" y="68121"/>
                    <a:pt x="0" y="68121"/>
                    <a:pt x="0" y="68121"/>
                  </a:cubicBezTo>
                  <a:lnTo>
                    <a:pt x="0" y="0"/>
                  </a:lnTo>
                  <a:cubicBezTo>
                    <a:pt x="0" y="0"/>
                    <a:pt x="15262" y="0"/>
                    <a:pt x="34090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19C2AB5-4A3B-210A-FC15-4B1D73F9F3B5}"/>
                </a:ext>
              </a:extLst>
            </p:cNvPr>
            <p:cNvSpPr/>
            <p:nvPr/>
          </p:nvSpPr>
          <p:spPr>
            <a:xfrm>
              <a:off x="1236524" y="9371109"/>
              <a:ext cx="2413087" cy="156650"/>
            </a:xfrm>
            <a:custGeom>
              <a:avLst/>
              <a:gdLst>
                <a:gd name="connsiteX0" fmla="*/ 65037 w 2413087"/>
                <a:gd name="connsiteY0" fmla="*/ 0 h 156650"/>
                <a:gd name="connsiteX1" fmla="*/ 2413087 w 2413087"/>
                <a:gd name="connsiteY1" fmla="*/ 0 h 156650"/>
                <a:gd name="connsiteX2" fmla="*/ 2413087 w 2413087"/>
                <a:gd name="connsiteY2" fmla="*/ 91505 h 156650"/>
                <a:gd name="connsiteX3" fmla="*/ 2348004 w 2413087"/>
                <a:gd name="connsiteY3" fmla="*/ 156651 h 156650"/>
                <a:gd name="connsiteX4" fmla="*/ 0 w 2413087"/>
                <a:gd name="connsiteY4" fmla="*/ 156651 h 156650"/>
                <a:gd name="connsiteX5" fmla="*/ 0 w 2413087"/>
                <a:gd name="connsiteY5" fmla="*/ 65146 h 156650"/>
                <a:gd name="connsiteX6" fmla="*/ 65090 w 2413087"/>
                <a:gd name="connsiteY6" fmla="*/ 0 h 156650"/>
                <a:gd name="connsiteX7" fmla="*/ 65037 w 2413087"/>
                <a:gd name="connsiteY7" fmla="*/ 0 h 15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087" h="156650">
                  <a:moveTo>
                    <a:pt x="65037" y="0"/>
                  </a:moveTo>
                  <a:lnTo>
                    <a:pt x="2413087" y="0"/>
                  </a:lnTo>
                  <a:lnTo>
                    <a:pt x="2413087" y="91505"/>
                  </a:lnTo>
                  <a:cubicBezTo>
                    <a:pt x="2413087" y="127463"/>
                    <a:pt x="2383925" y="156651"/>
                    <a:pt x="2348004" y="156651"/>
                  </a:cubicBezTo>
                  <a:lnTo>
                    <a:pt x="0" y="156651"/>
                  </a:lnTo>
                  <a:lnTo>
                    <a:pt x="0" y="65146"/>
                  </a:lnTo>
                  <a:cubicBezTo>
                    <a:pt x="0" y="29188"/>
                    <a:pt x="29165" y="0"/>
                    <a:pt x="65090" y="0"/>
                  </a:cubicBezTo>
                  <a:lnTo>
                    <a:pt x="65037" y="0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D599B598-E764-9F57-C826-C0C3CB063AEF}"/>
                </a:ext>
              </a:extLst>
            </p:cNvPr>
            <p:cNvSpPr/>
            <p:nvPr/>
          </p:nvSpPr>
          <p:spPr>
            <a:xfrm>
              <a:off x="1236524" y="9371058"/>
              <a:ext cx="3569608" cy="156642"/>
            </a:xfrm>
            <a:custGeom>
              <a:avLst/>
              <a:gdLst>
                <a:gd name="connsiteX0" fmla="*/ 66208 w 3569608"/>
                <a:gd name="connsiteY0" fmla="*/ 51 h 156642"/>
                <a:gd name="connsiteX1" fmla="*/ 3528523 w 3569608"/>
                <a:gd name="connsiteY1" fmla="*/ 51 h 156642"/>
                <a:gd name="connsiteX2" fmla="*/ 3569609 w 3569608"/>
                <a:gd name="connsiteY2" fmla="*/ 41169 h 156642"/>
                <a:gd name="connsiteX3" fmla="*/ 3569609 w 3569608"/>
                <a:gd name="connsiteY3" fmla="*/ 156642 h 156642"/>
                <a:gd name="connsiteX4" fmla="*/ 0 w 3569608"/>
                <a:gd name="connsiteY4" fmla="*/ 156642 h 156642"/>
                <a:gd name="connsiteX5" fmla="*/ 0 w 3569608"/>
                <a:gd name="connsiteY5" fmla="*/ 66256 h 156642"/>
                <a:gd name="connsiteX6" fmla="*/ 66208 w 3569608"/>
                <a:gd name="connsiteY6" fmla="*/ 0 h 156642"/>
                <a:gd name="connsiteX7" fmla="*/ 66208 w 3569608"/>
                <a:gd name="connsiteY7" fmla="*/ 51 h 15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608" h="156642">
                  <a:moveTo>
                    <a:pt x="66208" y="51"/>
                  </a:moveTo>
                  <a:lnTo>
                    <a:pt x="3528523" y="51"/>
                  </a:lnTo>
                  <a:cubicBezTo>
                    <a:pt x="3551190" y="51"/>
                    <a:pt x="3569609" y="18479"/>
                    <a:pt x="3569609" y="41169"/>
                  </a:cubicBezTo>
                  <a:lnTo>
                    <a:pt x="3569609" y="156642"/>
                  </a:lnTo>
                  <a:lnTo>
                    <a:pt x="0" y="156642"/>
                  </a:lnTo>
                  <a:lnTo>
                    <a:pt x="0" y="66256"/>
                  </a:lnTo>
                  <a:cubicBezTo>
                    <a:pt x="0" y="29663"/>
                    <a:pt x="29644" y="0"/>
                    <a:pt x="66208" y="0"/>
                  </a:cubicBezTo>
                  <a:lnTo>
                    <a:pt x="66208" y="51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02296EE-3F06-DBB8-F37B-0EA07354DC4B}"/>
                </a:ext>
              </a:extLst>
            </p:cNvPr>
            <p:cNvSpPr/>
            <p:nvPr/>
          </p:nvSpPr>
          <p:spPr>
            <a:xfrm>
              <a:off x="3708894" y="9920518"/>
              <a:ext cx="69510" cy="69560"/>
            </a:xfrm>
            <a:custGeom>
              <a:avLst/>
              <a:gdLst>
                <a:gd name="connsiteX0" fmla="*/ 34751 w 69510"/>
                <a:gd name="connsiteY0" fmla="*/ 69560 h 69560"/>
                <a:gd name="connsiteX1" fmla="*/ 69510 w 69510"/>
                <a:gd name="connsiteY1" fmla="*/ 34780 h 69560"/>
                <a:gd name="connsiteX2" fmla="*/ 34751 w 69510"/>
                <a:gd name="connsiteY2" fmla="*/ 0 h 69560"/>
                <a:gd name="connsiteX3" fmla="*/ 0 w 69510"/>
                <a:gd name="connsiteY3" fmla="*/ 34780 h 69560"/>
                <a:gd name="connsiteX4" fmla="*/ 34751 w 69510"/>
                <a:gd name="connsiteY4" fmla="*/ 69560 h 6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10" h="69560">
                  <a:moveTo>
                    <a:pt x="34751" y="69560"/>
                  </a:moveTo>
                  <a:cubicBezTo>
                    <a:pt x="53949" y="69560"/>
                    <a:pt x="69510" y="53988"/>
                    <a:pt x="69510" y="34780"/>
                  </a:cubicBezTo>
                  <a:cubicBezTo>
                    <a:pt x="69510" y="15573"/>
                    <a:pt x="53949" y="0"/>
                    <a:pt x="34751" y="0"/>
                  </a:cubicBezTo>
                  <a:cubicBezTo>
                    <a:pt x="15561" y="0"/>
                    <a:pt x="0" y="15573"/>
                    <a:pt x="0" y="34780"/>
                  </a:cubicBezTo>
                  <a:cubicBezTo>
                    <a:pt x="0" y="53988"/>
                    <a:pt x="15561" y="69560"/>
                    <a:pt x="34751" y="69560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A1A42A9-8C03-2FBF-8BC2-89D22EC4FF2F}"/>
                </a:ext>
              </a:extLst>
            </p:cNvPr>
            <p:cNvSpPr/>
            <p:nvPr/>
          </p:nvSpPr>
          <p:spPr>
            <a:xfrm>
              <a:off x="1645581" y="7033858"/>
              <a:ext cx="2215171" cy="1373529"/>
            </a:xfrm>
            <a:custGeom>
              <a:avLst/>
              <a:gdLst>
                <a:gd name="connsiteX0" fmla="*/ 0 w 2215171"/>
                <a:gd name="connsiteY0" fmla="*/ 67781 h 1373529"/>
                <a:gd name="connsiteX1" fmla="*/ 67836 w 2215171"/>
                <a:gd name="connsiteY1" fmla="*/ 0 h 1373529"/>
                <a:gd name="connsiteX2" fmla="*/ 2215172 w 2215171"/>
                <a:gd name="connsiteY2" fmla="*/ 0 h 1373529"/>
                <a:gd name="connsiteX3" fmla="*/ 2215172 w 2215171"/>
                <a:gd name="connsiteY3" fmla="*/ 1305749 h 1373529"/>
                <a:gd name="connsiteX4" fmla="*/ 2147332 w 2215171"/>
                <a:gd name="connsiteY4" fmla="*/ 1373530 h 1373529"/>
                <a:gd name="connsiteX5" fmla="*/ 0 w 2215171"/>
                <a:gd name="connsiteY5" fmla="*/ 1373530 h 1373529"/>
                <a:gd name="connsiteX6" fmla="*/ 0 w 2215171"/>
                <a:gd name="connsiteY6" fmla="*/ 67781 h 137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171" h="1373529">
                  <a:moveTo>
                    <a:pt x="0" y="67781"/>
                  </a:moveTo>
                  <a:cubicBezTo>
                    <a:pt x="0" y="30347"/>
                    <a:pt x="30374" y="0"/>
                    <a:pt x="67836" y="0"/>
                  </a:cubicBezTo>
                  <a:lnTo>
                    <a:pt x="2215172" y="0"/>
                  </a:lnTo>
                  <a:lnTo>
                    <a:pt x="2215172" y="1305749"/>
                  </a:lnTo>
                  <a:cubicBezTo>
                    <a:pt x="2215172" y="1343181"/>
                    <a:pt x="2184805" y="1373530"/>
                    <a:pt x="2147332" y="1373530"/>
                  </a:cubicBezTo>
                  <a:lnTo>
                    <a:pt x="0" y="1373530"/>
                  </a:lnTo>
                  <a:lnTo>
                    <a:pt x="0" y="67781"/>
                  </a:lnTo>
                  <a:close/>
                </a:path>
              </a:pathLst>
            </a:custGeom>
            <a:solidFill>
              <a:srgbClr val="3044FF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38208DC0-C830-9365-0ACF-1675E65AD5C4}"/>
                </a:ext>
              </a:extLst>
            </p:cNvPr>
            <p:cNvSpPr/>
            <p:nvPr/>
          </p:nvSpPr>
          <p:spPr>
            <a:xfrm>
              <a:off x="1570869" y="6959600"/>
              <a:ext cx="752647" cy="415769"/>
            </a:xfrm>
            <a:custGeom>
              <a:avLst/>
              <a:gdLst>
                <a:gd name="connsiteX0" fmla="*/ 752647 w 752647"/>
                <a:gd name="connsiteY0" fmla="*/ 0 h 415769"/>
                <a:gd name="connsiteX1" fmla="*/ 84800 w 752647"/>
                <a:gd name="connsiteY1" fmla="*/ 0 h 415769"/>
                <a:gd name="connsiteX2" fmla="*/ 0 w 752647"/>
                <a:gd name="connsiteY2" fmla="*/ 84726 h 415769"/>
                <a:gd name="connsiteX3" fmla="*/ 0 w 752647"/>
                <a:gd name="connsiteY3" fmla="*/ 415770 h 41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647" h="415769">
                  <a:moveTo>
                    <a:pt x="752647" y="0"/>
                  </a:moveTo>
                  <a:lnTo>
                    <a:pt x="84800" y="0"/>
                  </a:lnTo>
                  <a:cubicBezTo>
                    <a:pt x="37966" y="0"/>
                    <a:pt x="0" y="37934"/>
                    <a:pt x="0" y="84726"/>
                  </a:cubicBezTo>
                  <a:lnTo>
                    <a:pt x="0" y="415770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D1C7D9B-8B6A-D94F-0E08-A57317F3F9E0}"/>
                </a:ext>
              </a:extLst>
            </p:cNvPr>
            <p:cNvSpPr/>
            <p:nvPr/>
          </p:nvSpPr>
          <p:spPr>
            <a:xfrm>
              <a:off x="1816686" y="7188161"/>
              <a:ext cx="88098" cy="88024"/>
            </a:xfrm>
            <a:custGeom>
              <a:avLst/>
              <a:gdLst>
                <a:gd name="connsiteX0" fmla="*/ 44053 w 88098"/>
                <a:gd name="connsiteY0" fmla="*/ 88025 h 88024"/>
                <a:gd name="connsiteX1" fmla="*/ 88098 w 88098"/>
                <a:gd name="connsiteY1" fmla="*/ 44013 h 88024"/>
                <a:gd name="connsiteX2" fmla="*/ 44053 w 88098"/>
                <a:gd name="connsiteY2" fmla="*/ 0 h 88024"/>
                <a:gd name="connsiteX3" fmla="*/ 0 w 88098"/>
                <a:gd name="connsiteY3" fmla="*/ 44013 h 88024"/>
                <a:gd name="connsiteX4" fmla="*/ 44053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53" y="88025"/>
                  </a:moveTo>
                  <a:cubicBezTo>
                    <a:pt x="68382" y="88025"/>
                    <a:pt x="88098" y="68320"/>
                    <a:pt x="88098" y="44013"/>
                  </a:cubicBezTo>
                  <a:cubicBezTo>
                    <a:pt x="88098" y="19706"/>
                    <a:pt x="68382" y="0"/>
                    <a:pt x="44053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53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39590FC-DB0B-3640-8A6F-B82CB1C2FEE1}"/>
                </a:ext>
              </a:extLst>
            </p:cNvPr>
            <p:cNvSpPr/>
            <p:nvPr/>
          </p:nvSpPr>
          <p:spPr>
            <a:xfrm>
              <a:off x="1995232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46695FA6-0D3A-6C44-D8DA-2A52CB05A399}"/>
                </a:ext>
              </a:extLst>
            </p:cNvPr>
            <p:cNvSpPr/>
            <p:nvPr/>
          </p:nvSpPr>
          <p:spPr>
            <a:xfrm>
              <a:off x="2173777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16" y="0"/>
                    <a:pt x="0" y="19706"/>
                    <a:pt x="0" y="44013"/>
                  </a:cubicBezTo>
                  <a:cubicBezTo>
                    <a:pt x="0" y="68320"/>
                    <a:pt x="19716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E72125A7-CAFF-18B8-9436-5899FC0D589D}"/>
                </a:ext>
              </a:extLst>
            </p:cNvPr>
            <p:cNvSpPr/>
            <p:nvPr/>
          </p:nvSpPr>
          <p:spPr>
            <a:xfrm>
              <a:off x="4151573" y="6729770"/>
              <a:ext cx="608708" cy="608182"/>
            </a:xfrm>
            <a:custGeom>
              <a:avLst/>
              <a:gdLst>
                <a:gd name="connsiteX0" fmla="*/ 608708 w 608708"/>
                <a:gd name="connsiteY0" fmla="*/ 304092 h 608182"/>
                <a:gd name="connsiteX1" fmla="*/ 304354 w 608708"/>
                <a:gd name="connsiteY1" fmla="*/ 608183 h 608182"/>
                <a:gd name="connsiteX2" fmla="*/ 0 w 608708"/>
                <a:gd name="connsiteY2" fmla="*/ 304092 h 608182"/>
                <a:gd name="connsiteX3" fmla="*/ 304354 w 608708"/>
                <a:gd name="connsiteY3" fmla="*/ 0 h 608182"/>
                <a:gd name="connsiteX4" fmla="*/ 608708 w 608708"/>
                <a:gd name="connsiteY4" fmla="*/ 304092 h 60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08" h="608182">
                  <a:moveTo>
                    <a:pt x="608708" y="304092"/>
                  </a:moveTo>
                  <a:cubicBezTo>
                    <a:pt x="608708" y="472037"/>
                    <a:pt x="472444" y="608183"/>
                    <a:pt x="304354" y="608183"/>
                  </a:cubicBezTo>
                  <a:cubicBezTo>
                    <a:pt x="136264" y="608183"/>
                    <a:pt x="0" y="472037"/>
                    <a:pt x="0" y="304092"/>
                  </a:cubicBezTo>
                  <a:cubicBezTo>
                    <a:pt x="0" y="136146"/>
                    <a:pt x="136264" y="0"/>
                    <a:pt x="304354" y="0"/>
                  </a:cubicBezTo>
                  <a:cubicBezTo>
                    <a:pt x="472444" y="0"/>
                    <a:pt x="608708" y="136146"/>
                    <a:pt x="608708" y="304092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D13C2E1E-92D4-2E11-7BAC-207686D359BB}"/>
                </a:ext>
              </a:extLst>
            </p:cNvPr>
            <p:cNvSpPr/>
            <p:nvPr/>
          </p:nvSpPr>
          <p:spPr>
            <a:xfrm>
              <a:off x="4459056" y="6864239"/>
              <a:ext cx="8479" cy="339244"/>
            </a:xfrm>
            <a:custGeom>
              <a:avLst/>
              <a:gdLst>
                <a:gd name="connsiteX0" fmla="*/ 0 w 8479"/>
                <a:gd name="connsiteY0" fmla="*/ 0 h 339244"/>
                <a:gd name="connsiteX1" fmla="*/ 0 w 8479"/>
                <a:gd name="connsiteY1" fmla="*/ 339244 h 3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9" h="339244">
                  <a:moveTo>
                    <a:pt x="0" y="0"/>
                  </a:moveTo>
                  <a:lnTo>
                    <a:pt x="0" y="339244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FC12484-C512-9A45-8A6E-073A99B9B064}"/>
                </a:ext>
              </a:extLst>
            </p:cNvPr>
            <p:cNvSpPr/>
            <p:nvPr/>
          </p:nvSpPr>
          <p:spPr>
            <a:xfrm>
              <a:off x="4326108" y="6864238"/>
              <a:ext cx="259622" cy="132814"/>
            </a:xfrm>
            <a:custGeom>
              <a:avLst/>
              <a:gdLst>
                <a:gd name="connsiteX0" fmla="*/ 0 w 259622"/>
                <a:gd name="connsiteY0" fmla="*/ 132815 h 132814"/>
                <a:gd name="connsiteX1" fmla="*/ 132932 w 259622"/>
                <a:gd name="connsiteY1" fmla="*/ 0 h 132814"/>
                <a:gd name="connsiteX2" fmla="*/ 259622 w 259622"/>
                <a:gd name="connsiteY2" fmla="*/ 126583 h 13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622" h="132814">
                  <a:moveTo>
                    <a:pt x="0" y="132815"/>
                  </a:moveTo>
                  <a:lnTo>
                    <a:pt x="132932" y="0"/>
                  </a:lnTo>
                  <a:lnTo>
                    <a:pt x="259622" y="126583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4D83D7-B97E-64CE-9581-98AC83DCAF25}"/>
              </a:ext>
            </a:extLst>
          </p:cNvPr>
          <p:cNvGrpSpPr/>
          <p:nvPr userDrawn="1"/>
        </p:nvGrpSpPr>
        <p:grpSpPr>
          <a:xfrm>
            <a:off x="1146306" y="2185292"/>
            <a:ext cx="3794356" cy="4082985"/>
            <a:chOff x="1146306" y="2185292"/>
            <a:chExt cx="3794356" cy="4082985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600CED1-1C64-9E44-CC5C-DFB0C588E5FB}"/>
                </a:ext>
              </a:extLst>
            </p:cNvPr>
            <p:cNvSpPr/>
            <p:nvPr/>
          </p:nvSpPr>
          <p:spPr>
            <a:xfrm>
              <a:off x="3490288" y="5112426"/>
              <a:ext cx="1202233" cy="603612"/>
            </a:xfrm>
            <a:custGeom>
              <a:avLst/>
              <a:gdLst>
                <a:gd name="connsiteX0" fmla="*/ 1202234 w 1202233"/>
                <a:gd name="connsiteY0" fmla="*/ 0 h 603612"/>
                <a:gd name="connsiteX1" fmla="*/ 0 w 1202233"/>
                <a:gd name="connsiteY1" fmla="*/ 0 h 603612"/>
                <a:gd name="connsiteX2" fmla="*/ 0 w 1202233"/>
                <a:gd name="connsiteY2" fmla="*/ 603613 h 603612"/>
                <a:gd name="connsiteX3" fmla="*/ 1202234 w 1202233"/>
                <a:gd name="connsiteY3" fmla="*/ 603613 h 603612"/>
                <a:gd name="connsiteX4" fmla="*/ 1202234 w 1202233"/>
                <a:gd name="connsiteY4" fmla="*/ 0 h 60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233" h="603612">
                  <a:moveTo>
                    <a:pt x="1202234" y="0"/>
                  </a:moveTo>
                  <a:lnTo>
                    <a:pt x="0" y="0"/>
                  </a:lnTo>
                  <a:lnTo>
                    <a:pt x="0" y="603613"/>
                  </a:lnTo>
                  <a:lnTo>
                    <a:pt x="1202234" y="603613"/>
                  </a:lnTo>
                  <a:lnTo>
                    <a:pt x="1202234" y="0"/>
                  </a:ln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CD2D67B-E066-F630-177D-4FF428B0AE24}"/>
                </a:ext>
              </a:extLst>
            </p:cNvPr>
            <p:cNvSpPr/>
            <p:nvPr/>
          </p:nvSpPr>
          <p:spPr>
            <a:xfrm>
              <a:off x="1911455" y="3378661"/>
              <a:ext cx="1424128" cy="468121"/>
            </a:xfrm>
            <a:custGeom>
              <a:avLst/>
              <a:gdLst>
                <a:gd name="connsiteX0" fmla="*/ 1189990 w 1424128"/>
                <a:gd name="connsiteY0" fmla="*/ 468122 h 468121"/>
                <a:gd name="connsiteX1" fmla="*/ 1424128 w 1424128"/>
                <a:gd name="connsiteY1" fmla="*/ 234061 h 468121"/>
                <a:gd name="connsiteX2" fmla="*/ 1189990 w 1424128"/>
                <a:gd name="connsiteY2" fmla="*/ 0 h 468121"/>
                <a:gd name="connsiteX3" fmla="*/ 234137 w 1424128"/>
                <a:gd name="connsiteY3" fmla="*/ 0 h 468121"/>
                <a:gd name="connsiteX4" fmla="*/ 0 w 1424128"/>
                <a:gd name="connsiteY4" fmla="*/ 234061 h 468121"/>
                <a:gd name="connsiteX5" fmla="*/ 234137 w 1424128"/>
                <a:gd name="connsiteY5" fmla="*/ 468122 h 468121"/>
                <a:gd name="connsiteX6" fmla="*/ 1189990 w 1424128"/>
                <a:gd name="connsiteY6" fmla="*/ 468122 h 4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128" h="468121">
                  <a:moveTo>
                    <a:pt x="1189990" y="468122"/>
                  </a:moveTo>
                  <a:cubicBezTo>
                    <a:pt x="1319301" y="468122"/>
                    <a:pt x="1424128" y="363334"/>
                    <a:pt x="1424128" y="234061"/>
                  </a:cubicBezTo>
                  <a:cubicBezTo>
                    <a:pt x="1424128" y="104796"/>
                    <a:pt x="1319301" y="0"/>
                    <a:pt x="1189990" y="0"/>
                  </a:cubicBezTo>
                  <a:lnTo>
                    <a:pt x="234137" y="0"/>
                  </a:lnTo>
                  <a:cubicBezTo>
                    <a:pt x="104825" y="0"/>
                    <a:pt x="0" y="104796"/>
                    <a:pt x="0" y="234061"/>
                  </a:cubicBezTo>
                  <a:cubicBezTo>
                    <a:pt x="0" y="363334"/>
                    <a:pt x="104825" y="468122"/>
                    <a:pt x="234137" y="468122"/>
                  </a:cubicBezTo>
                  <a:lnTo>
                    <a:pt x="1189990" y="468122"/>
                  </a:ln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32F98D-EC7E-D761-2281-3EC2E3CC4C91}"/>
                </a:ext>
              </a:extLst>
            </p:cNvPr>
            <p:cNvSpPr/>
            <p:nvPr/>
          </p:nvSpPr>
          <p:spPr>
            <a:xfrm>
              <a:off x="1604172" y="4938110"/>
              <a:ext cx="740889" cy="740662"/>
            </a:xfrm>
            <a:custGeom>
              <a:avLst/>
              <a:gdLst>
                <a:gd name="connsiteX0" fmla="*/ 0 w 740889"/>
                <a:gd name="connsiteY0" fmla="*/ 370331 h 740662"/>
                <a:gd name="connsiteX1" fmla="*/ 370446 w 740889"/>
                <a:gd name="connsiteY1" fmla="*/ 0 h 740662"/>
                <a:gd name="connsiteX2" fmla="*/ 740889 w 740889"/>
                <a:gd name="connsiteY2" fmla="*/ 0 h 740662"/>
                <a:gd name="connsiteX3" fmla="*/ 740889 w 740889"/>
                <a:gd name="connsiteY3" fmla="*/ 370331 h 740662"/>
                <a:gd name="connsiteX4" fmla="*/ 370446 w 740889"/>
                <a:gd name="connsiteY4" fmla="*/ 740662 h 740662"/>
                <a:gd name="connsiteX5" fmla="*/ 0 w 740889"/>
                <a:gd name="connsiteY5" fmla="*/ 370331 h 74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89" h="740662">
                  <a:moveTo>
                    <a:pt x="0" y="370331"/>
                  </a:moveTo>
                  <a:cubicBezTo>
                    <a:pt x="0" y="165970"/>
                    <a:pt x="165947" y="0"/>
                    <a:pt x="370446" y="0"/>
                  </a:cubicBezTo>
                  <a:lnTo>
                    <a:pt x="740889" y="0"/>
                  </a:lnTo>
                  <a:lnTo>
                    <a:pt x="740889" y="370331"/>
                  </a:lnTo>
                  <a:cubicBezTo>
                    <a:pt x="740889" y="574692"/>
                    <a:pt x="574940" y="740662"/>
                    <a:pt x="370446" y="740662"/>
                  </a:cubicBezTo>
                  <a:cubicBezTo>
                    <a:pt x="166018" y="740662"/>
                    <a:pt x="0" y="574765"/>
                    <a:pt x="0" y="370331"/>
                  </a:cubicBezTo>
                  <a:close/>
                </a:path>
              </a:pathLst>
            </a:custGeom>
            <a:solidFill>
              <a:srgbClr val="58585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07E0F2D-F708-AD73-9423-2D7E787C30EF}"/>
                </a:ext>
              </a:extLst>
            </p:cNvPr>
            <p:cNvSpPr/>
            <p:nvPr/>
          </p:nvSpPr>
          <p:spPr>
            <a:xfrm>
              <a:off x="1806981" y="5140921"/>
              <a:ext cx="335290" cy="335185"/>
            </a:xfrm>
            <a:custGeom>
              <a:avLst/>
              <a:gdLst>
                <a:gd name="connsiteX0" fmla="*/ 167645 w 335290"/>
                <a:gd name="connsiteY0" fmla="*/ 335185 h 335185"/>
                <a:gd name="connsiteX1" fmla="*/ 335291 w 335290"/>
                <a:gd name="connsiteY1" fmla="*/ 167593 h 335185"/>
                <a:gd name="connsiteX2" fmla="*/ 167645 w 335290"/>
                <a:gd name="connsiteY2" fmla="*/ 0 h 335185"/>
                <a:gd name="connsiteX3" fmla="*/ 0 w 335290"/>
                <a:gd name="connsiteY3" fmla="*/ 167593 h 335185"/>
                <a:gd name="connsiteX4" fmla="*/ 167645 w 335290"/>
                <a:gd name="connsiteY4" fmla="*/ 335185 h 3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335185">
                  <a:moveTo>
                    <a:pt x="167645" y="335185"/>
                  </a:moveTo>
                  <a:cubicBezTo>
                    <a:pt x="260230" y="335185"/>
                    <a:pt x="335291" y="260153"/>
                    <a:pt x="335291" y="167593"/>
                  </a:cubicBezTo>
                  <a:cubicBezTo>
                    <a:pt x="335291" y="75032"/>
                    <a:pt x="260230" y="0"/>
                    <a:pt x="167645" y="0"/>
                  </a:cubicBezTo>
                  <a:cubicBezTo>
                    <a:pt x="75057" y="0"/>
                    <a:pt x="0" y="75032"/>
                    <a:pt x="0" y="167593"/>
                  </a:cubicBezTo>
                  <a:cubicBezTo>
                    <a:pt x="0" y="260153"/>
                    <a:pt x="75057" y="335185"/>
                    <a:pt x="167645" y="335185"/>
                  </a:cubicBez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D18393E-05EA-C709-4C3E-09B5C5688106}"/>
                </a:ext>
              </a:extLst>
            </p:cNvPr>
            <p:cNvSpPr/>
            <p:nvPr/>
          </p:nvSpPr>
          <p:spPr>
            <a:xfrm>
              <a:off x="3189167" y="6175926"/>
              <a:ext cx="92383" cy="92351"/>
            </a:xfrm>
            <a:custGeom>
              <a:avLst/>
              <a:gdLst>
                <a:gd name="connsiteX0" fmla="*/ 46196 w 92383"/>
                <a:gd name="connsiteY0" fmla="*/ 92352 h 92351"/>
                <a:gd name="connsiteX1" fmla="*/ 92384 w 92383"/>
                <a:gd name="connsiteY1" fmla="*/ 46176 h 92351"/>
                <a:gd name="connsiteX2" fmla="*/ 46196 w 92383"/>
                <a:gd name="connsiteY2" fmla="*/ 0 h 92351"/>
                <a:gd name="connsiteX3" fmla="*/ 0 w 92383"/>
                <a:gd name="connsiteY3" fmla="*/ 46176 h 92351"/>
                <a:gd name="connsiteX4" fmla="*/ 46196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96" y="92352"/>
                  </a:moveTo>
                  <a:cubicBezTo>
                    <a:pt x="71701" y="92352"/>
                    <a:pt x="92384" y="71682"/>
                    <a:pt x="92384" y="46176"/>
                  </a:cubicBezTo>
                  <a:cubicBezTo>
                    <a:pt x="92384" y="20678"/>
                    <a:pt x="71701" y="0"/>
                    <a:pt x="46196" y="0"/>
                  </a:cubicBezTo>
                  <a:cubicBezTo>
                    <a:pt x="20682" y="0"/>
                    <a:pt x="0" y="20678"/>
                    <a:pt x="0" y="46176"/>
                  </a:cubicBezTo>
                  <a:cubicBezTo>
                    <a:pt x="0" y="71682"/>
                    <a:pt x="20682" y="92352"/>
                    <a:pt x="46196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860DE29E-BE08-2111-FFEA-B94EF894D0E5}"/>
                </a:ext>
              </a:extLst>
            </p:cNvPr>
            <p:cNvSpPr/>
            <p:nvPr/>
          </p:nvSpPr>
          <p:spPr>
            <a:xfrm>
              <a:off x="4210435" y="2185292"/>
              <a:ext cx="92383" cy="92351"/>
            </a:xfrm>
            <a:custGeom>
              <a:avLst/>
              <a:gdLst>
                <a:gd name="connsiteX0" fmla="*/ 46188 w 92383"/>
                <a:gd name="connsiteY0" fmla="*/ 92352 h 92351"/>
                <a:gd name="connsiteX1" fmla="*/ 92384 w 92383"/>
                <a:gd name="connsiteY1" fmla="*/ 46176 h 92351"/>
                <a:gd name="connsiteX2" fmla="*/ 46188 w 92383"/>
                <a:gd name="connsiteY2" fmla="*/ 0 h 92351"/>
                <a:gd name="connsiteX3" fmla="*/ 0 w 92383"/>
                <a:gd name="connsiteY3" fmla="*/ 46176 h 92351"/>
                <a:gd name="connsiteX4" fmla="*/ 46188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88" y="92352"/>
                  </a:moveTo>
                  <a:cubicBezTo>
                    <a:pt x="71701" y="92352"/>
                    <a:pt x="92384" y="71679"/>
                    <a:pt x="92384" y="46176"/>
                  </a:cubicBezTo>
                  <a:cubicBezTo>
                    <a:pt x="92384" y="20674"/>
                    <a:pt x="71701" y="0"/>
                    <a:pt x="46188" y="0"/>
                  </a:cubicBezTo>
                  <a:cubicBezTo>
                    <a:pt x="20682" y="0"/>
                    <a:pt x="0" y="20674"/>
                    <a:pt x="0" y="46176"/>
                  </a:cubicBezTo>
                  <a:cubicBezTo>
                    <a:pt x="0" y="71679"/>
                    <a:pt x="20682" y="92352"/>
                    <a:pt x="46188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E7E198-E90E-3C71-6296-EF30FF37B1DD}"/>
                </a:ext>
              </a:extLst>
            </p:cNvPr>
            <p:cNvSpPr/>
            <p:nvPr/>
          </p:nvSpPr>
          <p:spPr>
            <a:xfrm>
              <a:off x="3055161" y="2231469"/>
              <a:ext cx="1201478" cy="453629"/>
            </a:xfrm>
            <a:custGeom>
              <a:avLst/>
              <a:gdLst>
                <a:gd name="connsiteX0" fmla="*/ 0 w 1201478"/>
                <a:gd name="connsiteY0" fmla="*/ 453630 h 453629"/>
                <a:gd name="connsiteX1" fmla="*/ 747703 w 1201478"/>
                <a:gd name="connsiteY1" fmla="*/ 453630 h 453629"/>
                <a:gd name="connsiteX2" fmla="*/ 1201478 w 1201478"/>
                <a:gd name="connsiteY2" fmla="*/ 0 h 4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478" h="453629">
                  <a:moveTo>
                    <a:pt x="0" y="453630"/>
                  </a:moveTo>
                  <a:lnTo>
                    <a:pt x="747703" y="453630"/>
                  </a:lnTo>
                  <a:cubicBezTo>
                    <a:pt x="998319" y="453630"/>
                    <a:pt x="1201478" y="250539"/>
                    <a:pt x="1201478" y="0"/>
                  </a:cubicBez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AACE0DD-8CD5-5C19-780C-C8BD769912FF}"/>
                </a:ext>
              </a:extLst>
            </p:cNvPr>
            <p:cNvSpPr/>
            <p:nvPr/>
          </p:nvSpPr>
          <p:spPr>
            <a:xfrm>
              <a:off x="1483724" y="4806587"/>
              <a:ext cx="1751646" cy="1415514"/>
            </a:xfrm>
            <a:custGeom>
              <a:avLst/>
              <a:gdLst>
                <a:gd name="connsiteX0" fmla="*/ 873097 w 1751646"/>
                <a:gd name="connsiteY0" fmla="*/ 0 h 1415514"/>
                <a:gd name="connsiteX1" fmla="*/ 502083 w 1751646"/>
                <a:gd name="connsiteY1" fmla="*/ 0 h 1415514"/>
                <a:gd name="connsiteX2" fmla="*/ 0 w 1751646"/>
                <a:gd name="connsiteY2" fmla="*/ 501926 h 1415514"/>
                <a:gd name="connsiteX3" fmla="*/ 502083 w 1751646"/>
                <a:gd name="connsiteY3" fmla="*/ 1003852 h 1415514"/>
                <a:gd name="connsiteX4" fmla="*/ 1341695 w 1751646"/>
                <a:gd name="connsiteY4" fmla="*/ 1003852 h 1415514"/>
                <a:gd name="connsiteX5" fmla="*/ 1751646 w 1751646"/>
                <a:gd name="connsiteY5" fmla="*/ 1415515 h 1415514"/>
                <a:gd name="connsiteX6" fmla="*/ 1751646 w 1751646"/>
                <a:gd name="connsiteY6" fmla="*/ 1415515 h 14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646" h="1415514">
                  <a:moveTo>
                    <a:pt x="873097" y="0"/>
                  </a:moveTo>
                  <a:lnTo>
                    <a:pt x="502083" y="0"/>
                  </a:lnTo>
                  <a:cubicBezTo>
                    <a:pt x="224799" y="0"/>
                    <a:pt x="0" y="224726"/>
                    <a:pt x="0" y="501926"/>
                  </a:cubicBezTo>
                  <a:cubicBezTo>
                    <a:pt x="0" y="779126"/>
                    <a:pt x="224799" y="1003852"/>
                    <a:pt x="502083" y="1003852"/>
                  </a:cubicBezTo>
                  <a:lnTo>
                    <a:pt x="1341695" y="1003852"/>
                  </a:lnTo>
                  <a:cubicBezTo>
                    <a:pt x="1568101" y="1003852"/>
                    <a:pt x="1751646" y="1189246"/>
                    <a:pt x="1751646" y="1415515"/>
                  </a:cubicBezTo>
                  <a:lnTo>
                    <a:pt x="1751646" y="1415515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40E5116-467E-F3C1-519D-A8BAF5FCE838}"/>
                </a:ext>
              </a:extLst>
            </p:cNvPr>
            <p:cNvSpPr/>
            <p:nvPr/>
          </p:nvSpPr>
          <p:spPr>
            <a:xfrm>
              <a:off x="1146306" y="2682128"/>
              <a:ext cx="1041334" cy="927628"/>
            </a:xfrm>
            <a:custGeom>
              <a:avLst/>
              <a:gdLst>
                <a:gd name="connsiteX0" fmla="*/ 1041335 w 1041334"/>
                <a:gd name="connsiteY0" fmla="*/ 0 h 927628"/>
                <a:gd name="connsiteX1" fmla="*/ 462614 w 1041334"/>
                <a:gd name="connsiteY1" fmla="*/ 0 h 927628"/>
                <a:gd name="connsiteX2" fmla="*/ 0 w 1041334"/>
                <a:gd name="connsiteY2" fmla="*/ 462472 h 927628"/>
                <a:gd name="connsiteX3" fmla="*/ 0 w 1041334"/>
                <a:gd name="connsiteY3" fmla="*/ 465155 h 927628"/>
                <a:gd name="connsiteX4" fmla="*/ 462614 w 1041334"/>
                <a:gd name="connsiteY4" fmla="*/ 927629 h 927628"/>
                <a:gd name="connsiteX5" fmla="*/ 675554 w 1041334"/>
                <a:gd name="connsiteY5" fmla="*/ 927629 h 92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334" h="927628">
                  <a:moveTo>
                    <a:pt x="1041335" y="0"/>
                  </a:moveTo>
                  <a:lnTo>
                    <a:pt x="462614" y="0"/>
                  </a:lnTo>
                  <a:cubicBezTo>
                    <a:pt x="207115" y="0"/>
                    <a:pt x="0" y="207050"/>
                    <a:pt x="0" y="462472"/>
                  </a:cubicBezTo>
                  <a:lnTo>
                    <a:pt x="0" y="465155"/>
                  </a:lnTo>
                  <a:cubicBezTo>
                    <a:pt x="0" y="720576"/>
                    <a:pt x="207115" y="927629"/>
                    <a:pt x="462614" y="927629"/>
                  </a:cubicBezTo>
                  <a:lnTo>
                    <a:pt x="675554" y="927629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8346A81-D4DB-3F8E-BA6E-CF26CC6091F7}"/>
                </a:ext>
              </a:extLst>
            </p:cNvPr>
            <p:cNvSpPr/>
            <p:nvPr/>
          </p:nvSpPr>
          <p:spPr>
            <a:xfrm>
              <a:off x="3500103" y="5014097"/>
              <a:ext cx="1440559" cy="452890"/>
            </a:xfrm>
            <a:custGeom>
              <a:avLst/>
              <a:gdLst>
                <a:gd name="connsiteX0" fmla="*/ 1440560 w 1440559"/>
                <a:gd name="connsiteY0" fmla="*/ 96401 h 452890"/>
                <a:gd name="connsiteX1" fmla="*/ 1344101 w 1440559"/>
                <a:gd name="connsiteY1" fmla="*/ 0 h 452890"/>
                <a:gd name="connsiteX2" fmla="*/ 0 w 1440559"/>
                <a:gd name="connsiteY2" fmla="*/ 0 h 452890"/>
                <a:gd name="connsiteX3" fmla="*/ 0 w 1440559"/>
                <a:gd name="connsiteY3" fmla="*/ 356490 h 452890"/>
                <a:gd name="connsiteX4" fmla="*/ 96459 w 1440559"/>
                <a:gd name="connsiteY4" fmla="*/ 452890 h 452890"/>
                <a:gd name="connsiteX5" fmla="*/ 1440560 w 1440559"/>
                <a:gd name="connsiteY5" fmla="*/ 452890 h 452890"/>
                <a:gd name="connsiteX6" fmla="*/ 1440560 w 1440559"/>
                <a:gd name="connsiteY6" fmla="*/ 96401 h 45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559" h="452890">
                  <a:moveTo>
                    <a:pt x="1440560" y="96401"/>
                  </a:moveTo>
                  <a:cubicBezTo>
                    <a:pt x="1440560" y="43155"/>
                    <a:pt x="1397371" y="0"/>
                    <a:pt x="1344101" y="0"/>
                  </a:cubicBezTo>
                  <a:lnTo>
                    <a:pt x="0" y="0"/>
                  </a:lnTo>
                  <a:lnTo>
                    <a:pt x="0" y="356490"/>
                  </a:lnTo>
                  <a:cubicBezTo>
                    <a:pt x="0" y="409735"/>
                    <a:pt x="43189" y="452890"/>
                    <a:pt x="96459" y="452890"/>
                  </a:cubicBezTo>
                  <a:lnTo>
                    <a:pt x="1440560" y="452890"/>
                  </a:lnTo>
                  <a:lnTo>
                    <a:pt x="1440560" y="96401"/>
                  </a:lnTo>
                  <a:close/>
                </a:path>
              </a:pathLst>
            </a:custGeom>
            <a:solidFill>
              <a:schemeClr val="accent2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4F8D2D75-70C2-53AC-D2C7-42C27A0960F9}"/>
                </a:ext>
              </a:extLst>
            </p:cNvPr>
            <p:cNvSpPr/>
            <p:nvPr/>
          </p:nvSpPr>
          <p:spPr>
            <a:xfrm>
              <a:off x="4131403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81" y="178510"/>
                    <a:pt x="177903" y="138552"/>
                    <a:pt x="177903" y="89259"/>
                  </a:cubicBezTo>
                  <a:cubicBezTo>
                    <a:pt x="177903" y="39966"/>
                    <a:pt x="138081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647D9876-95E4-0B36-3A01-D36009C3DAA7}"/>
                </a:ext>
              </a:extLst>
            </p:cNvPr>
            <p:cNvSpPr/>
            <p:nvPr/>
          </p:nvSpPr>
          <p:spPr>
            <a:xfrm>
              <a:off x="4575332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6B5938C0-4030-E307-D2EE-598D7F14A319}"/>
                </a:ext>
              </a:extLst>
            </p:cNvPr>
            <p:cNvSpPr/>
            <p:nvPr/>
          </p:nvSpPr>
          <p:spPr>
            <a:xfrm>
              <a:off x="3687450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B5BAB41F-3465-1C21-3C0E-8E04D10354A3}"/>
                </a:ext>
              </a:extLst>
            </p:cNvPr>
            <p:cNvSpPr/>
            <p:nvPr/>
          </p:nvSpPr>
          <p:spPr>
            <a:xfrm>
              <a:off x="3575477" y="3089178"/>
              <a:ext cx="1365185" cy="962455"/>
            </a:xfrm>
            <a:custGeom>
              <a:avLst/>
              <a:gdLst>
                <a:gd name="connsiteX0" fmla="*/ 0 w 1365185"/>
                <a:gd name="connsiteY0" fmla="*/ 96401 h 962455"/>
                <a:gd name="connsiteX1" fmla="*/ 96459 w 1365185"/>
                <a:gd name="connsiteY1" fmla="*/ 0 h 962455"/>
                <a:gd name="connsiteX2" fmla="*/ 1365185 w 1365185"/>
                <a:gd name="connsiteY2" fmla="*/ 0 h 962455"/>
                <a:gd name="connsiteX3" fmla="*/ 1365185 w 1365185"/>
                <a:gd name="connsiteY3" fmla="*/ 866055 h 962455"/>
                <a:gd name="connsiteX4" fmla="*/ 1268726 w 1365185"/>
                <a:gd name="connsiteY4" fmla="*/ 962456 h 962455"/>
                <a:gd name="connsiteX5" fmla="*/ 0 w 1365185"/>
                <a:gd name="connsiteY5" fmla="*/ 962456 h 962455"/>
                <a:gd name="connsiteX6" fmla="*/ 0 w 1365185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5185" h="962455">
                  <a:moveTo>
                    <a:pt x="0" y="96401"/>
                  </a:moveTo>
                  <a:cubicBezTo>
                    <a:pt x="0" y="43163"/>
                    <a:pt x="43182" y="0"/>
                    <a:pt x="96459" y="0"/>
                  </a:cubicBezTo>
                  <a:lnTo>
                    <a:pt x="1365185" y="0"/>
                  </a:lnTo>
                  <a:lnTo>
                    <a:pt x="1365185" y="866055"/>
                  </a:lnTo>
                  <a:cubicBezTo>
                    <a:pt x="1365185" y="919301"/>
                    <a:pt x="1321996" y="962456"/>
                    <a:pt x="1268726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B8B8B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BB38C8C-A903-0737-CB56-7617E06390E7}"/>
                </a:ext>
              </a:extLst>
            </p:cNvPr>
            <p:cNvSpPr/>
            <p:nvPr/>
          </p:nvSpPr>
          <p:spPr>
            <a:xfrm>
              <a:off x="3821102" y="3258329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9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9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77C0A9E-22EE-B58D-790E-172F90135882}"/>
                </a:ext>
              </a:extLst>
            </p:cNvPr>
            <p:cNvSpPr/>
            <p:nvPr/>
          </p:nvSpPr>
          <p:spPr>
            <a:xfrm>
              <a:off x="4467491" y="3258329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9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9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20CA2F9-276F-6AD7-BE86-4DDBE0708ABF}"/>
                </a:ext>
              </a:extLst>
            </p:cNvPr>
            <p:cNvSpPr/>
            <p:nvPr/>
          </p:nvSpPr>
          <p:spPr>
            <a:xfrm>
              <a:off x="3821102" y="3631078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8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8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CD455AA7-F75C-BA8C-9E62-95AD936FE048}"/>
                </a:ext>
              </a:extLst>
            </p:cNvPr>
            <p:cNvSpPr/>
            <p:nvPr/>
          </p:nvSpPr>
          <p:spPr>
            <a:xfrm>
              <a:off x="4467491" y="3631078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091C7DA5-41F2-5BAE-B8A3-49D602B31C84}"/>
                </a:ext>
              </a:extLst>
            </p:cNvPr>
            <p:cNvSpPr/>
            <p:nvPr/>
          </p:nvSpPr>
          <p:spPr>
            <a:xfrm>
              <a:off x="2448803" y="4051642"/>
              <a:ext cx="2123972" cy="962455"/>
            </a:xfrm>
            <a:custGeom>
              <a:avLst/>
              <a:gdLst>
                <a:gd name="connsiteX0" fmla="*/ 0 w 2123972"/>
                <a:gd name="connsiteY0" fmla="*/ 96401 h 962455"/>
                <a:gd name="connsiteX1" fmla="*/ 96459 w 2123972"/>
                <a:gd name="connsiteY1" fmla="*/ 0 h 962455"/>
                <a:gd name="connsiteX2" fmla="*/ 2123973 w 2123972"/>
                <a:gd name="connsiteY2" fmla="*/ 0 h 962455"/>
                <a:gd name="connsiteX3" fmla="*/ 2123973 w 2123972"/>
                <a:gd name="connsiteY3" fmla="*/ 866055 h 962455"/>
                <a:gd name="connsiteX4" fmla="*/ 2027514 w 2123972"/>
                <a:gd name="connsiteY4" fmla="*/ 962456 h 962455"/>
                <a:gd name="connsiteX5" fmla="*/ 0 w 2123972"/>
                <a:gd name="connsiteY5" fmla="*/ 962456 h 962455"/>
                <a:gd name="connsiteX6" fmla="*/ 0 w 2123972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72" h="962455">
                  <a:moveTo>
                    <a:pt x="0" y="96401"/>
                  </a:moveTo>
                  <a:cubicBezTo>
                    <a:pt x="0" y="43155"/>
                    <a:pt x="43182" y="0"/>
                    <a:pt x="96459" y="0"/>
                  </a:cubicBezTo>
                  <a:lnTo>
                    <a:pt x="2123973" y="0"/>
                  </a:lnTo>
                  <a:lnTo>
                    <a:pt x="2123973" y="866055"/>
                  </a:lnTo>
                  <a:cubicBezTo>
                    <a:pt x="2123973" y="919293"/>
                    <a:pt x="2080791" y="962456"/>
                    <a:pt x="2027514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F44C4A2-6943-373C-9FA3-6C2610E1AD46}"/>
                </a:ext>
              </a:extLst>
            </p:cNvPr>
            <p:cNvSpPr/>
            <p:nvPr/>
          </p:nvSpPr>
          <p:spPr>
            <a:xfrm>
              <a:off x="2645740" y="4232329"/>
              <a:ext cx="227546" cy="228325"/>
            </a:xfrm>
            <a:custGeom>
              <a:avLst/>
              <a:gdLst>
                <a:gd name="connsiteX0" fmla="*/ 113774 w 227546"/>
                <a:gd name="connsiteY0" fmla="*/ 228325 h 228325"/>
                <a:gd name="connsiteX1" fmla="*/ 227547 w 227546"/>
                <a:gd name="connsiteY1" fmla="*/ 114163 h 228325"/>
                <a:gd name="connsiteX2" fmla="*/ 113774 w 227546"/>
                <a:gd name="connsiteY2" fmla="*/ 0 h 228325"/>
                <a:gd name="connsiteX3" fmla="*/ 0 w 227546"/>
                <a:gd name="connsiteY3" fmla="*/ 114163 h 228325"/>
                <a:gd name="connsiteX4" fmla="*/ 113774 w 227546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11FF4E21-F7C1-424B-FEA7-1365990FB45E}"/>
                </a:ext>
              </a:extLst>
            </p:cNvPr>
            <p:cNvSpPr/>
            <p:nvPr/>
          </p:nvSpPr>
          <p:spPr>
            <a:xfrm>
              <a:off x="2645740" y="4605086"/>
              <a:ext cx="227546" cy="228316"/>
            </a:xfrm>
            <a:custGeom>
              <a:avLst/>
              <a:gdLst>
                <a:gd name="connsiteX0" fmla="*/ 113774 w 227546"/>
                <a:gd name="connsiteY0" fmla="*/ 228317 h 228316"/>
                <a:gd name="connsiteX1" fmla="*/ 227547 w 227546"/>
                <a:gd name="connsiteY1" fmla="*/ 114154 h 228316"/>
                <a:gd name="connsiteX2" fmla="*/ 113774 w 227546"/>
                <a:gd name="connsiteY2" fmla="*/ 0 h 228316"/>
                <a:gd name="connsiteX3" fmla="*/ 0 w 227546"/>
                <a:gd name="connsiteY3" fmla="*/ 114154 h 228316"/>
                <a:gd name="connsiteX4" fmla="*/ 113774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E0F8BCB-E25D-67F2-4C41-63524E6937CB}"/>
                </a:ext>
              </a:extLst>
            </p:cNvPr>
            <p:cNvSpPr/>
            <p:nvPr/>
          </p:nvSpPr>
          <p:spPr>
            <a:xfrm>
              <a:off x="3386329" y="4232329"/>
              <a:ext cx="227547" cy="228325"/>
            </a:xfrm>
            <a:custGeom>
              <a:avLst/>
              <a:gdLst>
                <a:gd name="connsiteX0" fmla="*/ 113774 w 227547"/>
                <a:gd name="connsiteY0" fmla="*/ 228325 h 228325"/>
                <a:gd name="connsiteX1" fmla="*/ 227547 w 227547"/>
                <a:gd name="connsiteY1" fmla="*/ 114163 h 228325"/>
                <a:gd name="connsiteX2" fmla="*/ 113774 w 227547"/>
                <a:gd name="connsiteY2" fmla="*/ 0 h 228325"/>
                <a:gd name="connsiteX3" fmla="*/ 0 w 227547"/>
                <a:gd name="connsiteY3" fmla="*/ 114163 h 228325"/>
                <a:gd name="connsiteX4" fmla="*/ 113774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C8EF728A-2373-1BF1-D422-B6232800D9EF}"/>
                </a:ext>
              </a:extLst>
            </p:cNvPr>
            <p:cNvSpPr/>
            <p:nvPr/>
          </p:nvSpPr>
          <p:spPr>
            <a:xfrm>
              <a:off x="4126926" y="4232329"/>
              <a:ext cx="227547" cy="228325"/>
            </a:xfrm>
            <a:custGeom>
              <a:avLst/>
              <a:gdLst>
                <a:gd name="connsiteX0" fmla="*/ 113773 w 227547"/>
                <a:gd name="connsiteY0" fmla="*/ 228325 h 228325"/>
                <a:gd name="connsiteX1" fmla="*/ 227547 w 227547"/>
                <a:gd name="connsiteY1" fmla="*/ 114163 h 228325"/>
                <a:gd name="connsiteX2" fmla="*/ 113773 w 227547"/>
                <a:gd name="connsiteY2" fmla="*/ 0 h 228325"/>
                <a:gd name="connsiteX3" fmla="*/ 0 w 227547"/>
                <a:gd name="connsiteY3" fmla="*/ 114163 h 228325"/>
                <a:gd name="connsiteX4" fmla="*/ 113773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3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3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3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1EC45B3A-01B6-38C4-BCAC-C7870DB3BA24}"/>
                </a:ext>
              </a:extLst>
            </p:cNvPr>
            <p:cNvSpPr/>
            <p:nvPr/>
          </p:nvSpPr>
          <p:spPr>
            <a:xfrm>
              <a:off x="3386329" y="4605086"/>
              <a:ext cx="227547" cy="228316"/>
            </a:xfrm>
            <a:custGeom>
              <a:avLst/>
              <a:gdLst>
                <a:gd name="connsiteX0" fmla="*/ 113774 w 227547"/>
                <a:gd name="connsiteY0" fmla="*/ 228317 h 228316"/>
                <a:gd name="connsiteX1" fmla="*/ 227547 w 227547"/>
                <a:gd name="connsiteY1" fmla="*/ 114154 h 228316"/>
                <a:gd name="connsiteX2" fmla="*/ 113774 w 227547"/>
                <a:gd name="connsiteY2" fmla="*/ 0 h 228316"/>
                <a:gd name="connsiteX3" fmla="*/ 0 w 227547"/>
                <a:gd name="connsiteY3" fmla="*/ 114154 h 228316"/>
                <a:gd name="connsiteX4" fmla="*/ 113774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33800E0-91F1-9430-7B8A-05024D4A728E}"/>
                </a:ext>
              </a:extLst>
            </p:cNvPr>
            <p:cNvSpPr/>
            <p:nvPr/>
          </p:nvSpPr>
          <p:spPr>
            <a:xfrm>
              <a:off x="4126926" y="4605086"/>
              <a:ext cx="227547" cy="228316"/>
            </a:xfrm>
            <a:custGeom>
              <a:avLst/>
              <a:gdLst>
                <a:gd name="connsiteX0" fmla="*/ 113773 w 227547"/>
                <a:gd name="connsiteY0" fmla="*/ 228317 h 228316"/>
                <a:gd name="connsiteX1" fmla="*/ 227547 w 227547"/>
                <a:gd name="connsiteY1" fmla="*/ 114154 h 228316"/>
                <a:gd name="connsiteX2" fmla="*/ 113773 w 227547"/>
                <a:gd name="connsiteY2" fmla="*/ 0 h 228316"/>
                <a:gd name="connsiteX3" fmla="*/ 0 w 227547"/>
                <a:gd name="connsiteY3" fmla="*/ 114154 h 228316"/>
                <a:gd name="connsiteX4" fmla="*/ 113773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F691E33-1EF1-030A-FF72-8C822ACF0636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0B9FF99E-E274-4CAC-4863-AF01DDB24471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FFFFF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F3A9F93-D1AA-942E-BDAC-A152B3E7D154}"/>
                </a:ext>
              </a:extLst>
            </p:cNvPr>
            <p:cNvSpPr/>
            <p:nvPr/>
          </p:nvSpPr>
          <p:spPr>
            <a:xfrm>
              <a:off x="4644188" y="4097954"/>
              <a:ext cx="296466" cy="708633"/>
            </a:xfrm>
            <a:custGeom>
              <a:avLst/>
              <a:gdLst>
                <a:gd name="connsiteX0" fmla="*/ 296467 w 296466"/>
                <a:gd name="connsiteY0" fmla="*/ 0 h 708633"/>
                <a:gd name="connsiteX1" fmla="*/ 296467 w 296466"/>
                <a:gd name="connsiteY1" fmla="*/ 412346 h 708633"/>
                <a:gd name="connsiteX2" fmla="*/ 0 w 296466"/>
                <a:gd name="connsiteY2" fmla="*/ 708633 h 708633"/>
                <a:gd name="connsiteX3" fmla="*/ 0 w 296466"/>
                <a:gd name="connsiteY3" fmla="*/ 708633 h 70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6" h="708633">
                  <a:moveTo>
                    <a:pt x="296467" y="0"/>
                  </a:moveTo>
                  <a:lnTo>
                    <a:pt x="296467" y="412346"/>
                  </a:lnTo>
                  <a:cubicBezTo>
                    <a:pt x="296467" y="575978"/>
                    <a:pt x="163731" y="708633"/>
                    <a:pt x="0" y="708633"/>
                  </a:cubicBezTo>
                  <a:lnTo>
                    <a:pt x="0" y="708633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95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1B9B1-B5B0-D130-11FC-1072FB4E6FB1}"/>
              </a:ext>
            </a:extLst>
          </p:cNvPr>
          <p:cNvSpPr/>
          <p:nvPr userDrawn="1"/>
        </p:nvSpPr>
        <p:spPr>
          <a:xfrm>
            <a:off x="13687311" y="6369049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B2783B8D-C5E4-4C39-1A19-7F95033CF7B1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DCD38-E2A7-FC27-2761-7AB17C0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BF4A1196-DA63-B5F0-82F3-62FD3E13BD8C}"/>
              </a:ext>
            </a:extLst>
          </p:cNvPr>
          <p:cNvGrpSpPr/>
          <p:nvPr userDrawn="1"/>
        </p:nvGrpSpPr>
        <p:grpSpPr>
          <a:xfrm>
            <a:off x="6859415" y="6789716"/>
            <a:ext cx="4966230" cy="3115600"/>
            <a:chOff x="6859415" y="6789716"/>
            <a:chExt cx="4966230" cy="3115600"/>
          </a:xfrm>
        </p:grpSpPr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2A4124E3-C0EB-4B97-A32E-248A34181DF9}"/>
                </a:ext>
              </a:extLst>
            </p:cNvPr>
            <p:cNvSpPr/>
            <p:nvPr/>
          </p:nvSpPr>
          <p:spPr>
            <a:xfrm>
              <a:off x="8008878" y="7012218"/>
              <a:ext cx="1174919" cy="1589582"/>
            </a:xfrm>
            <a:custGeom>
              <a:avLst/>
              <a:gdLst>
                <a:gd name="connsiteX0" fmla="*/ 88402 w 1174919"/>
                <a:gd name="connsiteY0" fmla="*/ 0 h 1589582"/>
                <a:gd name="connsiteX1" fmla="*/ 1174919 w 1174919"/>
                <a:gd name="connsiteY1" fmla="*/ 0 h 1589582"/>
                <a:gd name="connsiteX2" fmla="*/ 1174919 w 1174919"/>
                <a:gd name="connsiteY2" fmla="*/ 1389796 h 1589582"/>
                <a:gd name="connsiteX3" fmla="*/ 945193 w 1174919"/>
                <a:gd name="connsiteY3" fmla="*/ 1589582 h 1589582"/>
                <a:gd name="connsiteX4" fmla="*/ 0 w 1174919"/>
                <a:gd name="connsiteY4" fmla="*/ 1589582 h 1589582"/>
                <a:gd name="connsiteX5" fmla="*/ 0 w 1174919"/>
                <a:gd name="connsiteY5" fmla="*/ 88271 h 1589582"/>
                <a:gd name="connsiteX6" fmla="*/ 88402 w 1174919"/>
                <a:gd name="connsiteY6" fmla="*/ 0 h 158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19" h="1589582">
                  <a:moveTo>
                    <a:pt x="88402" y="0"/>
                  </a:moveTo>
                  <a:lnTo>
                    <a:pt x="1174919" y="0"/>
                  </a:lnTo>
                  <a:lnTo>
                    <a:pt x="1174919" y="1389796"/>
                  </a:lnTo>
                  <a:cubicBezTo>
                    <a:pt x="1174919" y="1500134"/>
                    <a:pt x="1072079" y="1589582"/>
                    <a:pt x="945193" y="1589582"/>
                  </a:cubicBezTo>
                  <a:lnTo>
                    <a:pt x="0" y="1589582"/>
                  </a:lnTo>
                  <a:lnTo>
                    <a:pt x="0" y="88271"/>
                  </a:lnTo>
                  <a:cubicBezTo>
                    <a:pt x="0" y="39545"/>
                    <a:pt x="39604" y="0"/>
                    <a:pt x="88402" y="0"/>
                  </a:cubicBezTo>
                  <a:close/>
                </a:path>
              </a:pathLst>
            </a:custGeom>
            <a:solidFill>
              <a:schemeClr val="accent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C030B05-D841-CD70-5001-D4E1A46301E6}"/>
                </a:ext>
              </a:extLst>
            </p:cNvPr>
            <p:cNvSpPr/>
            <p:nvPr/>
          </p:nvSpPr>
          <p:spPr>
            <a:xfrm>
              <a:off x="8287521" y="7247606"/>
              <a:ext cx="1174919" cy="1331713"/>
            </a:xfrm>
            <a:custGeom>
              <a:avLst/>
              <a:gdLst>
                <a:gd name="connsiteX0" fmla="*/ 0 w 1174919"/>
                <a:gd name="connsiteY0" fmla="*/ 1331714 h 1331713"/>
                <a:gd name="connsiteX1" fmla="*/ 0 w 1174919"/>
                <a:gd name="connsiteY1" fmla="*/ 918901 h 1331713"/>
                <a:gd name="connsiteX2" fmla="*/ 0 w 1174919"/>
                <a:gd name="connsiteY2" fmla="*/ 180252 h 1331713"/>
                <a:gd name="connsiteX3" fmla="*/ 229727 w 1174919"/>
                <a:gd name="connsiteY3" fmla="*/ 0 h 1331713"/>
                <a:gd name="connsiteX4" fmla="*/ 1174919 w 1174919"/>
                <a:gd name="connsiteY4" fmla="*/ 0 h 1331713"/>
                <a:gd name="connsiteX5" fmla="*/ 1174919 w 1174919"/>
                <a:gd name="connsiteY5" fmla="*/ 196082 h 1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1331713">
                  <a:moveTo>
                    <a:pt x="0" y="1331714"/>
                  </a:moveTo>
                  <a:lnTo>
                    <a:pt x="0" y="918901"/>
                  </a:lnTo>
                  <a:lnTo>
                    <a:pt x="0" y="180252"/>
                  </a:lnTo>
                  <a:cubicBezTo>
                    <a:pt x="0" y="80738"/>
                    <a:pt x="102841" y="0"/>
                    <a:pt x="229727" y="0"/>
                  </a:cubicBezTo>
                  <a:lnTo>
                    <a:pt x="1174919" y="0"/>
                  </a:lnTo>
                  <a:lnTo>
                    <a:pt x="1174919" y="196082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DC206B4-489C-D2C2-9208-3AD7C71A0985}"/>
                </a:ext>
              </a:extLst>
            </p:cNvPr>
            <p:cNvSpPr/>
            <p:nvPr/>
          </p:nvSpPr>
          <p:spPr>
            <a:xfrm>
              <a:off x="8556487" y="7428682"/>
              <a:ext cx="1174919" cy="1801075"/>
            </a:xfrm>
            <a:custGeom>
              <a:avLst/>
              <a:gdLst>
                <a:gd name="connsiteX0" fmla="*/ 88402 w 1174919"/>
                <a:gd name="connsiteY0" fmla="*/ 0 h 1801075"/>
                <a:gd name="connsiteX1" fmla="*/ 0 w 1174919"/>
                <a:gd name="connsiteY1" fmla="*/ 88271 h 1801075"/>
                <a:gd name="connsiteX2" fmla="*/ 0 w 1174919"/>
                <a:gd name="connsiteY2" fmla="*/ 1173177 h 1801075"/>
                <a:gd name="connsiteX3" fmla="*/ 390441 w 1174919"/>
                <a:gd name="connsiteY3" fmla="*/ 1173177 h 1801075"/>
                <a:gd name="connsiteX4" fmla="*/ 129361 w 1174919"/>
                <a:gd name="connsiteY4" fmla="*/ 1433870 h 1801075"/>
                <a:gd name="connsiteX5" fmla="*/ 129361 w 1174919"/>
                <a:gd name="connsiteY5" fmla="*/ 1512313 h 1801075"/>
                <a:gd name="connsiteX6" fmla="*/ 0 w 1174919"/>
                <a:gd name="connsiteY6" fmla="*/ 1686677 h 1801075"/>
                <a:gd name="connsiteX7" fmla="*/ 0 w 1174919"/>
                <a:gd name="connsiteY7" fmla="*/ 1801076 h 1801075"/>
                <a:gd name="connsiteX8" fmla="*/ 945192 w 1174919"/>
                <a:gd name="connsiteY8" fmla="*/ 1801076 h 1801075"/>
                <a:gd name="connsiteX9" fmla="*/ 1174919 w 1174919"/>
                <a:gd name="connsiteY9" fmla="*/ 1571690 h 1801075"/>
                <a:gd name="connsiteX10" fmla="*/ 1174919 w 1174919"/>
                <a:gd name="connsiteY10" fmla="*/ 0 h 1801075"/>
                <a:gd name="connsiteX11" fmla="*/ 88402 w 1174919"/>
                <a:gd name="connsiteY11" fmla="*/ 0 h 180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4919" h="1801075">
                  <a:moveTo>
                    <a:pt x="88402" y="0"/>
                  </a:moveTo>
                  <a:cubicBezTo>
                    <a:pt x="39604" y="0"/>
                    <a:pt x="0" y="39545"/>
                    <a:pt x="0" y="88271"/>
                  </a:cubicBezTo>
                  <a:lnTo>
                    <a:pt x="0" y="1173177"/>
                  </a:lnTo>
                  <a:lnTo>
                    <a:pt x="390441" y="1173177"/>
                  </a:lnTo>
                  <a:cubicBezTo>
                    <a:pt x="390441" y="1317176"/>
                    <a:pt x="273574" y="1433870"/>
                    <a:pt x="129361" y="1433870"/>
                  </a:cubicBezTo>
                  <a:lnTo>
                    <a:pt x="129361" y="1512313"/>
                  </a:lnTo>
                  <a:cubicBezTo>
                    <a:pt x="129361" y="1594522"/>
                    <a:pt x="74847" y="1663962"/>
                    <a:pt x="0" y="1686677"/>
                  </a:cubicBezTo>
                  <a:lnTo>
                    <a:pt x="0" y="1801076"/>
                  </a:lnTo>
                  <a:lnTo>
                    <a:pt x="945192" y="1801076"/>
                  </a:lnTo>
                  <a:cubicBezTo>
                    <a:pt x="1072079" y="1801076"/>
                    <a:pt x="1174919" y="1698388"/>
                    <a:pt x="1174919" y="1571690"/>
                  </a:cubicBezTo>
                  <a:lnTo>
                    <a:pt x="1174919" y="0"/>
                  </a:lnTo>
                  <a:lnTo>
                    <a:pt x="88402" y="0"/>
                  </a:lnTo>
                  <a:close/>
                </a:path>
              </a:pathLst>
            </a:custGeom>
            <a:solidFill>
              <a:srgbClr val="3044FF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D47EE27-4265-BF7B-4F5E-292D03D81C36}"/>
                </a:ext>
              </a:extLst>
            </p:cNvPr>
            <p:cNvSpPr/>
            <p:nvPr/>
          </p:nvSpPr>
          <p:spPr>
            <a:xfrm>
              <a:off x="10093034" y="8150319"/>
              <a:ext cx="50560" cy="196608"/>
            </a:xfrm>
            <a:custGeom>
              <a:avLst/>
              <a:gdLst>
                <a:gd name="connsiteX0" fmla="*/ 8310 w 50560"/>
                <a:gd name="connsiteY0" fmla="*/ 196608 h 196608"/>
                <a:gd name="connsiteX1" fmla="*/ 45026 w 50560"/>
                <a:gd name="connsiteY1" fmla="*/ 105807 h 196608"/>
                <a:gd name="connsiteX2" fmla="*/ 0 w 50560"/>
                <a:gd name="connsiteY2" fmla="*/ 0 h 1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196608">
                  <a:moveTo>
                    <a:pt x="8310" y="196608"/>
                  </a:moveTo>
                  <a:cubicBezTo>
                    <a:pt x="43553" y="181661"/>
                    <a:pt x="59995" y="140998"/>
                    <a:pt x="45026" y="105807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3E465E42-1966-8B39-E551-129CA9B66CB8}"/>
                </a:ext>
              </a:extLst>
            </p:cNvPr>
            <p:cNvSpPr/>
            <p:nvPr/>
          </p:nvSpPr>
          <p:spPr>
            <a:xfrm>
              <a:off x="10103407" y="7552379"/>
              <a:ext cx="197077" cy="45206"/>
            </a:xfrm>
            <a:custGeom>
              <a:avLst/>
              <a:gdLst>
                <a:gd name="connsiteX0" fmla="*/ 197077 w 197077"/>
                <a:gd name="connsiteY0" fmla="*/ 0 h 45206"/>
                <a:gd name="connsiteX1" fmla="*/ 107968 w 197077"/>
                <a:gd name="connsiteY1" fmla="*/ 40899 h 45206"/>
                <a:gd name="connsiteX2" fmla="*/ 0 w 197077"/>
                <a:gd name="connsiteY2" fmla="*/ 1000 h 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77" h="45206">
                  <a:moveTo>
                    <a:pt x="197077" y="0"/>
                  </a:moveTo>
                  <a:cubicBezTo>
                    <a:pt x="183817" y="35838"/>
                    <a:pt x="143918" y="54139"/>
                    <a:pt x="107968" y="40899"/>
                  </a:cubicBezTo>
                  <a:lnTo>
                    <a:pt x="0" y="100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38AF396A-0026-81CB-7274-CBF592852CC5}"/>
                </a:ext>
              </a:extLst>
            </p:cNvPr>
            <p:cNvSpPr/>
            <p:nvPr/>
          </p:nvSpPr>
          <p:spPr>
            <a:xfrm>
              <a:off x="9998379" y="7460571"/>
              <a:ext cx="1827266" cy="2237427"/>
            </a:xfrm>
            <a:custGeom>
              <a:avLst/>
              <a:gdLst>
                <a:gd name="connsiteX0" fmla="*/ 1364099 w 1827266"/>
                <a:gd name="connsiteY0" fmla="*/ 349611 h 2237427"/>
                <a:gd name="connsiteX1" fmla="*/ 1375474 w 1827266"/>
                <a:gd name="connsiteY1" fmla="*/ 349905 h 2237427"/>
                <a:gd name="connsiteX2" fmla="*/ 1559703 w 1827266"/>
                <a:gd name="connsiteY2" fmla="*/ 556223 h 2237427"/>
                <a:gd name="connsiteX3" fmla="*/ 1557641 w 1827266"/>
                <a:gd name="connsiteY3" fmla="*/ 1350366 h 2237427"/>
                <a:gd name="connsiteX4" fmla="*/ 1827266 w 1827266"/>
                <a:gd name="connsiteY4" fmla="*/ 1592227 h 2237427"/>
                <a:gd name="connsiteX5" fmla="*/ 1181113 w 1827266"/>
                <a:gd name="connsiteY5" fmla="*/ 2237428 h 2237427"/>
                <a:gd name="connsiteX6" fmla="*/ 515972 w 1827266"/>
                <a:gd name="connsiteY6" fmla="*/ 1573278 h 2237427"/>
                <a:gd name="connsiteX7" fmla="*/ 228254 w 1827266"/>
                <a:gd name="connsiteY7" fmla="*/ 1161525 h 2237427"/>
                <a:gd name="connsiteX8" fmla="*/ 0 w 1827266"/>
                <a:gd name="connsiteY8" fmla="*/ 668445 h 2237427"/>
                <a:gd name="connsiteX9" fmla="*/ 368170 w 1827266"/>
                <a:gd name="connsiteY9" fmla="*/ 806677 h 2237427"/>
                <a:gd name="connsiteX10" fmla="*/ 455918 w 1827266"/>
                <a:gd name="connsiteY10" fmla="*/ 941260 h 2237427"/>
                <a:gd name="connsiteX11" fmla="*/ 573139 w 1827266"/>
                <a:gd name="connsiteY11" fmla="*/ 907011 h 2237427"/>
                <a:gd name="connsiteX12" fmla="*/ 576085 w 1827266"/>
                <a:gd name="connsiteY12" fmla="*/ 506321 h 2237427"/>
                <a:gd name="connsiteX13" fmla="*/ 249234 w 1827266"/>
                <a:gd name="connsiteY13" fmla="*/ 380976 h 2237427"/>
                <a:gd name="connsiteX14" fmla="*/ 69012 w 1827266"/>
                <a:gd name="connsiteY14" fmla="*/ 0 h 2237427"/>
                <a:gd name="connsiteX15" fmla="*/ 763144 w 1827266"/>
                <a:gd name="connsiteY15" fmla="*/ 278877 h 2237427"/>
                <a:gd name="connsiteX16" fmla="*/ 908594 w 1827266"/>
                <a:gd name="connsiteY16" fmla="*/ 494139 h 2237427"/>
                <a:gd name="connsiteX17" fmla="*/ 907421 w 1827266"/>
                <a:gd name="connsiteY17" fmla="*/ 750183 h 22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7266" h="2237427">
                  <a:moveTo>
                    <a:pt x="1364099" y="349611"/>
                  </a:moveTo>
                  <a:lnTo>
                    <a:pt x="1375474" y="349905"/>
                  </a:lnTo>
                  <a:cubicBezTo>
                    <a:pt x="1485563" y="351553"/>
                    <a:pt x="1570606" y="446885"/>
                    <a:pt x="1559703" y="556223"/>
                  </a:cubicBezTo>
                  <a:lnTo>
                    <a:pt x="1557641" y="1350366"/>
                  </a:lnTo>
                  <a:lnTo>
                    <a:pt x="1827266" y="1592227"/>
                  </a:lnTo>
                  <a:lnTo>
                    <a:pt x="1181113" y="2237428"/>
                  </a:lnTo>
                  <a:lnTo>
                    <a:pt x="515972" y="1573278"/>
                  </a:lnTo>
                  <a:cubicBezTo>
                    <a:pt x="396512" y="1453995"/>
                    <a:pt x="299093" y="1314586"/>
                    <a:pt x="228254" y="1161525"/>
                  </a:cubicBezTo>
                  <a:lnTo>
                    <a:pt x="0" y="668445"/>
                  </a:lnTo>
                  <a:cubicBezTo>
                    <a:pt x="139911" y="604772"/>
                    <a:pt x="304992" y="666738"/>
                    <a:pt x="368170" y="806677"/>
                  </a:cubicBezTo>
                  <a:lnTo>
                    <a:pt x="455918" y="941260"/>
                  </a:lnTo>
                  <a:cubicBezTo>
                    <a:pt x="490395" y="994164"/>
                    <a:pt x="572667" y="970095"/>
                    <a:pt x="573139" y="907011"/>
                  </a:cubicBezTo>
                  <a:lnTo>
                    <a:pt x="576085" y="506321"/>
                  </a:lnTo>
                  <a:lnTo>
                    <a:pt x="249234" y="380976"/>
                  </a:lnTo>
                  <a:cubicBezTo>
                    <a:pt x="96771" y="322541"/>
                    <a:pt x="17386" y="154650"/>
                    <a:pt x="69012" y="0"/>
                  </a:cubicBezTo>
                  <a:lnTo>
                    <a:pt x="763144" y="278877"/>
                  </a:lnTo>
                  <a:cubicBezTo>
                    <a:pt x="849895" y="313714"/>
                    <a:pt x="916786" y="401161"/>
                    <a:pt x="908594" y="494139"/>
                  </a:cubicBezTo>
                  <a:lnTo>
                    <a:pt x="907421" y="75018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D8E717A-14F6-8BB4-2BF7-100A51C60536}"/>
                </a:ext>
              </a:extLst>
            </p:cNvPr>
            <p:cNvSpPr/>
            <p:nvPr/>
          </p:nvSpPr>
          <p:spPr>
            <a:xfrm>
              <a:off x="10841503" y="7748334"/>
              <a:ext cx="286068" cy="462479"/>
            </a:xfrm>
            <a:custGeom>
              <a:avLst/>
              <a:gdLst>
                <a:gd name="connsiteX0" fmla="*/ 0 w 286068"/>
                <a:gd name="connsiteY0" fmla="*/ 0 h 462479"/>
                <a:gd name="connsiteX1" fmla="*/ 114451 w 286068"/>
                <a:gd name="connsiteY1" fmla="*/ 0 h 462479"/>
                <a:gd name="connsiteX2" fmla="*/ 286068 w 286068"/>
                <a:gd name="connsiteY2" fmla="*/ 171363 h 462479"/>
                <a:gd name="connsiteX3" fmla="*/ 286068 w 286068"/>
                <a:gd name="connsiteY3" fmla="*/ 462480 h 4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68" h="462479">
                  <a:moveTo>
                    <a:pt x="0" y="0"/>
                  </a:moveTo>
                  <a:lnTo>
                    <a:pt x="114451" y="0"/>
                  </a:lnTo>
                  <a:cubicBezTo>
                    <a:pt x="209218" y="0"/>
                    <a:pt x="286068" y="76737"/>
                    <a:pt x="286068" y="171363"/>
                  </a:cubicBezTo>
                  <a:lnTo>
                    <a:pt x="286068" y="46248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F8B04A80-3716-79D4-F327-0DAD55F7089A}"/>
                </a:ext>
              </a:extLst>
            </p:cNvPr>
            <p:cNvSpPr/>
            <p:nvPr/>
          </p:nvSpPr>
          <p:spPr>
            <a:xfrm>
              <a:off x="11069816" y="7748334"/>
              <a:ext cx="279526" cy="462420"/>
            </a:xfrm>
            <a:custGeom>
              <a:avLst/>
              <a:gdLst>
                <a:gd name="connsiteX0" fmla="*/ 0 w 279526"/>
                <a:gd name="connsiteY0" fmla="*/ 0 h 462420"/>
                <a:gd name="connsiteX1" fmla="*/ 111268 w 279526"/>
                <a:gd name="connsiteY1" fmla="*/ 0 h 462420"/>
                <a:gd name="connsiteX2" fmla="*/ 279527 w 279526"/>
                <a:gd name="connsiteY2" fmla="*/ 170598 h 462420"/>
                <a:gd name="connsiteX3" fmla="*/ 279527 w 279526"/>
                <a:gd name="connsiteY3" fmla="*/ 462421 h 4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26" h="462420">
                  <a:moveTo>
                    <a:pt x="0" y="0"/>
                  </a:moveTo>
                  <a:lnTo>
                    <a:pt x="111268" y="0"/>
                  </a:lnTo>
                  <a:cubicBezTo>
                    <a:pt x="204208" y="0"/>
                    <a:pt x="279527" y="76384"/>
                    <a:pt x="279527" y="170598"/>
                  </a:cubicBezTo>
                  <a:lnTo>
                    <a:pt x="279527" y="462421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1295DFB6-F67A-0CBC-E10B-CA535AEAEC62}"/>
                </a:ext>
              </a:extLst>
            </p:cNvPr>
            <p:cNvSpPr/>
            <p:nvPr/>
          </p:nvSpPr>
          <p:spPr>
            <a:xfrm>
              <a:off x="8705485" y="7575500"/>
              <a:ext cx="134783" cy="159887"/>
            </a:xfrm>
            <a:custGeom>
              <a:avLst/>
              <a:gdLst>
                <a:gd name="connsiteX0" fmla="*/ 78619 w 134783"/>
                <a:gd name="connsiteY0" fmla="*/ 128116 h 159887"/>
                <a:gd name="connsiteX1" fmla="*/ 0 w 134783"/>
                <a:gd name="connsiteY1" fmla="*/ 128116 h 159887"/>
                <a:gd name="connsiteX2" fmla="*/ 0 w 134783"/>
                <a:gd name="connsiteY2" fmla="*/ 114928 h 159887"/>
                <a:gd name="connsiteX3" fmla="*/ 69189 w 134783"/>
                <a:gd name="connsiteY3" fmla="*/ 0 h 159887"/>
                <a:gd name="connsiteX4" fmla="*/ 113744 w 134783"/>
                <a:gd name="connsiteY4" fmla="*/ 0 h 159887"/>
                <a:gd name="connsiteX5" fmla="*/ 113744 w 134783"/>
                <a:gd name="connsiteY5" fmla="*/ 102159 h 159887"/>
                <a:gd name="connsiteX6" fmla="*/ 134783 w 134783"/>
                <a:gd name="connsiteY6" fmla="*/ 102159 h 159887"/>
                <a:gd name="connsiteX7" fmla="*/ 134783 w 134783"/>
                <a:gd name="connsiteY7" fmla="*/ 128116 h 159887"/>
                <a:gd name="connsiteX8" fmla="*/ 113744 w 134783"/>
                <a:gd name="connsiteY8" fmla="*/ 128116 h 159887"/>
                <a:gd name="connsiteX9" fmla="*/ 113744 w 134783"/>
                <a:gd name="connsiteY9" fmla="*/ 159888 h 159887"/>
                <a:gd name="connsiteX10" fmla="*/ 78560 w 134783"/>
                <a:gd name="connsiteY10" fmla="*/ 159888 h 159887"/>
                <a:gd name="connsiteX11" fmla="*/ 78560 w 134783"/>
                <a:gd name="connsiteY11" fmla="*/ 128116 h 159887"/>
                <a:gd name="connsiteX12" fmla="*/ 78619 w 134783"/>
                <a:gd name="connsiteY12" fmla="*/ 128116 h 159887"/>
                <a:gd name="connsiteX13" fmla="*/ 79267 w 134783"/>
                <a:gd name="connsiteY13" fmla="*/ 102159 h 159887"/>
                <a:gd name="connsiteX14" fmla="*/ 79267 w 134783"/>
                <a:gd name="connsiteY14" fmla="*/ 27252 h 159887"/>
                <a:gd name="connsiteX15" fmla="*/ 36304 w 134783"/>
                <a:gd name="connsiteY15" fmla="*/ 102159 h 159887"/>
                <a:gd name="connsiteX16" fmla="*/ 79267 w 134783"/>
                <a:gd name="connsiteY16" fmla="*/ 102159 h 15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83" h="159887">
                  <a:moveTo>
                    <a:pt x="78619" y="128116"/>
                  </a:moveTo>
                  <a:lnTo>
                    <a:pt x="0" y="128116"/>
                  </a:lnTo>
                  <a:lnTo>
                    <a:pt x="0" y="114928"/>
                  </a:lnTo>
                  <a:lnTo>
                    <a:pt x="69189" y="0"/>
                  </a:lnTo>
                  <a:lnTo>
                    <a:pt x="113744" y="0"/>
                  </a:lnTo>
                  <a:lnTo>
                    <a:pt x="113744" y="102159"/>
                  </a:lnTo>
                  <a:lnTo>
                    <a:pt x="134783" y="102159"/>
                  </a:lnTo>
                  <a:lnTo>
                    <a:pt x="134783" y="128116"/>
                  </a:lnTo>
                  <a:lnTo>
                    <a:pt x="113744" y="128116"/>
                  </a:lnTo>
                  <a:lnTo>
                    <a:pt x="113744" y="159888"/>
                  </a:lnTo>
                  <a:lnTo>
                    <a:pt x="78560" y="159888"/>
                  </a:lnTo>
                  <a:lnTo>
                    <a:pt x="78560" y="128116"/>
                  </a:lnTo>
                  <a:lnTo>
                    <a:pt x="78619" y="128116"/>
                  </a:lnTo>
                  <a:close/>
                  <a:moveTo>
                    <a:pt x="79267" y="102159"/>
                  </a:moveTo>
                  <a:lnTo>
                    <a:pt x="79267" y="27252"/>
                  </a:lnTo>
                  <a:lnTo>
                    <a:pt x="36304" y="102159"/>
                  </a:lnTo>
                  <a:lnTo>
                    <a:pt x="79267" y="102159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8E7EED24-1F82-CFD7-1FB8-3CD7E45A5B2D}"/>
                </a:ext>
              </a:extLst>
            </p:cNvPr>
            <p:cNvSpPr/>
            <p:nvPr/>
          </p:nvSpPr>
          <p:spPr>
            <a:xfrm>
              <a:off x="8810206" y="7563048"/>
              <a:ext cx="1766386" cy="2077667"/>
            </a:xfrm>
            <a:custGeom>
              <a:avLst/>
              <a:gdLst>
                <a:gd name="connsiteX0" fmla="*/ 1418614 w 1766386"/>
                <a:gd name="connsiteY0" fmla="*/ 1059107 h 2077667"/>
                <a:gd name="connsiteX1" fmla="*/ 1190360 w 1766386"/>
                <a:gd name="connsiteY1" fmla="*/ 566027 h 2077667"/>
                <a:gd name="connsiteX2" fmla="*/ 1558524 w 1766386"/>
                <a:gd name="connsiteY2" fmla="*/ 704317 h 2077667"/>
                <a:gd name="connsiteX3" fmla="*/ 1617223 w 1766386"/>
                <a:gd name="connsiteY3" fmla="*/ 794354 h 2077667"/>
                <a:gd name="connsiteX4" fmla="*/ 1766269 w 1766386"/>
                <a:gd name="connsiteY4" fmla="*/ 423970 h 2077667"/>
                <a:gd name="connsiteX5" fmla="*/ 1766387 w 1766386"/>
                <a:gd name="connsiteY5" fmla="*/ 408728 h 2077667"/>
                <a:gd name="connsiteX6" fmla="*/ 1491162 w 1766386"/>
                <a:gd name="connsiteY6" fmla="*/ 298331 h 2077667"/>
                <a:gd name="connsiteX7" fmla="*/ 1439535 w 1766386"/>
                <a:gd name="connsiteY7" fmla="*/ 278558 h 2077667"/>
                <a:gd name="connsiteX8" fmla="*/ 1414312 w 1766386"/>
                <a:gd name="connsiteY8" fmla="*/ 267554 h 2077667"/>
                <a:gd name="connsiteX9" fmla="*/ 763379 w 1766386"/>
                <a:gd name="connsiteY9" fmla="*/ 6390 h 2077667"/>
                <a:gd name="connsiteX10" fmla="*/ 648398 w 1766386"/>
                <a:gd name="connsiteY10" fmla="*/ 55410 h 2077667"/>
                <a:gd name="connsiteX11" fmla="*/ 0 w 1766386"/>
                <a:gd name="connsiteY11" fmla="*/ 1666821 h 2077667"/>
                <a:gd name="connsiteX12" fmla="*/ 1008135 w 1766386"/>
                <a:gd name="connsiteY12" fmla="*/ 2071278 h 2077667"/>
                <a:gd name="connsiteX13" fmla="*/ 1123116 w 1766386"/>
                <a:gd name="connsiteY13" fmla="*/ 2022258 h 2077667"/>
                <a:gd name="connsiteX14" fmla="*/ 1470181 w 1766386"/>
                <a:gd name="connsiteY14" fmla="*/ 1159735 h 2077667"/>
                <a:gd name="connsiteX15" fmla="*/ 1418614 w 1766386"/>
                <a:gd name="connsiteY15" fmla="*/ 1059166 h 2077667"/>
                <a:gd name="connsiteX16" fmla="*/ 1418614 w 1766386"/>
                <a:gd name="connsiteY16" fmla="*/ 1059107 h 20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6386" h="2077667">
                  <a:moveTo>
                    <a:pt x="1418614" y="1059107"/>
                  </a:moveTo>
                  <a:lnTo>
                    <a:pt x="1190360" y="566027"/>
                  </a:lnTo>
                  <a:cubicBezTo>
                    <a:pt x="1330271" y="502354"/>
                    <a:pt x="1495347" y="564320"/>
                    <a:pt x="1558524" y="704317"/>
                  </a:cubicBezTo>
                  <a:lnTo>
                    <a:pt x="1617223" y="794354"/>
                  </a:lnTo>
                  <a:lnTo>
                    <a:pt x="1766269" y="423970"/>
                  </a:lnTo>
                  <a:lnTo>
                    <a:pt x="1766387" y="408728"/>
                  </a:lnTo>
                  <a:lnTo>
                    <a:pt x="1491162" y="298331"/>
                  </a:lnTo>
                  <a:lnTo>
                    <a:pt x="1439535" y="278558"/>
                  </a:lnTo>
                  <a:cubicBezTo>
                    <a:pt x="1430872" y="275263"/>
                    <a:pt x="1422504" y="271555"/>
                    <a:pt x="1414312" y="267554"/>
                  </a:cubicBezTo>
                  <a:lnTo>
                    <a:pt x="763379" y="6390"/>
                  </a:lnTo>
                  <a:cubicBezTo>
                    <a:pt x="718059" y="-11794"/>
                    <a:pt x="666609" y="10156"/>
                    <a:pt x="648398" y="55410"/>
                  </a:cubicBezTo>
                  <a:lnTo>
                    <a:pt x="0" y="1666821"/>
                  </a:lnTo>
                  <a:lnTo>
                    <a:pt x="1008135" y="2071278"/>
                  </a:lnTo>
                  <a:cubicBezTo>
                    <a:pt x="1053455" y="2089461"/>
                    <a:pt x="1104905" y="2067512"/>
                    <a:pt x="1123116" y="2022258"/>
                  </a:cubicBezTo>
                  <a:lnTo>
                    <a:pt x="1470181" y="1159735"/>
                  </a:lnTo>
                  <a:cubicBezTo>
                    <a:pt x="1451735" y="1126899"/>
                    <a:pt x="1434467" y="1093415"/>
                    <a:pt x="1418614" y="1059166"/>
                  </a:cubicBezTo>
                  <a:lnTo>
                    <a:pt x="1418614" y="1059107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E2B3BA92-7BAF-7CF3-9414-2B10B84F29FF}"/>
                </a:ext>
              </a:extLst>
            </p:cNvPr>
            <p:cNvSpPr/>
            <p:nvPr/>
          </p:nvSpPr>
          <p:spPr>
            <a:xfrm>
              <a:off x="8149308" y="7136443"/>
              <a:ext cx="120933" cy="162123"/>
            </a:xfrm>
            <a:custGeom>
              <a:avLst/>
              <a:gdLst>
                <a:gd name="connsiteX0" fmla="*/ 118 w 120933"/>
                <a:gd name="connsiteY0" fmla="*/ 156298 h 162123"/>
                <a:gd name="connsiteX1" fmla="*/ 58758 w 120933"/>
                <a:gd name="connsiteY1" fmla="*/ 94391 h 162123"/>
                <a:gd name="connsiteX2" fmla="*/ 84041 w 120933"/>
                <a:gd name="connsiteY2" fmla="*/ 49432 h 162123"/>
                <a:gd name="connsiteX3" fmla="*/ 62765 w 120933"/>
                <a:gd name="connsiteY3" fmla="*/ 27717 h 162123"/>
                <a:gd name="connsiteX4" fmla="*/ 37247 w 120933"/>
                <a:gd name="connsiteY4" fmla="*/ 57023 h 162123"/>
                <a:gd name="connsiteX5" fmla="*/ 4302 w 120933"/>
                <a:gd name="connsiteY5" fmla="*/ 57023 h 162123"/>
                <a:gd name="connsiteX6" fmla="*/ 64298 w 120933"/>
                <a:gd name="connsiteY6" fmla="*/ 0 h 162123"/>
                <a:gd name="connsiteX7" fmla="*/ 119814 w 120933"/>
                <a:gd name="connsiteY7" fmla="*/ 48549 h 162123"/>
                <a:gd name="connsiteX8" fmla="*/ 88932 w 120933"/>
                <a:gd name="connsiteY8" fmla="*/ 105101 h 162123"/>
                <a:gd name="connsiteX9" fmla="*/ 58699 w 120933"/>
                <a:gd name="connsiteY9" fmla="*/ 134642 h 162123"/>
                <a:gd name="connsiteX10" fmla="*/ 120934 w 120933"/>
                <a:gd name="connsiteY10" fmla="*/ 134642 h 162123"/>
                <a:gd name="connsiteX11" fmla="*/ 120934 w 120933"/>
                <a:gd name="connsiteY11" fmla="*/ 162124 h 162123"/>
                <a:gd name="connsiteX12" fmla="*/ 0 w 120933"/>
                <a:gd name="connsiteY12" fmla="*/ 162124 h 162123"/>
                <a:gd name="connsiteX13" fmla="*/ 0 w 120933"/>
                <a:gd name="connsiteY13" fmla="*/ 156298 h 162123"/>
                <a:gd name="connsiteX14" fmla="*/ 118 w 120933"/>
                <a:gd name="connsiteY14" fmla="*/ 156298 h 16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933" h="162123">
                  <a:moveTo>
                    <a:pt x="118" y="156298"/>
                  </a:moveTo>
                  <a:lnTo>
                    <a:pt x="58758" y="94391"/>
                  </a:lnTo>
                  <a:cubicBezTo>
                    <a:pt x="74199" y="78090"/>
                    <a:pt x="84041" y="63967"/>
                    <a:pt x="84041" y="49432"/>
                  </a:cubicBezTo>
                  <a:cubicBezTo>
                    <a:pt x="84041" y="36250"/>
                    <a:pt x="76674" y="27717"/>
                    <a:pt x="62765" y="27717"/>
                  </a:cubicBezTo>
                  <a:cubicBezTo>
                    <a:pt x="48857" y="27717"/>
                    <a:pt x="39722" y="36014"/>
                    <a:pt x="37247" y="57023"/>
                  </a:cubicBezTo>
                  <a:lnTo>
                    <a:pt x="4302" y="57023"/>
                  </a:lnTo>
                  <a:cubicBezTo>
                    <a:pt x="6070" y="20126"/>
                    <a:pt x="28465" y="0"/>
                    <a:pt x="64298" y="0"/>
                  </a:cubicBezTo>
                  <a:cubicBezTo>
                    <a:pt x="100130" y="0"/>
                    <a:pt x="119814" y="19655"/>
                    <a:pt x="119814" y="48549"/>
                  </a:cubicBezTo>
                  <a:cubicBezTo>
                    <a:pt x="119814" y="69793"/>
                    <a:pt x="107497" y="87211"/>
                    <a:pt x="88932" y="105101"/>
                  </a:cubicBezTo>
                  <a:lnTo>
                    <a:pt x="58699" y="134642"/>
                  </a:lnTo>
                  <a:lnTo>
                    <a:pt x="120934" y="134642"/>
                  </a:lnTo>
                  <a:lnTo>
                    <a:pt x="120934" y="162124"/>
                  </a:lnTo>
                  <a:lnTo>
                    <a:pt x="0" y="162124"/>
                  </a:lnTo>
                  <a:lnTo>
                    <a:pt x="0" y="156298"/>
                  </a:lnTo>
                  <a:lnTo>
                    <a:pt x="118" y="156298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6DDBAAAF-2974-9593-3E8A-6CE41F513FE2}"/>
                </a:ext>
              </a:extLst>
            </p:cNvPr>
            <p:cNvSpPr/>
            <p:nvPr/>
          </p:nvSpPr>
          <p:spPr>
            <a:xfrm>
              <a:off x="9536573" y="7793510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8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2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7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DBAA60CD-567E-A10F-E380-BFE40DA38B8A}"/>
                </a:ext>
              </a:extLst>
            </p:cNvPr>
            <p:cNvSpPr/>
            <p:nvPr/>
          </p:nvSpPr>
          <p:spPr>
            <a:xfrm>
              <a:off x="9714980" y="9254214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7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3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6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2D60E7AD-69FA-A194-7729-A9BBE19B1E20}"/>
                </a:ext>
              </a:extLst>
            </p:cNvPr>
            <p:cNvSpPr/>
            <p:nvPr/>
          </p:nvSpPr>
          <p:spPr>
            <a:xfrm>
              <a:off x="9992486" y="7713025"/>
              <a:ext cx="5893" cy="35308"/>
            </a:xfrm>
            <a:custGeom>
              <a:avLst/>
              <a:gdLst>
                <a:gd name="connsiteX0" fmla="*/ 0 w 5893"/>
                <a:gd name="connsiteY0" fmla="*/ 35308 h 35308"/>
                <a:gd name="connsiteX1" fmla="*/ 0 w 5893"/>
                <a:gd name="connsiteY1" fmla="*/ 0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6C8961E4-DB88-6AE2-7672-A09DF9747037}"/>
                </a:ext>
              </a:extLst>
            </p:cNvPr>
            <p:cNvSpPr/>
            <p:nvPr/>
          </p:nvSpPr>
          <p:spPr>
            <a:xfrm>
              <a:off x="8817573" y="6789716"/>
              <a:ext cx="1174919" cy="854516"/>
            </a:xfrm>
            <a:custGeom>
              <a:avLst/>
              <a:gdLst>
                <a:gd name="connsiteX0" fmla="*/ 1174919 w 1174919"/>
                <a:gd name="connsiteY0" fmla="*/ 854517 h 854516"/>
                <a:gd name="connsiteX1" fmla="*/ 1174919 w 1174919"/>
                <a:gd name="connsiteY1" fmla="*/ 446709 h 854516"/>
                <a:gd name="connsiteX2" fmla="*/ 727547 w 1174919"/>
                <a:gd name="connsiteY2" fmla="*/ 0 h 854516"/>
                <a:gd name="connsiteX3" fmla="*/ 214934 w 1174919"/>
                <a:gd name="connsiteY3" fmla="*/ 0 h 854516"/>
                <a:gd name="connsiteX4" fmla="*/ 0 w 1174919"/>
                <a:gd name="connsiteY4" fmla="*/ 214616 h 854516"/>
                <a:gd name="connsiteX5" fmla="*/ 0 w 1174919"/>
                <a:gd name="connsiteY5" fmla="*/ 285585 h 85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854516">
                  <a:moveTo>
                    <a:pt x="1174919" y="854517"/>
                  </a:moveTo>
                  <a:lnTo>
                    <a:pt x="1174919" y="446709"/>
                  </a:lnTo>
                  <a:cubicBezTo>
                    <a:pt x="1174919" y="200022"/>
                    <a:pt x="974601" y="0"/>
                    <a:pt x="727547" y="0"/>
                  </a:cubicBezTo>
                  <a:lnTo>
                    <a:pt x="214934" y="0"/>
                  </a:lnTo>
                  <a:cubicBezTo>
                    <a:pt x="96240" y="0"/>
                    <a:pt x="0" y="96098"/>
                    <a:pt x="0" y="214616"/>
                  </a:cubicBezTo>
                  <a:lnTo>
                    <a:pt x="0" y="285585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34FA7A3-8949-68F5-12D6-77947370399B}"/>
                </a:ext>
              </a:extLst>
            </p:cNvPr>
            <p:cNvSpPr/>
            <p:nvPr/>
          </p:nvSpPr>
          <p:spPr>
            <a:xfrm>
              <a:off x="8817573" y="7109727"/>
              <a:ext cx="5893" cy="35308"/>
            </a:xfrm>
            <a:custGeom>
              <a:avLst/>
              <a:gdLst>
                <a:gd name="connsiteX0" fmla="*/ 0 w 5893"/>
                <a:gd name="connsiteY0" fmla="*/ 0 h 35308"/>
                <a:gd name="connsiteX1" fmla="*/ 0 w 5893"/>
                <a:gd name="connsiteY1" fmla="*/ 35308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678170D-6598-7180-AFC5-7CFD65E4F4EB}"/>
                </a:ext>
              </a:extLst>
            </p:cNvPr>
            <p:cNvSpPr/>
            <p:nvPr/>
          </p:nvSpPr>
          <p:spPr>
            <a:xfrm>
              <a:off x="8769364" y="7098016"/>
              <a:ext cx="96416" cy="59788"/>
            </a:xfrm>
            <a:custGeom>
              <a:avLst/>
              <a:gdLst>
                <a:gd name="connsiteX0" fmla="*/ 0 w 96416"/>
                <a:gd name="connsiteY0" fmla="*/ 8003 h 59788"/>
                <a:gd name="connsiteX1" fmla="*/ 8663 w 96416"/>
                <a:gd name="connsiteY1" fmla="*/ 0 h 59788"/>
                <a:gd name="connsiteX2" fmla="*/ 48208 w 96416"/>
                <a:gd name="connsiteY2" fmla="*/ 42488 h 59788"/>
                <a:gd name="connsiteX3" fmla="*/ 87753 w 96416"/>
                <a:gd name="connsiteY3" fmla="*/ 0 h 59788"/>
                <a:gd name="connsiteX4" fmla="*/ 96417 w 96416"/>
                <a:gd name="connsiteY4" fmla="*/ 8003 h 59788"/>
                <a:gd name="connsiteX5" fmla="*/ 48208 w 96416"/>
                <a:gd name="connsiteY5" fmla="*/ 59789 h 59788"/>
                <a:gd name="connsiteX6" fmla="*/ 0 w 96416"/>
                <a:gd name="connsiteY6" fmla="*/ 8003 h 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" h="59788">
                  <a:moveTo>
                    <a:pt x="0" y="8003"/>
                  </a:moveTo>
                  <a:lnTo>
                    <a:pt x="8663" y="0"/>
                  </a:lnTo>
                  <a:lnTo>
                    <a:pt x="48208" y="42488"/>
                  </a:lnTo>
                  <a:lnTo>
                    <a:pt x="87753" y="0"/>
                  </a:lnTo>
                  <a:lnTo>
                    <a:pt x="96417" y="8003"/>
                  </a:lnTo>
                  <a:lnTo>
                    <a:pt x="48208" y="59789"/>
                  </a:lnTo>
                  <a:lnTo>
                    <a:pt x="0" y="8003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882CC1D3-7C2E-CB01-B321-E2ED32A9B558}"/>
                </a:ext>
              </a:extLst>
            </p:cNvPr>
            <p:cNvSpPr/>
            <p:nvPr/>
          </p:nvSpPr>
          <p:spPr>
            <a:xfrm>
              <a:off x="8685854" y="8601794"/>
              <a:ext cx="184406" cy="69204"/>
            </a:xfrm>
            <a:custGeom>
              <a:avLst/>
              <a:gdLst>
                <a:gd name="connsiteX0" fmla="*/ 0 w 184406"/>
                <a:gd name="connsiteY0" fmla="*/ 0 h 69204"/>
                <a:gd name="connsiteX1" fmla="*/ 69307 w 184406"/>
                <a:gd name="connsiteY1" fmla="*/ 69204 h 69204"/>
                <a:gd name="connsiteX2" fmla="*/ 184406 w 184406"/>
                <a:gd name="connsiteY2" fmla="*/ 69204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0" y="0"/>
                  </a:moveTo>
                  <a:cubicBezTo>
                    <a:pt x="0" y="38251"/>
                    <a:pt x="31058" y="69204"/>
                    <a:pt x="69307" y="69204"/>
                  </a:cubicBezTo>
                  <a:lnTo>
                    <a:pt x="184406" y="69204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0F002914-1567-DD47-6C52-0C93AE4AD5AD}"/>
                </a:ext>
              </a:extLst>
            </p:cNvPr>
            <p:cNvSpPr/>
            <p:nvPr/>
          </p:nvSpPr>
          <p:spPr>
            <a:xfrm>
              <a:off x="6859415" y="8350693"/>
              <a:ext cx="1174917" cy="1554623"/>
            </a:xfrm>
            <a:custGeom>
              <a:avLst/>
              <a:gdLst>
                <a:gd name="connsiteX0" fmla="*/ 1102723 w 1174917"/>
                <a:gd name="connsiteY0" fmla="*/ 0 h 1554623"/>
                <a:gd name="connsiteX1" fmla="*/ 880598 w 1174917"/>
                <a:gd name="connsiteY1" fmla="*/ 189841 h 1554623"/>
                <a:gd name="connsiteX2" fmla="*/ 515854 w 1174917"/>
                <a:gd name="connsiteY2" fmla="*/ 642199 h 1554623"/>
                <a:gd name="connsiteX3" fmla="*/ 0 w 1174917"/>
                <a:gd name="connsiteY3" fmla="*/ 642199 h 1554623"/>
                <a:gd name="connsiteX4" fmla="*/ 0 w 1174917"/>
                <a:gd name="connsiteY4" fmla="*/ 1554624 h 1554623"/>
                <a:gd name="connsiteX5" fmla="*/ 654525 w 1174917"/>
                <a:gd name="connsiteY5" fmla="*/ 1554624 h 1554623"/>
                <a:gd name="connsiteX6" fmla="*/ 1097183 w 1174917"/>
                <a:gd name="connsiteY6" fmla="*/ 1371551 h 1554623"/>
                <a:gd name="connsiteX7" fmla="*/ 1174917 w 1174917"/>
                <a:gd name="connsiteY7" fmla="*/ 1293931 h 15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4917" h="1554623">
                  <a:moveTo>
                    <a:pt x="1102723" y="0"/>
                  </a:moveTo>
                  <a:cubicBezTo>
                    <a:pt x="1047324" y="34543"/>
                    <a:pt x="930044" y="128463"/>
                    <a:pt x="880598" y="189841"/>
                  </a:cubicBezTo>
                  <a:lnTo>
                    <a:pt x="515854" y="642199"/>
                  </a:lnTo>
                  <a:lnTo>
                    <a:pt x="0" y="642199"/>
                  </a:lnTo>
                  <a:lnTo>
                    <a:pt x="0" y="1554624"/>
                  </a:lnTo>
                  <a:lnTo>
                    <a:pt x="654525" y="1554624"/>
                  </a:lnTo>
                  <a:cubicBezTo>
                    <a:pt x="820544" y="1554624"/>
                    <a:pt x="979785" y="1488774"/>
                    <a:pt x="1097183" y="1371551"/>
                  </a:cubicBezTo>
                  <a:cubicBezTo>
                    <a:pt x="1123114" y="1345658"/>
                    <a:pt x="1148986" y="1319765"/>
                    <a:pt x="1174917" y="1293931"/>
                  </a:cubicBez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074289B-34DB-C8EF-9372-F86052681E58}"/>
                </a:ext>
              </a:extLst>
            </p:cNvPr>
            <p:cNvSpPr/>
            <p:nvPr/>
          </p:nvSpPr>
          <p:spPr>
            <a:xfrm>
              <a:off x="7773199" y="8601853"/>
              <a:ext cx="1173681" cy="782078"/>
            </a:xfrm>
            <a:custGeom>
              <a:avLst/>
              <a:gdLst>
                <a:gd name="connsiteX0" fmla="*/ 0 w 1173681"/>
                <a:gd name="connsiteY0" fmla="*/ 782079 h 782078"/>
                <a:gd name="connsiteX1" fmla="*/ 261787 w 1173681"/>
                <a:gd name="connsiteY1" fmla="*/ 503084 h 782078"/>
                <a:gd name="connsiteX2" fmla="*/ 310821 w 1173681"/>
                <a:gd name="connsiteY2" fmla="*/ 414755 h 782078"/>
                <a:gd name="connsiteX3" fmla="*/ 558641 w 1173681"/>
                <a:gd name="connsiteY3" fmla="*/ 260693 h 782078"/>
                <a:gd name="connsiteX4" fmla="*/ 912602 w 1173681"/>
                <a:gd name="connsiteY4" fmla="*/ 260693 h 782078"/>
                <a:gd name="connsiteX5" fmla="*/ 1173682 w 1173681"/>
                <a:gd name="connsiteY5" fmla="*/ 0 h 782078"/>
                <a:gd name="connsiteX6" fmla="*/ 154526 w 1173681"/>
                <a:gd name="connsiteY6" fmla="*/ 0 h 78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681" h="782078">
                  <a:moveTo>
                    <a:pt x="0" y="782079"/>
                  </a:moveTo>
                  <a:cubicBezTo>
                    <a:pt x="70957" y="730940"/>
                    <a:pt x="174977" y="642022"/>
                    <a:pt x="261787" y="503084"/>
                  </a:cubicBezTo>
                  <a:cubicBezTo>
                    <a:pt x="280646" y="472955"/>
                    <a:pt x="296853" y="443296"/>
                    <a:pt x="310821" y="414755"/>
                  </a:cubicBezTo>
                  <a:cubicBezTo>
                    <a:pt x="357026" y="320305"/>
                    <a:pt x="453384" y="260693"/>
                    <a:pt x="558641" y="260693"/>
                  </a:cubicBezTo>
                  <a:lnTo>
                    <a:pt x="912602" y="260693"/>
                  </a:lnTo>
                  <a:cubicBezTo>
                    <a:pt x="1056814" y="260693"/>
                    <a:pt x="1173682" y="143999"/>
                    <a:pt x="1173682" y="0"/>
                  </a:cubicBezTo>
                  <a:lnTo>
                    <a:pt x="15452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480A68F2-2293-DF28-E6D9-8D7746FE6516}"/>
                </a:ext>
              </a:extLst>
            </p:cNvPr>
            <p:cNvSpPr/>
            <p:nvPr/>
          </p:nvSpPr>
          <p:spPr>
            <a:xfrm>
              <a:off x="8034332" y="8862487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3E03180B-8A37-8C33-3A70-C0DF8C7FA910}"/>
                </a:ext>
              </a:extLst>
            </p:cNvPr>
            <p:cNvSpPr/>
            <p:nvPr/>
          </p:nvSpPr>
          <p:spPr>
            <a:xfrm>
              <a:off x="7903203" y="9123180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  <a:gd name="connsiteX4" fmla="*/ 261080 w 651521"/>
                <a:gd name="connsiteY4" fmla="*/ 0 h 260692"/>
                <a:gd name="connsiteX5" fmla="*/ 303277 w 65152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  <a:cubicBezTo>
                    <a:pt x="0" y="116694"/>
                    <a:pt x="116867" y="0"/>
                    <a:pt x="261080" y="0"/>
                  </a:cubicBezTo>
                  <a:lnTo>
                    <a:pt x="303277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6A4218ED-07C7-D5CC-F2EC-E9160FDCE0BA}"/>
                </a:ext>
              </a:extLst>
            </p:cNvPr>
            <p:cNvSpPr/>
            <p:nvPr/>
          </p:nvSpPr>
          <p:spPr>
            <a:xfrm>
              <a:off x="7903798" y="9383931"/>
              <a:ext cx="520981" cy="260692"/>
            </a:xfrm>
            <a:custGeom>
              <a:avLst/>
              <a:gdLst>
                <a:gd name="connsiteX0" fmla="*/ 520981 w 520981"/>
                <a:gd name="connsiteY0" fmla="*/ 0 h 260692"/>
                <a:gd name="connsiteX1" fmla="*/ 520981 w 520981"/>
                <a:gd name="connsiteY1" fmla="*/ 78443 h 260692"/>
                <a:gd name="connsiteX2" fmla="*/ 375001 w 520981"/>
                <a:gd name="connsiteY2" fmla="*/ 260693 h 260692"/>
                <a:gd name="connsiteX3" fmla="*/ 0 w 520981"/>
                <a:gd name="connsiteY3" fmla="*/ 260693 h 260692"/>
                <a:gd name="connsiteX4" fmla="*/ 208746 w 520981"/>
                <a:gd name="connsiteY4" fmla="*/ 0 h 260692"/>
                <a:gd name="connsiteX5" fmla="*/ 242516 w 52098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981" h="260692">
                  <a:moveTo>
                    <a:pt x="520981" y="0"/>
                  </a:moveTo>
                  <a:lnTo>
                    <a:pt x="520981" y="78443"/>
                  </a:lnTo>
                  <a:cubicBezTo>
                    <a:pt x="520981" y="179131"/>
                    <a:pt x="455623" y="260693"/>
                    <a:pt x="375001" y="260693"/>
                  </a:cubicBezTo>
                  <a:lnTo>
                    <a:pt x="0" y="260693"/>
                  </a:lnTo>
                  <a:cubicBezTo>
                    <a:pt x="0" y="116694"/>
                    <a:pt x="93470" y="0"/>
                    <a:pt x="208746" y="0"/>
                  </a:cubicBezTo>
                  <a:lnTo>
                    <a:pt x="24251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A4728CB4-5038-763A-8A94-2B44977AF06B}"/>
                </a:ext>
              </a:extLst>
            </p:cNvPr>
            <p:cNvSpPr/>
            <p:nvPr/>
          </p:nvSpPr>
          <p:spPr>
            <a:xfrm>
              <a:off x="7979871" y="9314733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2573B75-9873-CA18-A7DA-7C6560FDA662}"/>
                </a:ext>
              </a:extLst>
            </p:cNvPr>
            <p:cNvSpPr/>
            <p:nvPr/>
          </p:nvSpPr>
          <p:spPr>
            <a:xfrm>
              <a:off x="8062921" y="9053975"/>
              <a:ext cx="166018" cy="69204"/>
            </a:xfrm>
            <a:custGeom>
              <a:avLst/>
              <a:gdLst>
                <a:gd name="connsiteX0" fmla="*/ 166019 w 166018"/>
                <a:gd name="connsiteY0" fmla="*/ 69204 h 69204"/>
                <a:gd name="connsiteX1" fmla="*/ 96712 w 166018"/>
                <a:gd name="connsiteY1" fmla="*/ 0 h 69204"/>
                <a:gd name="connsiteX2" fmla="*/ 0 w 166018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18" h="69204">
                  <a:moveTo>
                    <a:pt x="166019" y="69204"/>
                  </a:moveTo>
                  <a:cubicBezTo>
                    <a:pt x="166019" y="30954"/>
                    <a:pt x="134960" y="0"/>
                    <a:pt x="96712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5E56BF5-0003-C99E-884C-89C4599F6B84}"/>
                </a:ext>
              </a:extLst>
            </p:cNvPr>
            <p:cNvSpPr/>
            <p:nvPr/>
          </p:nvSpPr>
          <p:spPr>
            <a:xfrm>
              <a:off x="7979871" y="9575420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0914C8C7-B0B5-F51A-8DC0-5DCC4D29C58B}"/>
                </a:ext>
              </a:extLst>
            </p:cNvPr>
            <p:cNvSpPr/>
            <p:nvPr/>
          </p:nvSpPr>
          <p:spPr>
            <a:xfrm>
              <a:off x="8817573" y="7073713"/>
              <a:ext cx="5893" cy="72852"/>
            </a:xfrm>
            <a:custGeom>
              <a:avLst/>
              <a:gdLst>
                <a:gd name="connsiteX0" fmla="*/ 0 w 5893"/>
                <a:gd name="connsiteY0" fmla="*/ 0 h 72852"/>
                <a:gd name="connsiteX1" fmla="*/ 0 w 5893"/>
                <a:gd name="connsiteY1" fmla="*/ 72853 h 7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72852">
                  <a:moveTo>
                    <a:pt x="0" y="0"/>
                  </a:moveTo>
                  <a:lnTo>
                    <a:pt x="0" y="7285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14B1AF-0C7A-0A50-AC3B-A3FAE0DE5B6D}"/>
              </a:ext>
            </a:extLst>
          </p:cNvPr>
          <p:cNvGrpSpPr/>
          <p:nvPr userDrawn="1"/>
        </p:nvGrpSpPr>
        <p:grpSpPr>
          <a:xfrm>
            <a:off x="6681678" y="2242927"/>
            <a:ext cx="5327609" cy="3588786"/>
            <a:chOff x="6681678" y="2242927"/>
            <a:chExt cx="5327609" cy="358878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8DD80269-45BE-5CA7-A3D2-B3AB871EBCDE}"/>
                </a:ext>
              </a:extLst>
            </p:cNvPr>
            <p:cNvSpPr/>
            <p:nvPr/>
          </p:nvSpPr>
          <p:spPr>
            <a:xfrm>
              <a:off x="7465506" y="2338804"/>
              <a:ext cx="1335521" cy="1625580"/>
            </a:xfrm>
            <a:custGeom>
              <a:avLst/>
              <a:gdLst>
                <a:gd name="connsiteX0" fmla="*/ 381588 w 1335521"/>
                <a:gd name="connsiteY0" fmla="*/ 0 h 1625580"/>
                <a:gd name="connsiteX1" fmla="*/ 0 w 1335521"/>
                <a:gd name="connsiteY1" fmla="*/ 381850 h 1625580"/>
                <a:gd name="connsiteX2" fmla="*/ 0 w 1335521"/>
                <a:gd name="connsiteY2" fmla="*/ 1539141 h 1625580"/>
                <a:gd name="connsiteX3" fmla="*/ 86381 w 1335521"/>
                <a:gd name="connsiteY3" fmla="*/ 1625581 h 1625580"/>
                <a:gd name="connsiteX4" fmla="*/ 1335522 w 1335521"/>
                <a:gd name="connsiteY4" fmla="*/ 1625581 h 1625580"/>
                <a:gd name="connsiteX5" fmla="*/ 1335522 w 1335521"/>
                <a:gd name="connsiteY5" fmla="*/ 0 h 1625580"/>
                <a:gd name="connsiteX6" fmla="*/ 381516 w 1335521"/>
                <a:gd name="connsiteY6" fmla="*/ 0 h 1625580"/>
                <a:gd name="connsiteX7" fmla="*/ 381588 w 1335521"/>
                <a:gd name="connsiteY7" fmla="*/ 0 h 162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21" h="1625580">
                  <a:moveTo>
                    <a:pt x="381588" y="0"/>
                  </a:moveTo>
                  <a:lnTo>
                    <a:pt x="0" y="381850"/>
                  </a:lnTo>
                  <a:lnTo>
                    <a:pt x="0" y="1539141"/>
                  </a:lnTo>
                  <a:cubicBezTo>
                    <a:pt x="0" y="1586899"/>
                    <a:pt x="38655" y="1625581"/>
                    <a:pt x="86381" y="1625581"/>
                  </a:cubicBezTo>
                  <a:lnTo>
                    <a:pt x="1335522" y="1625581"/>
                  </a:lnTo>
                  <a:lnTo>
                    <a:pt x="1335522" y="0"/>
                  </a:lnTo>
                  <a:lnTo>
                    <a:pt x="381516" y="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DB44E8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D0B171B9-2ED7-A22C-683A-232D152EF0B4}"/>
                </a:ext>
              </a:extLst>
            </p:cNvPr>
            <p:cNvSpPr/>
            <p:nvPr/>
          </p:nvSpPr>
          <p:spPr>
            <a:xfrm>
              <a:off x="7941256" y="2242927"/>
              <a:ext cx="953933" cy="742232"/>
            </a:xfrm>
            <a:custGeom>
              <a:avLst/>
              <a:gdLst>
                <a:gd name="connsiteX0" fmla="*/ 953934 w 953933"/>
                <a:gd name="connsiteY0" fmla="*/ 742233 h 742232"/>
                <a:gd name="connsiteX1" fmla="*/ 953934 w 953933"/>
                <a:gd name="connsiteY1" fmla="*/ 0 h 742232"/>
                <a:gd name="connsiteX2" fmla="*/ 0 w 953933"/>
                <a:gd name="connsiteY2" fmla="*/ 0 h 7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933" h="742232">
                  <a:moveTo>
                    <a:pt x="953934" y="742233"/>
                  </a:moveTo>
                  <a:lnTo>
                    <a:pt x="953934" y="0"/>
                  </a:lnTo>
                  <a:lnTo>
                    <a:pt x="0" y="0"/>
                  </a:lnTo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8E80B10-0550-9C89-426D-1FD0E7E859D7}"/>
                </a:ext>
              </a:extLst>
            </p:cNvPr>
            <p:cNvSpPr/>
            <p:nvPr/>
          </p:nvSpPr>
          <p:spPr>
            <a:xfrm>
              <a:off x="7465506" y="2338804"/>
              <a:ext cx="381587" cy="381850"/>
            </a:xfrm>
            <a:custGeom>
              <a:avLst/>
              <a:gdLst>
                <a:gd name="connsiteX0" fmla="*/ 381588 w 381587"/>
                <a:gd name="connsiteY0" fmla="*/ 0 h 381850"/>
                <a:gd name="connsiteX1" fmla="*/ 381588 w 381587"/>
                <a:gd name="connsiteY1" fmla="*/ 381850 h 381850"/>
                <a:gd name="connsiteX2" fmla="*/ 0 w 381587"/>
                <a:gd name="connsiteY2" fmla="*/ 381850 h 381850"/>
                <a:gd name="connsiteX3" fmla="*/ 381588 w 381587"/>
                <a:gd name="connsiteY3" fmla="*/ 0 h 3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87" h="381850">
                  <a:moveTo>
                    <a:pt x="381588" y="0"/>
                  </a:moveTo>
                  <a:lnTo>
                    <a:pt x="381588" y="381850"/>
                  </a:lnTo>
                  <a:lnTo>
                    <a:pt x="0" y="38185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BE29CE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B44486-F40A-61B2-F1E0-4336BC05AC0E}"/>
                </a:ext>
              </a:extLst>
            </p:cNvPr>
            <p:cNvSpPr/>
            <p:nvPr/>
          </p:nvSpPr>
          <p:spPr>
            <a:xfrm>
              <a:off x="9155765" y="2811993"/>
              <a:ext cx="2853522" cy="2003181"/>
            </a:xfrm>
            <a:custGeom>
              <a:avLst/>
              <a:gdLst>
                <a:gd name="connsiteX0" fmla="*/ 0 w 2853522"/>
                <a:gd name="connsiteY0" fmla="*/ 87521 h 2003181"/>
                <a:gd name="connsiteX1" fmla="*/ 88181 w 2853522"/>
                <a:gd name="connsiteY1" fmla="*/ 0 h 2003181"/>
                <a:gd name="connsiteX2" fmla="*/ 2853523 w 2853522"/>
                <a:gd name="connsiteY2" fmla="*/ 0 h 2003181"/>
                <a:gd name="connsiteX3" fmla="*/ 2853523 w 2853522"/>
                <a:gd name="connsiteY3" fmla="*/ 1914940 h 2003181"/>
                <a:gd name="connsiteX4" fmla="*/ 2766854 w 2853522"/>
                <a:gd name="connsiteY4" fmla="*/ 2003181 h 2003181"/>
                <a:gd name="connsiteX5" fmla="*/ 0 w 2853522"/>
                <a:gd name="connsiteY5" fmla="*/ 2003181 h 2003181"/>
                <a:gd name="connsiteX6" fmla="*/ 0 w 2853522"/>
                <a:gd name="connsiteY6" fmla="*/ 87521 h 20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1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40"/>
                  </a:lnTo>
                  <a:cubicBezTo>
                    <a:pt x="2853523" y="1963635"/>
                    <a:pt x="2815516" y="2003181"/>
                    <a:pt x="2766854" y="2003181"/>
                  </a:cubicBezTo>
                  <a:lnTo>
                    <a:pt x="0" y="2003181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42424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1C6572AC-F23F-8297-CB19-F60F06C9B443}"/>
                </a:ext>
              </a:extLst>
            </p:cNvPr>
            <p:cNvSpPr/>
            <p:nvPr/>
          </p:nvSpPr>
          <p:spPr>
            <a:xfrm>
              <a:off x="8224442" y="3374574"/>
              <a:ext cx="3136204" cy="2253284"/>
            </a:xfrm>
            <a:custGeom>
              <a:avLst/>
              <a:gdLst>
                <a:gd name="connsiteX0" fmla="*/ 133818 w 3136204"/>
                <a:gd name="connsiteY0" fmla="*/ 0 h 2253284"/>
                <a:gd name="connsiteX1" fmla="*/ 3136205 w 3136204"/>
                <a:gd name="connsiteY1" fmla="*/ 0 h 2253284"/>
                <a:gd name="connsiteX2" fmla="*/ 3136205 w 3136204"/>
                <a:gd name="connsiteY2" fmla="*/ 2119158 h 2253284"/>
                <a:gd name="connsiteX3" fmla="*/ 3002386 w 3136204"/>
                <a:gd name="connsiteY3" fmla="*/ 2253284 h 2253284"/>
                <a:gd name="connsiteX4" fmla="*/ 0 w 3136204"/>
                <a:gd name="connsiteY4" fmla="*/ 2253284 h 2253284"/>
                <a:gd name="connsiteX5" fmla="*/ 0 w 3136204"/>
                <a:gd name="connsiteY5" fmla="*/ 134127 h 2253284"/>
                <a:gd name="connsiteX6" fmla="*/ 133818 w 3136204"/>
                <a:gd name="connsiteY6" fmla="*/ 0 h 225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204" h="2253284">
                  <a:moveTo>
                    <a:pt x="133818" y="0"/>
                  </a:moveTo>
                  <a:lnTo>
                    <a:pt x="3136205" y="0"/>
                  </a:lnTo>
                  <a:lnTo>
                    <a:pt x="3136205" y="2119158"/>
                  </a:lnTo>
                  <a:cubicBezTo>
                    <a:pt x="3136205" y="2193208"/>
                    <a:pt x="3076242" y="2253284"/>
                    <a:pt x="3002386" y="2253284"/>
                  </a:cubicBezTo>
                  <a:lnTo>
                    <a:pt x="0" y="2253284"/>
                  </a:lnTo>
                  <a:lnTo>
                    <a:pt x="0" y="134127"/>
                  </a:lnTo>
                  <a:cubicBezTo>
                    <a:pt x="0" y="60076"/>
                    <a:pt x="59963" y="0"/>
                    <a:pt x="133818" y="0"/>
                  </a:cubicBez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4529709-13AB-419F-A78E-1A0D463EA4B7}"/>
                </a:ext>
              </a:extLst>
            </p:cNvPr>
            <p:cNvSpPr/>
            <p:nvPr/>
          </p:nvSpPr>
          <p:spPr>
            <a:xfrm>
              <a:off x="8367834" y="3505243"/>
              <a:ext cx="2853522" cy="2003183"/>
            </a:xfrm>
            <a:custGeom>
              <a:avLst/>
              <a:gdLst>
                <a:gd name="connsiteX0" fmla="*/ 0 w 2853522"/>
                <a:gd name="connsiteY0" fmla="*/ 87521 h 2003183"/>
                <a:gd name="connsiteX1" fmla="*/ 88181 w 2853522"/>
                <a:gd name="connsiteY1" fmla="*/ 0 h 2003183"/>
                <a:gd name="connsiteX2" fmla="*/ 2853523 w 2853522"/>
                <a:gd name="connsiteY2" fmla="*/ 0 h 2003183"/>
                <a:gd name="connsiteX3" fmla="*/ 2853523 w 2853522"/>
                <a:gd name="connsiteY3" fmla="*/ 1914950 h 2003183"/>
                <a:gd name="connsiteX4" fmla="*/ 2766854 w 2853522"/>
                <a:gd name="connsiteY4" fmla="*/ 2003183 h 2003183"/>
                <a:gd name="connsiteX5" fmla="*/ 0 w 2853522"/>
                <a:gd name="connsiteY5" fmla="*/ 2003183 h 2003183"/>
                <a:gd name="connsiteX6" fmla="*/ 0 w 2853522"/>
                <a:gd name="connsiteY6" fmla="*/ 87521 h 200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3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50"/>
                  </a:lnTo>
                  <a:cubicBezTo>
                    <a:pt x="2853523" y="1963644"/>
                    <a:pt x="2815515" y="2003183"/>
                    <a:pt x="2766854" y="2003183"/>
                  </a:cubicBezTo>
                  <a:lnTo>
                    <a:pt x="0" y="2003183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E5E5E5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378522-03BF-3B90-FD97-5436A3A71BF1}"/>
                </a:ext>
              </a:extLst>
            </p:cNvPr>
            <p:cNvSpPr/>
            <p:nvPr/>
          </p:nvSpPr>
          <p:spPr>
            <a:xfrm>
              <a:off x="6721410" y="5627786"/>
              <a:ext cx="3136135" cy="203927"/>
            </a:xfrm>
            <a:custGeom>
              <a:avLst/>
              <a:gdLst>
                <a:gd name="connsiteX0" fmla="*/ 84509 w 3136135"/>
                <a:gd name="connsiteY0" fmla="*/ 72 h 203927"/>
                <a:gd name="connsiteX1" fmla="*/ 3136136 w 3136135"/>
                <a:gd name="connsiteY1" fmla="*/ 72 h 203927"/>
                <a:gd name="connsiteX2" fmla="*/ 3136136 w 3136135"/>
                <a:gd name="connsiteY2" fmla="*/ 119144 h 203927"/>
                <a:gd name="connsiteX3" fmla="*/ 3051555 w 3136135"/>
                <a:gd name="connsiteY3" fmla="*/ 203927 h 203927"/>
                <a:gd name="connsiteX4" fmla="*/ 0 w 3136135"/>
                <a:gd name="connsiteY4" fmla="*/ 203927 h 203927"/>
                <a:gd name="connsiteX5" fmla="*/ 0 w 3136135"/>
                <a:gd name="connsiteY5" fmla="*/ 84784 h 203927"/>
                <a:gd name="connsiteX6" fmla="*/ 84581 w 3136135"/>
                <a:gd name="connsiteY6" fmla="*/ 0 h 203927"/>
                <a:gd name="connsiteX7" fmla="*/ 84509 w 3136135"/>
                <a:gd name="connsiteY7" fmla="*/ 72 h 2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135" h="203927">
                  <a:moveTo>
                    <a:pt x="84509" y="72"/>
                  </a:moveTo>
                  <a:lnTo>
                    <a:pt x="3136136" y="72"/>
                  </a:lnTo>
                  <a:lnTo>
                    <a:pt x="3136136" y="119144"/>
                  </a:lnTo>
                  <a:cubicBezTo>
                    <a:pt x="3136136" y="165966"/>
                    <a:pt x="3098201" y="203927"/>
                    <a:pt x="3051555" y="203927"/>
                  </a:cubicBezTo>
                  <a:lnTo>
                    <a:pt x="0" y="203927"/>
                  </a:lnTo>
                  <a:lnTo>
                    <a:pt x="0" y="84784"/>
                  </a:lnTo>
                  <a:cubicBezTo>
                    <a:pt x="0" y="37962"/>
                    <a:pt x="37935" y="0"/>
                    <a:pt x="84581" y="0"/>
                  </a:cubicBezTo>
                  <a:lnTo>
                    <a:pt x="84509" y="72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F3903AF-D068-1DF7-80EA-44A2C1C7A0C9}"/>
                </a:ext>
              </a:extLst>
            </p:cNvPr>
            <p:cNvSpPr/>
            <p:nvPr/>
          </p:nvSpPr>
          <p:spPr>
            <a:xfrm>
              <a:off x="6721410" y="5627858"/>
              <a:ext cx="4639229" cy="203855"/>
            </a:xfrm>
            <a:custGeom>
              <a:avLst/>
              <a:gdLst>
                <a:gd name="connsiteX0" fmla="*/ 86093 w 4639229"/>
                <a:gd name="connsiteY0" fmla="*/ 0 h 203855"/>
                <a:gd name="connsiteX1" fmla="*/ 4585825 w 4639229"/>
                <a:gd name="connsiteY1" fmla="*/ 0 h 203855"/>
                <a:gd name="connsiteX2" fmla="*/ 4639230 w 4639229"/>
                <a:gd name="connsiteY2" fmla="*/ 53521 h 203855"/>
                <a:gd name="connsiteX3" fmla="*/ 4639230 w 4639229"/>
                <a:gd name="connsiteY3" fmla="*/ 203855 h 203855"/>
                <a:gd name="connsiteX4" fmla="*/ 0 w 4639229"/>
                <a:gd name="connsiteY4" fmla="*/ 203855 h 203855"/>
                <a:gd name="connsiteX5" fmla="*/ 0 w 4639229"/>
                <a:gd name="connsiteY5" fmla="*/ 86224 h 203855"/>
                <a:gd name="connsiteX6" fmla="*/ 86021 w 4639229"/>
                <a:gd name="connsiteY6" fmla="*/ 0 h 203855"/>
                <a:gd name="connsiteX7" fmla="*/ 86093 w 4639229"/>
                <a:gd name="connsiteY7" fmla="*/ 0 h 20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9229" h="203855">
                  <a:moveTo>
                    <a:pt x="86093" y="0"/>
                  </a:moveTo>
                  <a:lnTo>
                    <a:pt x="4585825" y="0"/>
                  </a:lnTo>
                  <a:cubicBezTo>
                    <a:pt x="4615266" y="0"/>
                    <a:pt x="4639230" y="23987"/>
                    <a:pt x="4639230" y="53521"/>
                  </a:cubicBezTo>
                  <a:lnTo>
                    <a:pt x="4639230" y="203855"/>
                  </a:lnTo>
                  <a:lnTo>
                    <a:pt x="0" y="203855"/>
                  </a:lnTo>
                  <a:lnTo>
                    <a:pt x="0" y="86224"/>
                  </a:lnTo>
                  <a:cubicBezTo>
                    <a:pt x="0" y="38610"/>
                    <a:pt x="38511" y="0"/>
                    <a:pt x="86021" y="0"/>
                  </a:cubicBezTo>
                  <a:lnTo>
                    <a:pt x="86093" y="0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433BF29-41F8-BF3E-2514-EA0281DCDEA3}"/>
                </a:ext>
              </a:extLst>
            </p:cNvPr>
            <p:cNvSpPr/>
            <p:nvPr/>
          </p:nvSpPr>
          <p:spPr>
            <a:xfrm>
              <a:off x="6681678" y="4752721"/>
              <a:ext cx="1081705" cy="541260"/>
            </a:xfrm>
            <a:custGeom>
              <a:avLst/>
              <a:gdLst>
                <a:gd name="connsiteX0" fmla="*/ 811261 w 1081705"/>
                <a:gd name="connsiteY0" fmla="*/ 0 h 541260"/>
                <a:gd name="connsiteX1" fmla="*/ 270445 w 1081705"/>
                <a:gd name="connsiteY1" fmla="*/ 0 h 541260"/>
                <a:gd name="connsiteX2" fmla="*/ 0 w 1081705"/>
                <a:gd name="connsiteY2" fmla="*/ 270630 h 541260"/>
                <a:gd name="connsiteX3" fmla="*/ 270445 w 1081705"/>
                <a:gd name="connsiteY3" fmla="*/ 541261 h 541260"/>
                <a:gd name="connsiteX4" fmla="*/ 811261 w 1081705"/>
                <a:gd name="connsiteY4" fmla="*/ 541261 h 541260"/>
                <a:gd name="connsiteX5" fmla="*/ 1081706 w 1081705"/>
                <a:gd name="connsiteY5" fmla="*/ 270630 h 541260"/>
                <a:gd name="connsiteX6" fmla="*/ 811261 w 1081705"/>
                <a:gd name="connsiteY6" fmla="*/ 0 h 54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5" h="541260">
                  <a:moveTo>
                    <a:pt x="811261" y="0"/>
                  </a:moveTo>
                  <a:lnTo>
                    <a:pt x="270445" y="0"/>
                  </a:lnTo>
                  <a:cubicBezTo>
                    <a:pt x="121082" y="0"/>
                    <a:pt x="0" y="121168"/>
                    <a:pt x="0" y="270630"/>
                  </a:cubicBezTo>
                  <a:cubicBezTo>
                    <a:pt x="0" y="420093"/>
                    <a:pt x="121082" y="541261"/>
                    <a:pt x="270445" y="541261"/>
                  </a:cubicBezTo>
                  <a:lnTo>
                    <a:pt x="811261" y="541261"/>
                  </a:lnTo>
                  <a:cubicBezTo>
                    <a:pt x="960621" y="541261"/>
                    <a:pt x="1081706" y="420093"/>
                    <a:pt x="1081706" y="270630"/>
                  </a:cubicBezTo>
                  <a:cubicBezTo>
                    <a:pt x="1081706" y="121168"/>
                    <a:pt x="960621" y="0"/>
                    <a:pt x="811261" y="0"/>
                  </a:cubicBezTo>
                  <a:close/>
                </a:path>
              </a:pathLst>
            </a:custGeom>
            <a:solidFill>
              <a:schemeClr val="accent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8C8F926-B50A-EA46-6863-91D050735957}"/>
                </a:ext>
              </a:extLst>
            </p:cNvPr>
            <p:cNvSpPr/>
            <p:nvPr/>
          </p:nvSpPr>
          <p:spPr>
            <a:xfrm>
              <a:off x="6767187" y="4815182"/>
              <a:ext cx="416068" cy="416354"/>
            </a:xfrm>
            <a:custGeom>
              <a:avLst/>
              <a:gdLst>
                <a:gd name="connsiteX0" fmla="*/ 416068 w 416068"/>
                <a:gd name="connsiteY0" fmla="*/ 208177 h 416354"/>
                <a:gd name="connsiteX1" fmla="*/ 208034 w 416068"/>
                <a:gd name="connsiteY1" fmla="*/ 0 h 416354"/>
                <a:gd name="connsiteX2" fmla="*/ 0 w 416068"/>
                <a:gd name="connsiteY2" fmla="*/ 208177 h 416354"/>
                <a:gd name="connsiteX3" fmla="*/ 208034 w 416068"/>
                <a:gd name="connsiteY3" fmla="*/ 416354 h 416354"/>
                <a:gd name="connsiteX4" fmla="*/ 416068 w 416068"/>
                <a:gd name="connsiteY4" fmla="*/ 208177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68" h="416354">
                  <a:moveTo>
                    <a:pt x="416068" y="208177"/>
                  </a:moveTo>
                  <a:cubicBezTo>
                    <a:pt x="416068" y="93204"/>
                    <a:pt x="322928" y="0"/>
                    <a:pt x="208034" y="0"/>
                  </a:cubicBezTo>
                  <a:cubicBezTo>
                    <a:pt x="93140" y="0"/>
                    <a:pt x="0" y="93204"/>
                    <a:pt x="0" y="208177"/>
                  </a:cubicBezTo>
                  <a:cubicBezTo>
                    <a:pt x="0" y="323150"/>
                    <a:pt x="93140" y="416354"/>
                    <a:pt x="208034" y="416354"/>
                  </a:cubicBezTo>
                  <a:cubicBezTo>
                    <a:pt x="322928" y="416354"/>
                    <a:pt x="416068" y="323150"/>
                    <a:pt x="416068" y="20817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A9C5F43-DAC5-0F07-CCF3-11CDEC16BDED}"/>
                </a:ext>
              </a:extLst>
            </p:cNvPr>
            <p:cNvSpPr/>
            <p:nvPr/>
          </p:nvSpPr>
          <p:spPr>
            <a:xfrm>
              <a:off x="10210844" y="5165978"/>
              <a:ext cx="147135" cy="147236"/>
            </a:xfrm>
            <a:custGeom>
              <a:avLst/>
              <a:gdLst>
                <a:gd name="connsiteX0" fmla="*/ 73561 w 147135"/>
                <a:gd name="connsiteY0" fmla="*/ 147237 h 147236"/>
                <a:gd name="connsiteX1" fmla="*/ 147136 w 147135"/>
                <a:gd name="connsiteY1" fmla="*/ 73618 h 147236"/>
                <a:gd name="connsiteX2" fmla="*/ 73561 w 147135"/>
                <a:gd name="connsiteY2" fmla="*/ 0 h 147236"/>
                <a:gd name="connsiteX3" fmla="*/ 0 w 147135"/>
                <a:gd name="connsiteY3" fmla="*/ 73618 h 147236"/>
                <a:gd name="connsiteX4" fmla="*/ 73561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1" y="147237"/>
                  </a:moveTo>
                  <a:cubicBezTo>
                    <a:pt x="114160" y="147237"/>
                    <a:pt x="147136" y="114245"/>
                    <a:pt x="147136" y="73618"/>
                  </a:cubicBezTo>
                  <a:cubicBezTo>
                    <a:pt x="147136" y="32992"/>
                    <a:pt x="114232" y="0"/>
                    <a:pt x="73561" y="0"/>
                  </a:cubicBezTo>
                  <a:cubicBezTo>
                    <a:pt x="32890" y="0"/>
                    <a:pt x="0" y="32992"/>
                    <a:pt x="0" y="73618"/>
                  </a:cubicBezTo>
                  <a:cubicBezTo>
                    <a:pt x="0" y="114245"/>
                    <a:pt x="32962" y="147237"/>
                    <a:pt x="73561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8A0CEE8-42D3-0442-F66A-383A12122D76}"/>
                </a:ext>
              </a:extLst>
            </p:cNvPr>
            <p:cNvSpPr/>
            <p:nvPr/>
          </p:nvSpPr>
          <p:spPr>
            <a:xfrm>
              <a:off x="10508930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969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0428DF0-CFAC-175D-395C-E1CD0210DE4A}"/>
                </a:ext>
              </a:extLst>
            </p:cNvPr>
            <p:cNvSpPr/>
            <p:nvPr/>
          </p:nvSpPr>
          <p:spPr>
            <a:xfrm>
              <a:off x="10807017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897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01ECCBB-6C28-72A0-90D6-F906B8B2A4BB}"/>
              </a:ext>
            </a:extLst>
          </p:cNvPr>
          <p:cNvGrpSpPr/>
          <p:nvPr userDrawn="1"/>
        </p:nvGrpSpPr>
        <p:grpSpPr>
          <a:xfrm>
            <a:off x="889469" y="6592071"/>
            <a:ext cx="3670797" cy="3507006"/>
            <a:chOff x="889469" y="6592071"/>
            <a:chExt cx="3670797" cy="3507006"/>
          </a:xfrm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9F09A2D7-E110-220D-110A-415CC9792010}"/>
                </a:ext>
              </a:extLst>
            </p:cNvPr>
            <p:cNvSpPr/>
            <p:nvPr/>
          </p:nvSpPr>
          <p:spPr>
            <a:xfrm>
              <a:off x="3810333" y="7276822"/>
              <a:ext cx="746202" cy="746202"/>
            </a:xfrm>
            <a:custGeom>
              <a:avLst/>
              <a:gdLst>
                <a:gd name="connsiteX0" fmla="*/ 373101 w 746202"/>
                <a:gd name="connsiteY0" fmla="*/ 746202 h 746202"/>
                <a:gd name="connsiteX1" fmla="*/ 746203 w 746202"/>
                <a:gd name="connsiteY1" fmla="*/ 373101 h 746202"/>
                <a:gd name="connsiteX2" fmla="*/ 373101 w 746202"/>
                <a:gd name="connsiteY2" fmla="*/ 0 h 746202"/>
                <a:gd name="connsiteX3" fmla="*/ 0 w 746202"/>
                <a:gd name="connsiteY3" fmla="*/ 373101 h 746202"/>
                <a:gd name="connsiteX4" fmla="*/ 373101 w 746202"/>
                <a:gd name="connsiteY4" fmla="*/ 746202 h 74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202" h="746202">
                  <a:moveTo>
                    <a:pt x="373101" y="746202"/>
                  </a:moveTo>
                  <a:cubicBezTo>
                    <a:pt x="579163" y="746202"/>
                    <a:pt x="746203" y="579162"/>
                    <a:pt x="746203" y="373101"/>
                  </a:cubicBezTo>
                  <a:cubicBezTo>
                    <a:pt x="746203" y="167046"/>
                    <a:pt x="579163" y="0"/>
                    <a:pt x="373101" y="0"/>
                  </a:cubicBezTo>
                  <a:cubicBezTo>
                    <a:pt x="167047" y="0"/>
                    <a:pt x="0" y="167046"/>
                    <a:pt x="0" y="373101"/>
                  </a:cubicBezTo>
                  <a:cubicBezTo>
                    <a:pt x="0" y="579162"/>
                    <a:pt x="167047" y="746202"/>
                    <a:pt x="373101" y="746202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5606EB3-D32F-1DE7-973D-75833B15AC01}"/>
                </a:ext>
              </a:extLst>
            </p:cNvPr>
            <p:cNvSpPr/>
            <p:nvPr/>
          </p:nvSpPr>
          <p:spPr>
            <a:xfrm>
              <a:off x="3907713" y="7374194"/>
              <a:ext cx="551458" cy="551458"/>
            </a:xfrm>
            <a:custGeom>
              <a:avLst/>
              <a:gdLst>
                <a:gd name="connsiteX0" fmla="*/ 275729 w 551458"/>
                <a:gd name="connsiteY0" fmla="*/ 551459 h 551458"/>
                <a:gd name="connsiteX1" fmla="*/ 551458 w 551458"/>
                <a:gd name="connsiteY1" fmla="*/ 275729 h 551458"/>
                <a:gd name="connsiteX2" fmla="*/ 275729 w 551458"/>
                <a:gd name="connsiteY2" fmla="*/ 0 h 551458"/>
                <a:gd name="connsiteX3" fmla="*/ 0 w 551458"/>
                <a:gd name="connsiteY3" fmla="*/ 275729 h 551458"/>
                <a:gd name="connsiteX4" fmla="*/ 275729 w 551458"/>
                <a:gd name="connsiteY4" fmla="*/ 551459 h 55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58" h="551458">
                  <a:moveTo>
                    <a:pt x="275729" y="551459"/>
                  </a:moveTo>
                  <a:cubicBezTo>
                    <a:pt x="428013" y="551459"/>
                    <a:pt x="551458" y="428013"/>
                    <a:pt x="551458" y="275729"/>
                  </a:cubicBezTo>
                  <a:cubicBezTo>
                    <a:pt x="551458" y="123453"/>
                    <a:pt x="428013" y="0"/>
                    <a:pt x="275729" y="0"/>
                  </a:cubicBezTo>
                  <a:cubicBezTo>
                    <a:pt x="123445" y="0"/>
                    <a:pt x="0" y="123453"/>
                    <a:pt x="0" y="275729"/>
                  </a:cubicBezTo>
                  <a:cubicBezTo>
                    <a:pt x="0" y="428013"/>
                    <a:pt x="123445" y="551459"/>
                    <a:pt x="275729" y="551459"/>
                  </a:cubicBezTo>
                  <a:close/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005952A7-6FAF-965C-9631-C1DC22E314FA}"/>
                </a:ext>
              </a:extLst>
            </p:cNvPr>
            <p:cNvSpPr/>
            <p:nvPr/>
          </p:nvSpPr>
          <p:spPr>
            <a:xfrm>
              <a:off x="3845412" y="7582457"/>
              <a:ext cx="407129" cy="409464"/>
            </a:xfrm>
            <a:custGeom>
              <a:avLst/>
              <a:gdLst>
                <a:gd name="connsiteX0" fmla="*/ 0 w 407129"/>
                <a:gd name="connsiteY0" fmla="*/ 0 h 409464"/>
                <a:gd name="connsiteX1" fmla="*/ 407130 w 407129"/>
                <a:gd name="connsiteY1" fmla="*/ 0 h 409464"/>
                <a:gd name="connsiteX2" fmla="*/ 407130 w 407129"/>
                <a:gd name="connsiteY2" fmla="*/ 409464 h 409464"/>
                <a:gd name="connsiteX3" fmla="*/ 0 w 407129"/>
                <a:gd name="connsiteY3" fmla="*/ 409464 h 40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29" h="409464">
                  <a:moveTo>
                    <a:pt x="0" y="0"/>
                  </a:moveTo>
                  <a:lnTo>
                    <a:pt x="407130" y="0"/>
                  </a:lnTo>
                  <a:lnTo>
                    <a:pt x="407130" y="409464"/>
                  </a:lnTo>
                  <a:lnTo>
                    <a:pt x="0" y="409464"/>
                  </a:ln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DAF44A1-D063-6E2F-FCD3-2F59AD49189C}"/>
                </a:ext>
              </a:extLst>
            </p:cNvPr>
            <p:cNvSpPr/>
            <p:nvPr/>
          </p:nvSpPr>
          <p:spPr>
            <a:xfrm>
              <a:off x="1325337" y="8515153"/>
              <a:ext cx="274266" cy="173455"/>
            </a:xfrm>
            <a:custGeom>
              <a:avLst/>
              <a:gdLst>
                <a:gd name="connsiteX0" fmla="*/ 0 w 274266"/>
                <a:gd name="connsiteY0" fmla="*/ 0 h 173455"/>
                <a:gd name="connsiteX1" fmla="*/ 0 w 274266"/>
                <a:gd name="connsiteY1" fmla="*/ 173456 h 173455"/>
                <a:gd name="connsiteX2" fmla="*/ 274266 w 274266"/>
                <a:gd name="connsiteY2" fmla="*/ 173456 h 173455"/>
                <a:gd name="connsiteX3" fmla="*/ 0 w 274266"/>
                <a:gd name="connsiteY3" fmla="*/ 0 h 1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266" h="173455">
                  <a:moveTo>
                    <a:pt x="0" y="0"/>
                  </a:moveTo>
                  <a:lnTo>
                    <a:pt x="0" y="173456"/>
                  </a:lnTo>
                  <a:lnTo>
                    <a:pt x="274266" y="173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CF253C1C-7A28-E1BC-7F3A-3C823982AE66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137316 w 1963391"/>
                <a:gd name="connsiteY0" fmla="*/ 0 h 1334386"/>
                <a:gd name="connsiteX1" fmla="*/ 1963392 w 1963391"/>
                <a:gd name="connsiteY1" fmla="*/ 0 h 1334386"/>
                <a:gd name="connsiteX2" fmla="*/ 1963392 w 1963391"/>
                <a:gd name="connsiteY2" fmla="*/ 1197070 h 1334386"/>
                <a:gd name="connsiteX3" fmla="*/ 1826076 w 1963391"/>
                <a:gd name="connsiteY3" fmla="*/ 1334386 h 1334386"/>
                <a:gd name="connsiteX4" fmla="*/ 0 w 1963391"/>
                <a:gd name="connsiteY4" fmla="*/ 1334386 h 1334386"/>
                <a:gd name="connsiteX5" fmla="*/ 0 w 1963391"/>
                <a:gd name="connsiteY5" fmla="*/ 137316 h 1334386"/>
                <a:gd name="connsiteX6" fmla="*/ 137316 w 1963391"/>
                <a:gd name="connsiteY6" fmla="*/ 0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137316" y="0"/>
                  </a:moveTo>
                  <a:lnTo>
                    <a:pt x="1963392" y="0"/>
                  </a:lnTo>
                  <a:lnTo>
                    <a:pt x="1963392" y="1197070"/>
                  </a:lnTo>
                  <a:cubicBezTo>
                    <a:pt x="1963392" y="1272861"/>
                    <a:pt x="1901866" y="1334386"/>
                    <a:pt x="1826076" y="1334386"/>
                  </a:cubicBezTo>
                  <a:lnTo>
                    <a:pt x="0" y="1334386"/>
                  </a:lnTo>
                  <a:lnTo>
                    <a:pt x="0" y="137316"/>
                  </a:lnTo>
                  <a:cubicBezTo>
                    <a:pt x="0" y="26724"/>
                    <a:pt x="35028" y="0"/>
                    <a:pt x="137316" y="0"/>
                  </a:cubicBez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40D675E3-82D7-193E-B026-F0557760C904}"/>
                </a:ext>
              </a:extLst>
            </p:cNvPr>
            <p:cNvSpPr/>
            <p:nvPr/>
          </p:nvSpPr>
          <p:spPr>
            <a:xfrm>
              <a:off x="2219985" y="7911899"/>
              <a:ext cx="1963391" cy="255464"/>
            </a:xfrm>
            <a:custGeom>
              <a:avLst/>
              <a:gdLst>
                <a:gd name="connsiteX0" fmla="*/ 1963392 w 1963391"/>
                <a:gd name="connsiteY0" fmla="*/ 0 h 255464"/>
                <a:gd name="connsiteX1" fmla="*/ 0 w 1963391"/>
                <a:gd name="connsiteY1" fmla="*/ 0 h 255464"/>
                <a:gd name="connsiteX2" fmla="*/ 0 w 1963391"/>
                <a:gd name="connsiteY2" fmla="*/ 255465 h 255464"/>
                <a:gd name="connsiteX3" fmla="*/ 1963392 w 1963391"/>
                <a:gd name="connsiteY3" fmla="*/ 255465 h 255464"/>
                <a:gd name="connsiteX4" fmla="*/ 1963392 w 1963391"/>
                <a:gd name="connsiteY4" fmla="*/ 0 h 2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91" h="255464">
                  <a:moveTo>
                    <a:pt x="1963392" y="0"/>
                  </a:moveTo>
                  <a:lnTo>
                    <a:pt x="0" y="0"/>
                  </a:lnTo>
                  <a:lnTo>
                    <a:pt x="0" y="255465"/>
                  </a:lnTo>
                  <a:lnTo>
                    <a:pt x="1963392" y="255465"/>
                  </a:lnTo>
                  <a:lnTo>
                    <a:pt x="1963392" y="0"/>
                  </a:lnTo>
                  <a:close/>
                </a:path>
              </a:pathLst>
            </a:custGeom>
            <a:solidFill>
              <a:srgbClr val="424242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03248856-E062-C9AC-273F-99B87C038CCF}"/>
                </a:ext>
              </a:extLst>
            </p:cNvPr>
            <p:cNvSpPr/>
            <p:nvPr/>
          </p:nvSpPr>
          <p:spPr>
            <a:xfrm>
              <a:off x="1325337" y="8351646"/>
              <a:ext cx="2287772" cy="336961"/>
            </a:xfrm>
            <a:custGeom>
              <a:avLst/>
              <a:gdLst>
                <a:gd name="connsiteX0" fmla="*/ 168481 w 2287772"/>
                <a:gd name="connsiteY0" fmla="*/ 73 h 336961"/>
                <a:gd name="connsiteX1" fmla="*/ 2287772 w 2287772"/>
                <a:gd name="connsiteY1" fmla="*/ 73 h 336961"/>
                <a:gd name="connsiteX2" fmla="*/ 2287772 w 2287772"/>
                <a:gd name="connsiteY2" fmla="*/ 336962 h 336961"/>
                <a:gd name="connsiteX3" fmla="*/ 168481 w 2287772"/>
                <a:gd name="connsiteY3" fmla="*/ 336962 h 336961"/>
                <a:gd name="connsiteX4" fmla="*/ 0 w 2287772"/>
                <a:gd name="connsiteY4" fmla="*/ 168481 h 336961"/>
                <a:gd name="connsiteX5" fmla="*/ 168481 w 2287772"/>
                <a:gd name="connsiteY5" fmla="*/ 0 h 336961"/>
                <a:gd name="connsiteX6" fmla="*/ 168481 w 2287772"/>
                <a:gd name="connsiteY6" fmla="*/ 73 h 33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772" h="336961">
                  <a:moveTo>
                    <a:pt x="168481" y="73"/>
                  </a:moveTo>
                  <a:lnTo>
                    <a:pt x="2287772" y="73"/>
                  </a:lnTo>
                  <a:lnTo>
                    <a:pt x="2287772" y="336962"/>
                  </a:lnTo>
                  <a:lnTo>
                    <a:pt x="168481" y="336962"/>
                  </a:lnTo>
                  <a:cubicBezTo>
                    <a:pt x="75498" y="336962"/>
                    <a:pt x="0" y="261464"/>
                    <a:pt x="0" y="168481"/>
                  </a:cubicBezTo>
                  <a:cubicBezTo>
                    <a:pt x="0" y="75498"/>
                    <a:pt x="75498" y="0"/>
                    <a:pt x="168481" y="0"/>
                  </a:cubicBezTo>
                  <a:lnTo>
                    <a:pt x="168481" y="73"/>
                  </a:lnTo>
                  <a:close/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39A14607-FB7B-2A4C-2B90-D5C2AB185255}"/>
                </a:ext>
              </a:extLst>
            </p:cNvPr>
            <p:cNvSpPr/>
            <p:nvPr/>
          </p:nvSpPr>
          <p:spPr>
            <a:xfrm>
              <a:off x="2154656" y="8260566"/>
              <a:ext cx="1588387" cy="428042"/>
            </a:xfrm>
            <a:custGeom>
              <a:avLst/>
              <a:gdLst>
                <a:gd name="connsiteX0" fmla="*/ 1588388 w 1588387"/>
                <a:gd name="connsiteY0" fmla="*/ 0 h 428042"/>
                <a:gd name="connsiteX1" fmla="*/ 0 w 1588387"/>
                <a:gd name="connsiteY1" fmla="*/ 0 h 428042"/>
                <a:gd name="connsiteX2" fmla="*/ 0 w 1588387"/>
                <a:gd name="connsiteY2" fmla="*/ 428042 h 428042"/>
                <a:gd name="connsiteX3" fmla="*/ 1588388 w 1588387"/>
                <a:gd name="connsiteY3" fmla="*/ 428042 h 428042"/>
                <a:gd name="connsiteX4" fmla="*/ 1588388 w 1588387"/>
                <a:gd name="connsiteY4" fmla="*/ 0 h 4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87" h="428042">
                  <a:moveTo>
                    <a:pt x="1588388" y="0"/>
                  </a:moveTo>
                  <a:lnTo>
                    <a:pt x="0" y="0"/>
                  </a:lnTo>
                  <a:lnTo>
                    <a:pt x="0" y="428042"/>
                  </a:lnTo>
                  <a:lnTo>
                    <a:pt x="1588388" y="428042"/>
                  </a:lnTo>
                  <a:lnTo>
                    <a:pt x="1588388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7BB726-6670-F8B3-0C24-93BD6B373E49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0 w 1963391"/>
                <a:gd name="connsiteY0" fmla="*/ 87313 h 1334386"/>
                <a:gd name="connsiteX1" fmla="*/ 87789 w 1963391"/>
                <a:gd name="connsiteY1" fmla="*/ 0 h 1334386"/>
                <a:gd name="connsiteX2" fmla="*/ 1963392 w 1963391"/>
                <a:gd name="connsiteY2" fmla="*/ 0 h 1334386"/>
                <a:gd name="connsiteX3" fmla="*/ 1963392 w 1963391"/>
                <a:gd name="connsiteY3" fmla="*/ 1246598 h 1334386"/>
                <a:gd name="connsiteX4" fmla="*/ 1876378 w 1963391"/>
                <a:gd name="connsiteY4" fmla="*/ 1334386 h 1334386"/>
                <a:gd name="connsiteX5" fmla="*/ 0 w 1963391"/>
                <a:gd name="connsiteY5" fmla="*/ 1334386 h 1334386"/>
                <a:gd name="connsiteX6" fmla="*/ 0 w 1963391"/>
                <a:gd name="connsiteY6" fmla="*/ 87313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0" y="87313"/>
                  </a:moveTo>
                  <a:cubicBezTo>
                    <a:pt x="0" y="38832"/>
                    <a:pt x="39300" y="0"/>
                    <a:pt x="87789" y="0"/>
                  </a:cubicBezTo>
                  <a:lnTo>
                    <a:pt x="1963392" y="0"/>
                  </a:lnTo>
                  <a:lnTo>
                    <a:pt x="1963392" y="1246598"/>
                  </a:lnTo>
                  <a:cubicBezTo>
                    <a:pt x="1963392" y="1295079"/>
                    <a:pt x="1924860" y="1334386"/>
                    <a:pt x="1876378" y="1334386"/>
                  </a:cubicBezTo>
                  <a:cubicBezTo>
                    <a:pt x="1518245" y="1334386"/>
                    <a:pt x="169022" y="1334386"/>
                    <a:pt x="0" y="1334386"/>
                  </a:cubicBezTo>
                  <a:cubicBezTo>
                    <a:pt x="0" y="1217093"/>
                    <a:pt x="0" y="365098"/>
                    <a:pt x="0" y="87313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DF58CDB0-7914-B560-4282-6BD70BA62557}"/>
                </a:ext>
              </a:extLst>
            </p:cNvPr>
            <p:cNvSpPr/>
            <p:nvPr/>
          </p:nvSpPr>
          <p:spPr>
            <a:xfrm>
              <a:off x="2154656" y="8628766"/>
              <a:ext cx="1544200" cy="479179"/>
            </a:xfrm>
            <a:custGeom>
              <a:avLst/>
              <a:gdLst>
                <a:gd name="connsiteX0" fmla="*/ 1544201 w 1544200"/>
                <a:gd name="connsiteY0" fmla="*/ 0 h 479179"/>
                <a:gd name="connsiteX1" fmla="*/ 0 w 1544200"/>
                <a:gd name="connsiteY1" fmla="*/ 0 h 479179"/>
                <a:gd name="connsiteX2" fmla="*/ 0 w 1544200"/>
                <a:gd name="connsiteY2" fmla="*/ 479179 h 479179"/>
                <a:gd name="connsiteX3" fmla="*/ 1544201 w 1544200"/>
                <a:gd name="connsiteY3" fmla="*/ 479179 h 479179"/>
                <a:gd name="connsiteX4" fmla="*/ 1544201 w 1544200"/>
                <a:gd name="connsiteY4" fmla="*/ 0 h 47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00" h="479179">
                  <a:moveTo>
                    <a:pt x="1544201" y="0"/>
                  </a:moveTo>
                  <a:lnTo>
                    <a:pt x="0" y="0"/>
                  </a:lnTo>
                  <a:lnTo>
                    <a:pt x="0" y="479179"/>
                  </a:lnTo>
                  <a:lnTo>
                    <a:pt x="1544201" y="479179"/>
                  </a:lnTo>
                  <a:lnTo>
                    <a:pt x="1544201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7E1581A7-75DF-4837-2A34-8836B110935B}"/>
                </a:ext>
              </a:extLst>
            </p:cNvPr>
            <p:cNvSpPr/>
            <p:nvPr/>
          </p:nvSpPr>
          <p:spPr>
            <a:xfrm>
              <a:off x="1325337" y="8688608"/>
              <a:ext cx="2287699" cy="1410469"/>
            </a:xfrm>
            <a:custGeom>
              <a:avLst/>
              <a:gdLst>
                <a:gd name="connsiteX0" fmla="*/ 2 w 2287699"/>
                <a:gd name="connsiteY0" fmla="*/ 0 h 1410469"/>
                <a:gd name="connsiteX1" fmla="*/ 2199911 w 2287699"/>
                <a:gd name="connsiteY1" fmla="*/ 0 h 1410469"/>
                <a:gd name="connsiteX2" fmla="*/ 2287699 w 2287699"/>
                <a:gd name="connsiteY2" fmla="*/ 87496 h 1410469"/>
                <a:gd name="connsiteX3" fmla="*/ 2287699 w 2287699"/>
                <a:gd name="connsiteY3" fmla="*/ 1410470 h 1410469"/>
                <a:gd name="connsiteX4" fmla="*/ 87789 w 2287699"/>
                <a:gd name="connsiteY4" fmla="*/ 1410470 h 1410469"/>
                <a:gd name="connsiteX5" fmla="*/ 0 w 2287699"/>
                <a:gd name="connsiteY5" fmla="*/ 1322959 h 1410469"/>
                <a:gd name="connsiteX6" fmla="*/ 2 w 2287699"/>
                <a:gd name="connsiteY6" fmla="*/ 0 h 14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699" h="1410469">
                  <a:moveTo>
                    <a:pt x="2" y="0"/>
                  </a:moveTo>
                  <a:lnTo>
                    <a:pt x="2199911" y="0"/>
                  </a:lnTo>
                  <a:cubicBezTo>
                    <a:pt x="2248392" y="0"/>
                    <a:pt x="2287699" y="39015"/>
                    <a:pt x="2287699" y="87496"/>
                  </a:cubicBezTo>
                  <a:cubicBezTo>
                    <a:pt x="2287699" y="375735"/>
                    <a:pt x="2287699" y="1284281"/>
                    <a:pt x="2287699" y="1410470"/>
                  </a:cubicBezTo>
                  <a:lnTo>
                    <a:pt x="87789" y="1410470"/>
                  </a:lnTo>
                  <a:cubicBezTo>
                    <a:pt x="39304" y="1410470"/>
                    <a:pt x="0" y="1371448"/>
                    <a:pt x="0" y="1322959"/>
                  </a:cubicBezTo>
                  <a:cubicBezTo>
                    <a:pt x="1" y="1034288"/>
                    <a:pt x="2" y="123519"/>
                    <a:pt x="2" y="0"/>
                  </a:cubicBez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79473F4B-BB1A-C698-6E31-0E5674B9B5D2}"/>
                </a:ext>
              </a:extLst>
            </p:cNvPr>
            <p:cNvSpPr/>
            <p:nvPr/>
          </p:nvSpPr>
          <p:spPr>
            <a:xfrm>
              <a:off x="3725193" y="8628766"/>
              <a:ext cx="312307" cy="168554"/>
            </a:xfrm>
            <a:custGeom>
              <a:avLst/>
              <a:gdLst>
                <a:gd name="connsiteX0" fmla="*/ 228031 w 312307"/>
                <a:gd name="connsiteY0" fmla="*/ 0 h 168554"/>
                <a:gd name="connsiteX1" fmla="*/ 84277 w 312307"/>
                <a:gd name="connsiteY1" fmla="*/ 0 h 168554"/>
                <a:gd name="connsiteX2" fmla="*/ 0 w 312307"/>
                <a:gd name="connsiteY2" fmla="*/ 84277 h 168554"/>
                <a:gd name="connsiteX3" fmla="*/ 84277 w 312307"/>
                <a:gd name="connsiteY3" fmla="*/ 168554 h 168554"/>
                <a:gd name="connsiteX4" fmla="*/ 228031 w 312307"/>
                <a:gd name="connsiteY4" fmla="*/ 168554 h 168554"/>
                <a:gd name="connsiteX5" fmla="*/ 312308 w 312307"/>
                <a:gd name="connsiteY5" fmla="*/ 84277 h 168554"/>
                <a:gd name="connsiteX6" fmla="*/ 228031 w 312307"/>
                <a:gd name="connsiteY6" fmla="*/ 0 h 16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07" h="168554">
                  <a:moveTo>
                    <a:pt x="228031" y="0"/>
                  </a:moveTo>
                  <a:lnTo>
                    <a:pt x="84277" y="0"/>
                  </a:lnTo>
                  <a:cubicBezTo>
                    <a:pt x="37727" y="0"/>
                    <a:pt x="0" y="37734"/>
                    <a:pt x="0" y="84277"/>
                  </a:cubicBezTo>
                  <a:cubicBezTo>
                    <a:pt x="0" y="130820"/>
                    <a:pt x="37727" y="168554"/>
                    <a:pt x="84277" y="168554"/>
                  </a:cubicBezTo>
                  <a:lnTo>
                    <a:pt x="228031" y="168554"/>
                  </a:lnTo>
                  <a:cubicBezTo>
                    <a:pt x="274573" y="168554"/>
                    <a:pt x="312308" y="130820"/>
                    <a:pt x="312308" y="84277"/>
                  </a:cubicBezTo>
                  <a:cubicBezTo>
                    <a:pt x="312308" y="37734"/>
                    <a:pt x="274573" y="0"/>
                    <a:pt x="228031" y="0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01E83190-5655-2486-6D8F-244B57E7BFC3}"/>
                </a:ext>
              </a:extLst>
            </p:cNvPr>
            <p:cNvSpPr/>
            <p:nvPr/>
          </p:nvSpPr>
          <p:spPr>
            <a:xfrm>
              <a:off x="2755700" y="6668594"/>
              <a:ext cx="735229" cy="591548"/>
            </a:xfrm>
            <a:custGeom>
              <a:avLst/>
              <a:gdLst>
                <a:gd name="connsiteX0" fmla="*/ 0 w 735229"/>
                <a:gd name="connsiteY0" fmla="*/ 591549 h 591548"/>
                <a:gd name="connsiteX1" fmla="*/ 247052 w 735229"/>
                <a:gd name="connsiteY1" fmla="*/ 591549 h 591548"/>
                <a:gd name="connsiteX2" fmla="*/ 735229 w 735229"/>
                <a:gd name="connsiteY2" fmla="*/ 103371 h 591548"/>
                <a:gd name="connsiteX3" fmla="*/ 735229 w 735229"/>
                <a:gd name="connsiteY3" fmla="*/ 0 h 5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229" h="591548">
                  <a:moveTo>
                    <a:pt x="0" y="591549"/>
                  </a:moveTo>
                  <a:lnTo>
                    <a:pt x="247052" y="591549"/>
                  </a:lnTo>
                  <a:cubicBezTo>
                    <a:pt x="516709" y="591549"/>
                    <a:pt x="735229" y="372955"/>
                    <a:pt x="735229" y="103371"/>
                  </a:cubicBezTo>
                  <a:lnTo>
                    <a:pt x="735229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B98F0FF0-37A7-CCFA-C3B5-34E15D7A43A0}"/>
                </a:ext>
              </a:extLst>
            </p:cNvPr>
            <p:cNvSpPr/>
            <p:nvPr/>
          </p:nvSpPr>
          <p:spPr>
            <a:xfrm>
              <a:off x="1079817" y="7260216"/>
              <a:ext cx="1074824" cy="779415"/>
            </a:xfrm>
            <a:custGeom>
              <a:avLst/>
              <a:gdLst>
                <a:gd name="connsiteX0" fmla="*/ 1074824 w 1074824"/>
                <a:gd name="connsiteY0" fmla="*/ 779416 h 779415"/>
                <a:gd name="connsiteX1" fmla="*/ 389708 w 1074824"/>
                <a:gd name="connsiteY1" fmla="*/ 779416 h 779415"/>
                <a:gd name="connsiteX2" fmla="*/ 0 w 1074824"/>
                <a:gd name="connsiteY2" fmla="*/ 389707 h 779415"/>
                <a:gd name="connsiteX3" fmla="*/ 389708 w 1074824"/>
                <a:gd name="connsiteY3" fmla="*/ 0 h 779415"/>
                <a:gd name="connsiteX4" fmla="*/ 713940 w 1074824"/>
                <a:gd name="connsiteY4" fmla="*/ 0 h 7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824" h="779415">
                  <a:moveTo>
                    <a:pt x="1074824" y="779416"/>
                  </a:moveTo>
                  <a:lnTo>
                    <a:pt x="389708" y="779416"/>
                  </a:lnTo>
                  <a:cubicBezTo>
                    <a:pt x="174480" y="779416"/>
                    <a:pt x="0" y="604936"/>
                    <a:pt x="0" y="389707"/>
                  </a:cubicBezTo>
                  <a:cubicBezTo>
                    <a:pt x="0" y="174479"/>
                    <a:pt x="174480" y="0"/>
                    <a:pt x="389708" y="0"/>
                  </a:cubicBezTo>
                  <a:lnTo>
                    <a:pt x="713940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992B1688-A4E9-95C6-31FF-87AA0F818C38}"/>
                </a:ext>
              </a:extLst>
            </p:cNvPr>
            <p:cNvSpPr/>
            <p:nvPr/>
          </p:nvSpPr>
          <p:spPr>
            <a:xfrm>
              <a:off x="1852443" y="7088443"/>
              <a:ext cx="835088" cy="362566"/>
            </a:xfrm>
            <a:custGeom>
              <a:avLst/>
              <a:gdLst>
                <a:gd name="connsiteX0" fmla="*/ 653805 w 835088"/>
                <a:gd name="connsiteY0" fmla="*/ 362566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6 h 362566"/>
                <a:gd name="connsiteX6" fmla="*/ 653805 w 835088"/>
                <a:gd name="connsiteY6" fmla="*/ 362566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6"/>
                  </a:moveTo>
                  <a:cubicBezTo>
                    <a:pt x="753921" y="362566"/>
                    <a:pt x="835089" y="281406"/>
                    <a:pt x="835089" y="181283"/>
                  </a:cubicBezTo>
                  <a:cubicBezTo>
                    <a:pt x="835089" y="81163"/>
                    <a:pt x="753921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3"/>
                    <a:pt x="0" y="181283"/>
                  </a:cubicBezTo>
                  <a:cubicBezTo>
                    <a:pt x="0" y="281406"/>
                    <a:pt x="81160" y="362566"/>
                    <a:pt x="181283" y="362566"/>
                  </a:cubicBezTo>
                  <a:lnTo>
                    <a:pt x="653805" y="362566"/>
                  </a:lnTo>
                  <a:close/>
                </a:path>
              </a:pathLst>
            </a:custGeom>
            <a:solidFill>
              <a:srgbClr val="FFFF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B4C11553-1144-01E3-8733-CFF12CD64C7D}"/>
                </a:ext>
              </a:extLst>
            </p:cNvPr>
            <p:cNvSpPr/>
            <p:nvPr/>
          </p:nvSpPr>
          <p:spPr>
            <a:xfrm>
              <a:off x="889469" y="6639843"/>
              <a:ext cx="1408128" cy="362566"/>
            </a:xfrm>
            <a:custGeom>
              <a:avLst/>
              <a:gdLst>
                <a:gd name="connsiteX0" fmla="*/ 1226845 w 1408128"/>
                <a:gd name="connsiteY0" fmla="*/ 362567 h 362566"/>
                <a:gd name="connsiteX1" fmla="*/ 1408128 w 1408128"/>
                <a:gd name="connsiteY1" fmla="*/ 181283 h 362566"/>
                <a:gd name="connsiteX2" fmla="*/ 1226845 w 1408128"/>
                <a:gd name="connsiteY2" fmla="*/ 0 h 362566"/>
                <a:gd name="connsiteX3" fmla="*/ 181284 w 1408128"/>
                <a:gd name="connsiteY3" fmla="*/ 0 h 362566"/>
                <a:gd name="connsiteX4" fmla="*/ 0 w 1408128"/>
                <a:gd name="connsiteY4" fmla="*/ 181283 h 362566"/>
                <a:gd name="connsiteX5" fmla="*/ 181284 w 1408128"/>
                <a:gd name="connsiteY5" fmla="*/ 362567 h 362566"/>
                <a:gd name="connsiteX6" fmla="*/ 1226845 w 140812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28" h="362566">
                  <a:moveTo>
                    <a:pt x="1226845" y="362567"/>
                  </a:moveTo>
                  <a:cubicBezTo>
                    <a:pt x="1326968" y="362567"/>
                    <a:pt x="1408128" y="281403"/>
                    <a:pt x="1408128" y="181283"/>
                  </a:cubicBezTo>
                  <a:cubicBezTo>
                    <a:pt x="1408128" y="81163"/>
                    <a:pt x="1326968" y="0"/>
                    <a:pt x="1226845" y="0"/>
                  </a:cubicBezTo>
                  <a:lnTo>
                    <a:pt x="181284" y="0"/>
                  </a:lnTo>
                  <a:cubicBezTo>
                    <a:pt x="81164" y="0"/>
                    <a:pt x="0" y="81163"/>
                    <a:pt x="0" y="181283"/>
                  </a:cubicBezTo>
                  <a:cubicBezTo>
                    <a:pt x="0" y="281403"/>
                    <a:pt x="81164" y="362567"/>
                    <a:pt x="181284" y="362567"/>
                  </a:cubicBezTo>
                  <a:lnTo>
                    <a:pt x="1226845" y="362567"/>
                  </a:ln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6A9D0427-5F7B-B784-96D0-AEE9E81BF913}"/>
                </a:ext>
              </a:extLst>
            </p:cNvPr>
            <p:cNvSpPr/>
            <p:nvPr/>
          </p:nvSpPr>
          <p:spPr>
            <a:xfrm>
              <a:off x="3725178" y="9736438"/>
              <a:ext cx="835088" cy="362566"/>
            </a:xfrm>
            <a:custGeom>
              <a:avLst/>
              <a:gdLst>
                <a:gd name="connsiteX0" fmla="*/ 653805 w 835088"/>
                <a:gd name="connsiteY0" fmla="*/ 362567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7 h 362566"/>
                <a:gd name="connsiteX6" fmla="*/ 653805 w 83508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7"/>
                  </a:moveTo>
                  <a:cubicBezTo>
                    <a:pt x="753928" y="362567"/>
                    <a:pt x="835089" y="281406"/>
                    <a:pt x="835089" y="181283"/>
                  </a:cubicBezTo>
                  <a:cubicBezTo>
                    <a:pt x="835089" y="81160"/>
                    <a:pt x="753928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0"/>
                    <a:pt x="0" y="181283"/>
                  </a:cubicBezTo>
                  <a:cubicBezTo>
                    <a:pt x="0" y="281406"/>
                    <a:pt x="81160" y="362567"/>
                    <a:pt x="181283" y="362567"/>
                  </a:cubicBezTo>
                  <a:lnTo>
                    <a:pt x="653805" y="362567"/>
                  </a:lnTo>
                  <a:close/>
                </a:path>
              </a:pathLst>
            </a:custGeom>
            <a:solidFill>
              <a:srgbClr val="009B40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48650CB-60EA-DC14-2AD5-B031A404557A}"/>
                </a:ext>
              </a:extLst>
            </p:cNvPr>
            <p:cNvSpPr/>
            <p:nvPr/>
          </p:nvSpPr>
          <p:spPr>
            <a:xfrm>
              <a:off x="2858566" y="9200123"/>
              <a:ext cx="754542" cy="387440"/>
            </a:xfrm>
            <a:custGeom>
              <a:avLst/>
              <a:gdLst>
                <a:gd name="connsiteX0" fmla="*/ 754543 w 754542"/>
                <a:gd name="connsiteY0" fmla="*/ 387440 h 387440"/>
                <a:gd name="connsiteX1" fmla="*/ 193720 w 754542"/>
                <a:gd name="connsiteY1" fmla="*/ 387440 h 387440"/>
                <a:gd name="connsiteX2" fmla="*/ 0 w 754542"/>
                <a:gd name="connsiteY2" fmla="*/ 193720 h 387440"/>
                <a:gd name="connsiteX3" fmla="*/ 193720 w 754542"/>
                <a:gd name="connsiteY3" fmla="*/ 0 h 387440"/>
                <a:gd name="connsiteX4" fmla="*/ 754543 w 754542"/>
                <a:gd name="connsiteY4" fmla="*/ 0 h 38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542" h="387440">
                  <a:moveTo>
                    <a:pt x="754543" y="387440"/>
                  </a:moveTo>
                  <a:lnTo>
                    <a:pt x="193720" y="387440"/>
                  </a:lnTo>
                  <a:cubicBezTo>
                    <a:pt x="86691" y="387440"/>
                    <a:pt x="0" y="300676"/>
                    <a:pt x="0" y="193720"/>
                  </a:cubicBezTo>
                  <a:cubicBezTo>
                    <a:pt x="0" y="86691"/>
                    <a:pt x="86764" y="0"/>
                    <a:pt x="193720" y="0"/>
                  </a:cubicBezTo>
                  <a:lnTo>
                    <a:pt x="754543" y="0"/>
                  </a:lnTo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81CE982-1780-502E-0CF6-09D1C37F0858}"/>
                </a:ext>
              </a:extLst>
            </p:cNvPr>
            <p:cNvSpPr/>
            <p:nvPr/>
          </p:nvSpPr>
          <p:spPr>
            <a:xfrm>
              <a:off x="3443165" y="6592071"/>
              <a:ext cx="95543" cy="95543"/>
            </a:xfrm>
            <a:custGeom>
              <a:avLst/>
              <a:gdLst>
                <a:gd name="connsiteX0" fmla="*/ 47772 w 95543"/>
                <a:gd name="connsiteY0" fmla="*/ 95543 h 95543"/>
                <a:gd name="connsiteX1" fmla="*/ 95543 w 95543"/>
                <a:gd name="connsiteY1" fmla="*/ 47772 h 95543"/>
                <a:gd name="connsiteX2" fmla="*/ 47772 w 95543"/>
                <a:gd name="connsiteY2" fmla="*/ 0 h 95543"/>
                <a:gd name="connsiteX3" fmla="*/ 0 w 95543"/>
                <a:gd name="connsiteY3" fmla="*/ 47772 h 95543"/>
                <a:gd name="connsiteX4" fmla="*/ 47772 w 95543"/>
                <a:gd name="connsiteY4" fmla="*/ 95543 h 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43" h="95543">
                  <a:moveTo>
                    <a:pt x="47772" y="95543"/>
                  </a:moveTo>
                  <a:cubicBezTo>
                    <a:pt x="74152" y="95543"/>
                    <a:pt x="95543" y="74155"/>
                    <a:pt x="95543" y="47772"/>
                  </a:cubicBezTo>
                  <a:cubicBezTo>
                    <a:pt x="95543" y="21388"/>
                    <a:pt x="74152" y="0"/>
                    <a:pt x="47772" y="0"/>
                  </a:cubicBezTo>
                  <a:cubicBezTo>
                    <a:pt x="21391" y="0"/>
                    <a:pt x="0" y="21388"/>
                    <a:pt x="0" y="47772"/>
                  </a:cubicBezTo>
                  <a:cubicBezTo>
                    <a:pt x="0" y="74155"/>
                    <a:pt x="21391" y="95543"/>
                    <a:pt x="47772" y="95543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6FFD36E3-718A-C8C8-8F87-B6C0EFA5F974}"/>
                </a:ext>
              </a:extLst>
            </p:cNvPr>
            <p:cNvSpPr/>
            <p:nvPr/>
          </p:nvSpPr>
          <p:spPr>
            <a:xfrm>
              <a:off x="4286374" y="9822324"/>
              <a:ext cx="190940" cy="190940"/>
            </a:xfrm>
            <a:custGeom>
              <a:avLst/>
              <a:gdLst>
                <a:gd name="connsiteX0" fmla="*/ 95470 w 190940"/>
                <a:gd name="connsiteY0" fmla="*/ 190940 h 190940"/>
                <a:gd name="connsiteX1" fmla="*/ 190940 w 190940"/>
                <a:gd name="connsiteY1" fmla="*/ 95470 h 190940"/>
                <a:gd name="connsiteX2" fmla="*/ 95470 w 190940"/>
                <a:gd name="connsiteY2" fmla="*/ 0 h 190940"/>
                <a:gd name="connsiteX3" fmla="*/ 0 w 190940"/>
                <a:gd name="connsiteY3" fmla="*/ 95470 h 190940"/>
                <a:gd name="connsiteX4" fmla="*/ 95470 w 190940"/>
                <a:gd name="connsiteY4" fmla="*/ 190940 h 19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0" h="190940">
                  <a:moveTo>
                    <a:pt x="95470" y="190940"/>
                  </a:moveTo>
                  <a:cubicBezTo>
                    <a:pt x="148195" y="190940"/>
                    <a:pt x="190940" y="148194"/>
                    <a:pt x="190940" y="95470"/>
                  </a:cubicBezTo>
                  <a:cubicBezTo>
                    <a:pt x="190940" y="42746"/>
                    <a:pt x="148195" y="0"/>
                    <a:pt x="95470" y="0"/>
                  </a:cubicBezTo>
                  <a:cubicBezTo>
                    <a:pt x="42738" y="0"/>
                    <a:pt x="0" y="42746"/>
                    <a:pt x="0" y="95470"/>
                  </a:cubicBezTo>
                  <a:cubicBezTo>
                    <a:pt x="0" y="148194"/>
                    <a:pt x="42738" y="190940"/>
                    <a:pt x="95470" y="190940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99E23A1A-DFB0-7868-68C7-5E84E13FDF52}"/>
                </a:ext>
              </a:extLst>
            </p:cNvPr>
            <p:cNvSpPr/>
            <p:nvPr/>
          </p:nvSpPr>
          <p:spPr>
            <a:xfrm>
              <a:off x="2963539" y="9314467"/>
              <a:ext cx="158750" cy="158751"/>
            </a:xfrm>
            <a:custGeom>
              <a:avLst/>
              <a:gdLst>
                <a:gd name="connsiteX0" fmla="*/ 79376 w 158750"/>
                <a:gd name="connsiteY0" fmla="*/ 158751 h 158751"/>
                <a:gd name="connsiteX1" fmla="*/ 158751 w 158750"/>
                <a:gd name="connsiteY1" fmla="*/ 79376 h 158751"/>
                <a:gd name="connsiteX2" fmla="*/ 79376 w 158750"/>
                <a:gd name="connsiteY2" fmla="*/ 0 h 158751"/>
                <a:gd name="connsiteX3" fmla="*/ 0 w 158750"/>
                <a:gd name="connsiteY3" fmla="*/ 79376 h 158751"/>
                <a:gd name="connsiteX4" fmla="*/ 79376 w 158750"/>
                <a:gd name="connsiteY4" fmla="*/ 158751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158751">
                  <a:moveTo>
                    <a:pt x="79376" y="158751"/>
                  </a:moveTo>
                  <a:cubicBezTo>
                    <a:pt x="123218" y="158751"/>
                    <a:pt x="158751" y="123211"/>
                    <a:pt x="158751" y="79376"/>
                  </a:cubicBezTo>
                  <a:cubicBezTo>
                    <a:pt x="158751" y="35540"/>
                    <a:pt x="123218" y="0"/>
                    <a:pt x="79376" y="0"/>
                  </a:cubicBezTo>
                  <a:cubicBezTo>
                    <a:pt x="35540" y="0"/>
                    <a:pt x="0" y="35540"/>
                    <a:pt x="0" y="79376"/>
                  </a:cubicBezTo>
                  <a:cubicBezTo>
                    <a:pt x="0" y="123211"/>
                    <a:pt x="35540" y="158751"/>
                    <a:pt x="79376" y="158751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19B63B7A-30F6-C466-77AD-0D7791CB76C1}"/>
                </a:ext>
              </a:extLst>
            </p:cNvPr>
            <p:cNvSpPr/>
            <p:nvPr/>
          </p:nvSpPr>
          <p:spPr>
            <a:xfrm>
              <a:off x="2017332" y="7272068"/>
              <a:ext cx="505150" cy="7315"/>
            </a:xfrm>
            <a:custGeom>
              <a:avLst/>
              <a:gdLst>
                <a:gd name="connsiteX0" fmla="*/ 505150 w 505150"/>
                <a:gd name="connsiteY0" fmla="*/ 0 h 7315"/>
                <a:gd name="connsiteX1" fmla="*/ 0 w 505150"/>
                <a:gd name="connsiteY1" fmla="*/ 0 h 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150" h="7315">
                  <a:moveTo>
                    <a:pt x="505150" y="0"/>
                  </a:moveTo>
                  <a:lnTo>
                    <a:pt x="0" y="0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28406C0-81D8-ADF3-7B4D-C4CBC17A965D}"/>
                </a:ext>
              </a:extLst>
            </p:cNvPr>
            <p:cNvSpPr/>
            <p:nvPr/>
          </p:nvSpPr>
          <p:spPr>
            <a:xfrm>
              <a:off x="2422696" y="7172281"/>
              <a:ext cx="99786" cy="194889"/>
            </a:xfrm>
            <a:custGeom>
              <a:avLst/>
              <a:gdLst>
                <a:gd name="connsiteX0" fmla="*/ 0 w 99786"/>
                <a:gd name="connsiteY0" fmla="*/ 0 h 194889"/>
                <a:gd name="connsiteX1" fmla="*/ 99786 w 99786"/>
                <a:gd name="connsiteY1" fmla="*/ 99786 h 194889"/>
                <a:gd name="connsiteX2" fmla="*/ 4682 w 99786"/>
                <a:gd name="connsiteY2" fmla="*/ 194889 h 1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86" h="194889">
                  <a:moveTo>
                    <a:pt x="0" y="0"/>
                  </a:moveTo>
                  <a:lnTo>
                    <a:pt x="99786" y="99786"/>
                  </a:lnTo>
                  <a:lnTo>
                    <a:pt x="4682" y="194889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5000CDD-F38C-208A-2F84-1BBF40B56B24}"/>
              </a:ext>
            </a:extLst>
          </p:cNvPr>
          <p:cNvGrpSpPr/>
          <p:nvPr userDrawn="1"/>
        </p:nvGrpSpPr>
        <p:grpSpPr>
          <a:xfrm>
            <a:off x="877301" y="2284577"/>
            <a:ext cx="3774794" cy="3500147"/>
            <a:chOff x="877301" y="2284577"/>
            <a:chExt cx="3774794" cy="3500147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E388AD12-61C3-2547-8C9B-038BE7304F45}"/>
                </a:ext>
              </a:extLst>
            </p:cNvPr>
            <p:cNvSpPr/>
            <p:nvPr/>
          </p:nvSpPr>
          <p:spPr>
            <a:xfrm>
              <a:off x="877301" y="3089540"/>
              <a:ext cx="561636" cy="1108641"/>
            </a:xfrm>
            <a:custGeom>
              <a:avLst/>
              <a:gdLst>
                <a:gd name="connsiteX0" fmla="*/ 561204 w 561636"/>
                <a:gd name="connsiteY0" fmla="*/ 17399 h 1108641"/>
                <a:gd name="connsiteX1" fmla="*/ 561636 w 561636"/>
                <a:gd name="connsiteY1" fmla="*/ 124 h 1108641"/>
                <a:gd name="connsiteX2" fmla="*/ 554354 w 561636"/>
                <a:gd name="connsiteY2" fmla="*/ 0 h 1108641"/>
                <a:gd name="connsiteX3" fmla="*/ 0 w 561636"/>
                <a:gd name="connsiteY3" fmla="*/ 554324 h 1108641"/>
                <a:gd name="connsiteX4" fmla="*/ 554416 w 561636"/>
                <a:gd name="connsiteY4" fmla="*/ 1108642 h 1108641"/>
                <a:gd name="connsiteX5" fmla="*/ 561266 w 561636"/>
                <a:gd name="connsiteY5" fmla="*/ 1108583 h 1108641"/>
                <a:gd name="connsiteX6" fmla="*/ 561266 w 561636"/>
                <a:gd name="connsiteY6" fmla="*/ 17399 h 1108641"/>
                <a:gd name="connsiteX7" fmla="*/ 561204 w 561636"/>
                <a:gd name="connsiteY7" fmla="*/ 17399 h 110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36" h="1108641">
                  <a:moveTo>
                    <a:pt x="561204" y="17399"/>
                  </a:moveTo>
                  <a:cubicBezTo>
                    <a:pt x="561204" y="11600"/>
                    <a:pt x="561389" y="5862"/>
                    <a:pt x="561636" y="124"/>
                  </a:cubicBezTo>
                  <a:cubicBezTo>
                    <a:pt x="559229" y="124"/>
                    <a:pt x="556823" y="0"/>
                    <a:pt x="554354" y="0"/>
                  </a:cubicBezTo>
                  <a:cubicBezTo>
                    <a:pt x="248204" y="0"/>
                    <a:pt x="0" y="248162"/>
                    <a:pt x="0" y="554324"/>
                  </a:cubicBezTo>
                  <a:cubicBezTo>
                    <a:pt x="0" y="860484"/>
                    <a:pt x="248204" y="1108642"/>
                    <a:pt x="554416" y="1108642"/>
                  </a:cubicBezTo>
                  <a:cubicBezTo>
                    <a:pt x="556699" y="1108642"/>
                    <a:pt x="558982" y="1108642"/>
                    <a:pt x="561266" y="1108583"/>
                  </a:cubicBezTo>
                  <a:lnTo>
                    <a:pt x="561266" y="17399"/>
                  </a:lnTo>
                  <a:lnTo>
                    <a:pt x="561204" y="17399"/>
                  </a:lnTo>
                  <a:close/>
                </a:path>
              </a:pathLst>
            </a:custGeom>
            <a:solidFill>
              <a:srgbClr val="424242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4D300B4-D449-348D-4AFE-F41B32AA6858}"/>
                </a:ext>
              </a:extLst>
            </p:cNvPr>
            <p:cNvSpPr/>
            <p:nvPr/>
          </p:nvSpPr>
          <p:spPr>
            <a:xfrm>
              <a:off x="2666926" y="2284577"/>
              <a:ext cx="1985169" cy="841118"/>
            </a:xfrm>
            <a:custGeom>
              <a:avLst/>
              <a:gdLst>
                <a:gd name="connsiteX0" fmla="*/ 113938 w 1985169"/>
                <a:gd name="connsiteY0" fmla="*/ 0 h 841118"/>
                <a:gd name="connsiteX1" fmla="*/ 0 w 1985169"/>
                <a:gd name="connsiteY1" fmla="*/ 113911 h 841118"/>
                <a:gd name="connsiteX2" fmla="*/ 8 w 1985169"/>
                <a:gd name="connsiteY2" fmla="*/ 841119 h 841118"/>
                <a:gd name="connsiteX3" fmla="*/ 1871240 w 1985169"/>
                <a:gd name="connsiteY3" fmla="*/ 841119 h 841118"/>
                <a:gd name="connsiteX4" fmla="*/ 1985169 w 1985169"/>
                <a:gd name="connsiteY4" fmla="*/ 727211 h 841118"/>
                <a:gd name="connsiteX5" fmla="*/ 1985169 w 1985169"/>
                <a:gd name="connsiteY5" fmla="*/ 1 h 841118"/>
                <a:gd name="connsiteX6" fmla="*/ 113938 w 1985169"/>
                <a:gd name="connsiteY6" fmla="*/ 0 h 84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169" h="841118">
                  <a:moveTo>
                    <a:pt x="113938" y="0"/>
                  </a:moveTo>
                  <a:cubicBezTo>
                    <a:pt x="51048" y="0"/>
                    <a:pt x="0" y="51032"/>
                    <a:pt x="0" y="113911"/>
                  </a:cubicBezTo>
                  <a:lnTo>
                    <a:pt x="8" y="841119"/>
                  </a:lnTo>
                  <a:lnTo>
                    <a:pt x="1871240" y="841119"/>
                  </a:lnTo>
                  <a:cubicBezTo>
                    <a:pt x="1934130" y="841119"/>
                    <a:pt x="1985169" y="790090"/>
                    <a:pt x="1985169" y="727211"/>
                  </a:cubicBezTo>
                  <a:lnTo>
                    <a:pt x="1985169" y="1"/>
                  </a:lnTo>
                  <a:lnTo>
                    <a:pt x="113938" y="0"/>
                  </a:ln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67F2C57-B22C-F395-C264-279F4D52F732}"/>
                </a:ext>
              </a:extLst>
            </p:cNvPr>
            <p:cNvSpPr/>
            <p:nvPr/>
          </p:nvSpPr>
          <p:spPr>
            <a:xfrm>
              <a:off x="4348350" y="2435474"/>
              <a:ext cx="153885" cy="153856"/>
            </a:xfrm>
            <a:custGeom>
              <a:avLst/>
              <a:gdLst>
                <a:gd name="connsiteX0" fmla="*/ 76947 w 153885"/>
                <a:gd name="connsiteY0" fmla="*/ 153856 h 153856"/>
                <a:gd name="connsiteX1" fmla="*/ 153886 w 153885"/>
                <a:gd name="connsiteY1" fmla="*/ 76928 h 153856"/>
                <a:gd name="connsiteX2" fmla="*/ 76947 w 153885"/>
                <a:gd name="connsiteY2" fmla="*/ 0 h 153856"/>
                <a:gd name="connsiteX3" fmla="*/ 0 w 153885"/>
                <a:gd name="connsiteY3" fmla="*/ 76928 h 153856"/>
                <a:gd name="connsiteX4" fmla="*/ 76947 w 153885"/>
                <a:gd name="connsiteY4" fmla="*/ 153856 h 1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6">
                  <a:moveTo>
                    <a:pt x="76947" y="153856"/>
                  </a:moveTo>
                  <a:cubicBezTo>
                    <a:pt x="119438" y="153856"/>
                    <a:pt x="153886" y="119414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4"/>
                    <a:pt x="34448" y="153856"/>
                    <a:pt x="76947" y="153856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2C18159-DC13-FDBF-DCE3-BD1BFA46BE0D}"/>
                </a:ext>
              </a:extLst>
            </p:cNvPr>
            <p:cNvSpPr/>
            <p:nvPr/>
          </p:nvSpPr>
          <p:spPr>
            <a:xfrm>
              <a:off x="934827" y="2292994"/>
              <a:ext cx="1663322" cy="1338347"/>
            </a:xfrm>
            <a:custGeom>
              <a:avLst/>
              <a:gdLst>
                <a:gd name="connsiteX0" fmla="*/ 1663322 w 1663322"/>
                <a:gd name="connsiteY0" fmla="*/ 152 h 1338347"/>
                <a:gd name="connsiteX1" fmla="*/ 682294 w 1663322"/>
                <a:gd name="connsiteY1" fmla="*/ 0 h 1338347"/>
                <a:gd name="connsiteX2" fmla="*/ 0 w 1663322"/>
                <a:gd name="connsiteY2" fmla="*/ 682253 h 1338347"/>
                <a:gd name="connsiteX3" fmla="*/ 494583 w 1663322"/>
                <a:gd name="connsiteY3" fmla="*/ 1338347 h 133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3322" h="1338347">
                  <a:moveTo>
                    <a:pt x="1663322" y="152"/>
                  </a:moveTo>
                  <a:cubicBezTo>
                    <a:pt x="1660358" y="152"/>
                    <a:pt x="685332" y="0"/>
                    <a:pt x="682294" y="0"/>
                  </a:cubicBezTo>
                  <a:cubicBezTo>
                    <a:pt x="305487" y="0"/>
                    <a:pt x="0" y="305434"/>
                    <a:pt x="0" y="682253"/>
                  </a:cubicBezTo>
                  <a:cubicBezTo>
                    <a:pt x="0" y="993955"/>
                    <a:pt x="209026" y="1256807"/>
                    <a:pt x="494583" y="1338347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76BB0D39-8D4A-3712-266B-69169CE4B80B}"/>
                </a:ext>
              </a:extLst>
            </p:cNvPr>
            <p:cNvSpPr/>
            <p:nvPr/>
          </p:nvSpPr>
          <p:spPr>
            <a:xfrm>
              <a:off x="2943501" y="5102475"/>
              <a:ext cx="1638250" cy="682249"/>
            </a:xfrm>
            <a:custGeom>
              <a:avLst/>
              <a:gdLst>
                <a:gd name="connsiteX0" fmla="*/ 0 w 1638250"/>
                <a:gd name="connsiteY0" fmla="*/ 682098 h 682249"/>
                <a:gd name="connsiteX1" fmla="*/ 955884 w 1638250"/>
                <a:gd name="connsiteY1" fmla="*/ 682249 h 682249"/>
                <a:gd name="connsiteX2" fmla="*/ 1638251 w 1638250"/>
                <a:gd name="connsiteY2" fmla="*/ 0 h 6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250" h="682249">
                  <a:moveTo>
                    <a:pt x="0" y="682098"/>
                  </a:moveTo>
                  <a:cubicBezTo>
                    <a:pt x="2965" y="682098"/>
                    <a:pt x="952919" y="682249"/>
                    <a:pt x="955884" y="682249"/>
                  </a:cubicBezTo>
                  <a:cubicBezTo>
                    <a:pt x="1332770" y="682249"/>
                    <a:pt x="1638251" y="376821"/>
                    <a:pt x="1638251" y="0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E1E4594-8B1F-8540-65E0-A9D2EB2A0C19}"/>
                </a:ext>
              </a:extLst>
            </p:cNvPr>
            <p:cNvSpPr/>
            <p:nvPr/>
          </p:nvSpPr>
          <p:spPr>
            <a:xfrm>
              <a:off x="1513982" y="2745117"/>
              <a:ext cx="2523648" cy="2523284"/>
            </a:xfrm>
            <a:custGeom>
              <a:avLst/>
              <a:gdLst>
                <a:gd name="connsiteX0" fmla="*/ 2151167 w 2523648"/>
                <a:gd name="connsiteY0" fmla="*/ 0 h 2523284"/>
                <a:gd name="connsiteX1" fmla="*/ 159275 w 2523648"/>
                <a:gd name="connsiteY1" fmla="*/ 76 h 2523284"/>
                <a:gd name="connsiteX2" fmla="*/ 7443 w 2523648"/>
                <a:gd name="connsiteY2" fmla="*/ 151502 h 2523284"/>
                <a:gd name="connsiteX3" fmla="*/ 0 w 2523648"/>
                <a:gd name="connsiteY3" fmla="*/ 2523285 h 2523284"/>
                <a:gd name="connsiteX4" fmla="*/ 2370596 w 2523648"/>
                <a:gd name="connsiteY4" fmla="*/ 2523285 h 2523284"/>
                <a:gd name="connsiteX5" fmla="*/ 2522503 w 2523648"/>
                <a:gd name="connsiteY5" fmla="*/ 2370267 h 2523284"/>
                <a:gd name="connsiteX6" fmla="*/ 2521063 w 2523648"/>
                <a:gd name="connsiteY6" fmla="*/ 2187398 h 2523284"/>
                <a:gd name="connsiteX7" fmla="*/ 2523648 w 2523648"/>
                <a:gd name="connsiteY7" fmla="*/ 1007132 h 2523284"/>
                <a:gd name="connsiteX8" fmla="*/ 2523648 w 2523648"/>
                <a:gd name="connsiteY8" fmla="*/ 76 h 2523284"/>
                <a:gd name="connsiteX9" fmla="*/ 2151167 w 2523648"/>
                <a:gd name="connsiteY9" fmla="*/ 0 h 25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3648" h="2523284">
                  <a:moveTo>
                    <a:pt x="2151167" y="0"/>
                  </a:moveTo>
                  <a:cubicBezTo>
                    <a:pt x="1608857" y="0"/>
                    <a:pt x="752779" y="0"/>
                    <a:pt x="159275" y="76"/>
                  </a:cubicBezTo>
                  <a:cubicBezTo>
                    <a:pt x="75574" y="76"/>
                    <a:pt x="7671" y="67815"/>
                    <a:pt x="7443" y="151502"/>
                  </a:cubicBezTo>
                  <a:cubicBezTo>
                    <a:pt x="4936" y="942122"/>
                    <a:pt x="2430" y="1732741"/>
                    <a:pt x="0" y="2523285"/>
                  </a:cubicBezTo>
                  <a:lnTo>
                    <a:pt x="2370596" y="2523285"/>
                  </a:lnTo>
                  <a:cubicBezTo>
                    <a:pt x="2454981" y="2523285"/>
                    <a:pt x="2523185" y="2454561"/>
                    <a:pt x="2522503" y="2370267"/>
                  </a:cubicBezTo>
                  <a:cubicBezTo>
                    <a:pt x="2522048" y="2309283"/>
                    <a:pt x="2521593" y="2248382"/>
                    <a:pt x="2521063" y="2187398"/>
                  </a:cubicBezTo>
                  <a:cubicBezTo>
                    <a:pt x="2521897" y="1793954"/>
                    <a:pt x="2522806" y="1400576"/>
                    <a:pt x="2523648" y="1007132"/>
                  </a:cubicBezTo>
                  <a:lnTo>
                    <a:pt x="2523648" y="76"/>
                  </a:lnTo>
                  <a:lnTo>
                    <a:pt x="2151167" y="0"/>
                  </a:lnTo>
                  <a:close/>
                </a:path>
              </a:pathLst>
            </a:custGeom>
            <a:solidFill>
              <a:srgbClr val="3044FF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AD83E2F5-3069-00B9-F943-8B1D8349DF46}"/>
                </a:ext>
              </a:extLst>
            </p:cNvPr>
            <p:cNvSpPr/>
            <p:nvPr/>
          </p:nvSpPr>
          <p:spPr>
            <a:xfrm>
              <a:off x="4531782" y="5004051"/>
              <a:ext cx="99956" cy="99940"/>
            </a:xfrm>
            <a:custGeom>
              <a:avLst/>
              <a:gdLst>
                <a:gd name="connsiteX0" fmla="*/ 49978 w 99956"/>
                <a:gd name="connsiteY0" fmla="*/ 99940 h 99940"/>
                <a:gd name="connsiteX1" fmla="*/ 99957 w 99956"/>
                <a:gd name="connsiteY1" fmla="*/ 49970 h 99940"/>
                <a:gd name="connsiteX2" fmla="*/ 49978 w 99956"/>
                <a:gd name="connsiteY2" fmla="*/ 0 h 99940"/>
                <a:gd name="connsiteX3" fmla="*/ 0 w 99956"/>
                <a:gd name="connsiteY3" fmla="*/ 49970 h 99940"/>
                <a:gd name="connsiteX4" fmla="*/ 49978 w 99956"/>
                <a:gd name="connsiteY4" fmla="*/ 99940 h 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6" h="99940">
                  <a:moveTo>
                    <a:pt x="49978" y="99940"/>
                  </a:moveTo>
                  <a:cubicBezTo>
                    <a:pt x="77587" y="99940"/>
                    <a:pt x="99957" y="77574"/>
                    <a:pt x="99957" y="49970"/>
                  </a:cubicBezTo>
                  <a:cubicBezTo>
                    <a:pt x="99957" y="22375"/>
                    <a:pt x="77587" y="0"/>
                    <a:pt x="49978" y="0"/>
                  </a:cubicBezTo>
                  <a:cubicBezTo>
                    <a:pt x="22378" y="0"/>
                    <a:pt x="0" y="22375"/>
                    <a:pt x="0" y="49970"/>
                  </a:cubicBezTo>
                  <a:cubicBezTo>
                    <a:pt x="0" y="77574"/>
                    <a:pt x="22378" y="99940"/>
                    <a:pt x="49978" y="9994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0FE98226-F85D-FFE6-4BC8-ECC558616BC4}"/>
                </a:ext>
              </a:extLst>
            </p:cNvPr>
            <p:cNvSpPr/>
            <p:nvPr/>
          </p:nvSpPr>
          <p:spPr>
            <a:xfrm>
              <a:off x="883108" y="2912672"/>
              <a:ext cx="99955" cy="99938"/>
            </a:xfrm>
            <a:custGeom>
              <a:avLst/>
              <a:gdLst>
                <a:gd name="connsiteX0" fmla="*/ 49978 w 99955"/>
                <a:gd name="connsiteY0" fmla="*/ 99938 h 99938"/>
                <a:gd name="connsiteX1" fmla="*/ 99956 w 99955"/>
                <a:gd name="connsiteY1" fmla="*/ 49969 h 99938"/>
                <a:gd name="connsiteX2" fmla="*/ 49978 w 99955"/>
                <a:gd name="connsiteY2" fmla="*/ 0 h 99938"/>
                <a:gd name="connsiteX3" fmla="*/ 0 w 99955"/>
                <a:gd name="connsiteY3" fmla="*/ 49969 h 99938"/>
                <a:gd name="connsiteX4" fmla="*/ 49978 w 99955"/>
                <a:gd name="connsiteY4" fmla="*/ 99938 h 9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5" h="99938">
                  <a:moveTo>
                    <a:pt x="49978" y="99938"/>
                  </a:moveTo>
                  <a:cubicBezTo>
                    <a:pt x="77580" y="99938"/>
                    <a:pt x="99956" y="77566"/>
                    <a:pt x="99956" y="49969"/>
                  </a:cubicBezTo>
                  <a:cubicBezTo>
                    <a:pt x="99956" y="22372"/>
                    <a:pt x="77580" y="0"/>
                    <a:pt x="49978" y="0"/>
                  </a:cubicBezTo>
                  <a:cubicBezTo>
                    <a:pt x="22376" y="0"/>
                    <a:pt x="0" y="22372"/>
                    <a:pt x="0" y="49969"/>
                  </a:cubicBezTo>
                  <a:cubicBezTo>
                    <a:pt x="0" y="77566"/>
                    <a:pt x="22376" y="99938"/>
                    <a:pt x="49978" y="99938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EF2CA79-C346-A47F-134E-D7928D289A5B}"/>
                </a:ext>
              </a:extLst>
            </p:cNvPr>
            <p:cNvSpPr/>
            <p:nvPr/>
          </p:nvSpPr>
          <p:spPr>
            <a:xfrm>
              <a:off x="1689290" y="5604819"/>
              <a:ext cx="165885" cy="165859"/>
            </a:xfrm>
            <a:custGeom>
              <a:avLst/>
              <a:gdLst>
                <a:gd name="connsiteX0" fmla="*/ 82941 w 165885"/>
                <a:gd name="connsiteY0" fmla="*/ 165859 h 165859"/>
                <a:gd name="connsiteX1" fmla="*/ 165885 w 165885"/>
                <a:gd name="connsiteY1" fmla="*/ 82930 h 165859"/>
                <a:gd name="connsiteX2" fmla="*/ 82941 w 165885"/>
                <a:gd name="connsiteY2" fmla="*/ 0 h 165859"/>
                <a:gd name="connsiteX3" fmla="*/ 0 w 165885"/>
                <a:gd name="connsiteY3" fmla="*/ 82930 h 165859"/>
                <a:gd name="connsiteX4" fmla="*/ 82941 w 165885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5" h="165859">
                  <a:moveTo>
                    <a:pt x="82941" y="165859"/>
                  </a:moveTo>
                  <a:cubicBezTo>
                    <a:pt x="128751" y="165859"/>
                    <a:pt x="165885" y="128731"/>
                    <a:pt x="165885" y="82930"/>
                  </a:cubicBezTo>
                  <a:cubicBezTo>
                    <a:pt x="165885" y="37128"/>
                    <a:pt x="128751" y="0"/>
                    <a:pt x="82941" y="0"/>
                  </a:cubicBezTo>
                  <a:cubicBezTo>
                    <a:pt x="37132" y="0"/>
                    <a:pt x="0" y="37128"/>
                    <a:pt x="0" y="82930"/>
                  </a:cubicBezTo>
                  <a:cubicBezTo>
                    <a:pt x="0" y="128731"/>
                    <a:pt x="37132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5D47EDC-EDB5-5260-CE6C-54C958271801}"/>
                </a:ext>
              </a:extLst>
            </p:cNvPr>
            <p:cNvSpPr/>
            <p:nvPr/>
          </p:nvSpPr>
          <p:spPr>
            <a:xfrm>
              <a:off x="1355996" y="5604819"/>
              <a:ext cx="165883" cy="165859"/>
            </a:xfrm>
            <a:custGeom>
              <a:avLst/>
              <a:gdLst>
                <a:gd name="connsiteX0" fmla="*/ 82942 w 165883"/>
                <a:gd name="connsiteY0" fmla="*/ 165859 h 165859"/>
                <a:gd name="connsiteX1" fmla="*/ 165883 w 165883"/>
                <a:gd name="connsiteY1" fmla="*/ 82930 h 165859"/>
                <a:gd name="connsiteX2" fmla="*/ 82942 w 165883"/>
                <a:gd name="connsiteY2" fmla="*/ 0 h 165859"/>
                <a:gd name="connsiteX3" fmla="*/ 0 w 165883"/>
                <a:gd name="connsiteY3" fmla="*/ 82930 h 165859"/>
                <a:gd name="connsiteX4" fmla="*/ 82942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2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2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2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C554B37-CFB8-D346-70E5-932C9945DE26}"/>
                </a:ext>
              </a:extLst>
            </p:cNvPr>
            <p:cNvSpPr/>
            <p:nvPr/>
          </p:nvSpPr>
          <p:spPr>
            <a:xfrm>
              <a:off x="1022703" y="5604819"/>
              <a:ext cx="165883" cy="165859"/>
            </a:xfrm>
            <a:custGeom>
              <a:avLst/>
              <a:gdLst>
                <a:gd name="connsiteX0" fmla="*/ 82941 w 165883"/>
                <a:gd name="connsiteY0" fmla="*/ 165859 h 165859"/>
                <a:gd name="connsiteX1" fmla="*/ 165883 w 165883"/>
                <a:gd name="connsiteY1" fmla="*/ 82930 h 165859"/>
                <a:gd name="connsiteX2" fmla="*/ 82941 w 165883"/>
                <a:gd name="connsiteY2" fmla="*/ 0 h 165859"/>
                <a:gd name="connsiteX3" fmla="*/ 0 w 165883"/>
                <a:gd name="connsiteY3" fmla="*/ 82930 h 165859"/>
                <a:gd name="connsiteX4" fmla="*/ 82941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1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1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C947834-4847-0F9E-B19D-5F3947A6B499}"/>
                </a:ext>
              </a:extLst>
            </p:cNvPr>
            <p:cNvSpPr/>
            <p:nvPr/>
          </p:nvSpPr>
          <p:spPr>
            <a:xfrm>
              <a:off x="2859892" y="2846872"/>
              <a:ext cx="662944" cy="636765"/>
            </a:xfrm>
            <a:custGeom>
              <a:avLst/>
              <a:gdLst>
                <a:gd name="connsiteX0" fmla="*/ 662944 w 662944"/>
                <a:gd name="connsiteY0" fmla="*/ 0 h 636765"/>
                <a:gd name="connsiteX1" fmla="*/ 662944 w 662944"/>
                <a:gd name="connsiteY1" fmla="*/ 402949 h 636765"/>
                <a:gd name="connsiteX2" fmla="*/ 0 w 662944"/>
                <a:gd name="connsiteY2" fmla="*/ 402941 h 636765"/>
                <a:gd name="connsiteX3" fmla="*/ 0 w 662944"/>
                <a:gd name="connsiteY3" fmla="*/ 636766 h 63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4" h="636765">
                  <a:moveTo>
                    <a:pt x="662944" y="0"/>
                  </a:moveTo>
                  <a:lnTo>
                    <a:pt x="662944" y="402949"/>
                  </a:lnTo>
                  <a:lnTo>
                    <a:pt x="0" y="402941"/>
                  </a:lnTo>
                  <a:lnTo>
                    <a:pt x="0" y="636766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6F6A4AD0-4F76-57E9-53E8-9D290F0B2A52}"/>
                </a:ext>
              </a:extLst>
            </p:cNvPr>
            <p:cNvSpPr/>
            <p:nvPr/>
          </p:nvSpPr>
          <p:spPr>
            <a:xfrm>
              <a:off x="1620397" y="4212750"/>
              <a:ext cx="632163" cy="419423"/>
            </a:xfrm>
            <a:custGeom>
              <a:avLst/>
              <a:gdLst>
                <a:gd name="connsiteX0" fmla="*/ 0 w 632163"/>
                <a:gd name="connsiteY0" fmla="*/ 419423 h 419423"/>
                <a:gd name="connsiteX1" fmla="*/ 247572 w 632163"/>
                <a:gd name="connsiteY1" fmla="*/ 419423 h 419423"/>
                <a:gd name="connsiteX2" fmla="*/ 247572 w 632163"/>
                <a:gd name="connsiteY2" fmla="*/ 0 h 419423"/>
                <a:gd name="connsiteX3" fmla="*/ 632164 w 632163"/>
                <a:gd name="connsiteY3" fmla="*/ 0 h 4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163" h="419423">
                  <a:moveTo>
                    <a:pt x="0" y="419423"/>
                  </a:moveTo>
                  <a:lnTo>
                    <a:pt x="247572" y="419423"/>
                  </a:lnTo>
                  <a:lnTo>
                    <a:pt x="247572" y="0"/>
                  </a:lnTo>
                  <a:lnTo>
                    <a:pt x="632164" y="0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A93A4ED7-FDD0-67A1-A84A-D1295A77EA44}"/>
                </a:ext>
              </a:extLst>
            </p:cNvPr>
            <p:cNvSpPr/>
            <p:nvPr/>
          </p:nvSpPr>
          <p:spPr>
            <a:xfrm>
              <a:off x="1867969" y="3164575"/>
              <a:ext cx="8422" cy="1048174"/>
            </a:xfrm>
            <a:custGeom>
              <a:avLst/>
              <a:gdLst>
                <a:gd name="connsiteX0" fmla="*/ 0 w 8422"/>
                <a:gd name="connsiteY0" fmla="*/ 0 h 1048174"/>
                <a:gd name="connsiteX1" fmla="*/ 0 w 8422"/>
                <a:gd name="connsiteY1" fmla="*/ 1048174 h 104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2" h="1048174">
                  <a:moveTo>
                    <a:pt x="0" y="0"/>
                  </a:moveTo>
                  <a:lnTo>
                    <a:pt x="0" y="1048174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0A5EAE08-A133-D7EF-9A5D-330B9BF2FA2E}"/>
                </a:ext>
              </a:extLst>
            </p:cNvPr>
            <p:cNvSpPr/>
            <p:nvPr/>
          </p:nvSpPr>
          <p:spPr>
            <a:xfrm>
              <a:off x="2525758" y="4529883"/>
              <a:ext cx="744119" cy="636077"/>
            </a:xfrm>
            <a:custGeom>
              <a:avLst/>
              <a:gdLst>
                <a:gd name="connsiteX0" fmla="*/ 0 w 744119"/>
                <a:gd name="connsiteY0" fmla="*/ 0 h 636077"/>
                <a:gd name="connsiteX1" fmla="*/ 0 w 744119"/>
                <a:gd name="connsiteY1" fmla="*/ 359954 h 636077"/>
                <a:gd name="connsiteX2" fmla="*/ 744119 w 744119"/>
                <a:gd name="connsiteY2" fmla="*/ 359954 h 636077"/>
                <a:gd name="connsiteX3" fmla="*/ 744119 w 744119"/>
                <a:gd name="connsiteY3" fmla="*/ 636078 h 6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119" h="636077">
                  <a:moveTo>
                    <a:pt x="0" y="0"/>
                  </a:moveTo>
                  <a:lnTo>
                    <a:pt x="0" y="359954"/>
                  </a:lnTo>
                  <a:lnTo>
                    <a:pt x="744119" y="359954"/>
                  </a:lnTo>
                  <a:lnTo>
                    <a:pt x="744119" y="636078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1889EC7-6393-E884-6BAD-FFDDCC75D6FB}"/>
                </a:ext>
              </a:extLst>
            </p:cNvPr>
            <p:cNvSpPr/>
            <p:nvPr/>
          </p:nvSpPr>
          <p:spPr>
            <a:xfrm>
              <a:off x="2252552" y="3483637"/>
              <a:ext cx="1046416" cy="1046245"/>
            </a:xfrm>
            <a:custGeom>
              <a:avLst/>
              <a:gdLst>
                <a:gd name="connsiteX0" fmla="*/ 151906 w 1046416"/>
                <a:gd name="connsiteY0" fmla="*/ 0 h 1046245"/>
                <a:gd name="connsiteX1" fmla="*/ 1046416 w 1046416"/>
                <a:gd name="connsiteY1" fmla="*/ 0 h 1046245"/>
                <a:gd name="connsiteX2" fmla="*/ 1046416 w 1046416"/>
                <a:gd name="connsiteY2" fmla="*/ 894357 h 1046245"/>
                <a:gd name="connsiteX3" fmla="*/ 894510 w 1046416"/>
                <a:gd name="connsiteY3" fmla="*/ 1046246 h 1046245"/>
                <a:gd name="connsiteX4" fmla="*/ 0 w 1046416"/>
                <a:gd name="connsiteY4" fmla="*/ 1046246 h 1046245"/>
                <a:gd name="connsiteX5" fmla="*/ 0 w 1046416"/>
                <a:gd name="connsiteY5" fmla="*/ 151889 h 1046245"/>
                <a:gd name="connsiteX6" fmla="*/ 151906 w 1046416"/>
                <a:gd name="connsiteY6" fmla="*/ 0 h 104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6" h="1046245">
                  <a:moveTo>
                    <a:pt x="151906" y="0"/>
                  </a:moveTo>
                  <a:lnTo>
                    <a:pt x="1046416" y="0"/>
                  </a:lnTo>
                  <a:lnTo>
                    <a:pt x="1046416" y="894357"/>
                  </a:lnTo>
                  <a:cubicBezTo>
                    <a:pt x="1046416" y="978196"/>
                    <a:pt x="978364" y="1046246"/>
                    <a:pt x="894510" y="1046246"/>
                  </a:cubicBezTo>
                  <a:lnTo>
                    <a:pt x="0" y="1046246"/>
                  </a:lnTo>
                  <a:lnTo>
                    <a:pt x="0" y="151889"/>
                  </a:lnTo>
                  <a:cubicBezTo>
                    <a:pt x="0" y="68050"/>
                    <a:pt x="68053" y="0"/>
                    <a:pt x="151906" y="0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ADED58C-E6EE-44BF-06AB-6E3C02429D95}"/>
                </a:ext>
              </a:extLst>
            </p:cNvPr>
            <p:cNvSpPr/>
            <p:nvPr/>
          </p:nvSpPr>
          <p:spPr>
            <a:xfrm>
              <a:off x="2943586" y="5394388"/>
              <a:ext cx="1094045" cy="302270"/>
            </a:xfrm>
            <a:custGeom>
              <a:avLst/>
              <a:gdLst>
                <a:gd name="connsiteX0" fmla="*/ 980115 w 1094045"/>
                <a:gd name="connsiteY0" fmla="*/ 302271 h 302270"/>
                <a:gd name="connsiteX1" fmla="*/ 0 w 1094045"/>
                <a:gd name="connsiteY1" fmla="*/ 302271 h 302270"/>
                <a:gd name="connsiteX2" fmla="*/ 0 w 1094045"/>
                <a:gd name="connsiteY2" fmla="*/ 113910 h 302270"/>
                <a:gd name="connsiteX3" fmla="*/ 113930 w 1094045"/>
                <a:gd name="connsiteY3" fmla="*/ 0 h 302270"/>
                <a:gd name="connsiteX4" fmla="*/ 1094045 w 1094045"/>
                <a:gd name="connsiteY4" fmla="*/ 0 h 302270"/>
                <a:gd name="connsiteX5" fmla="*/ 1094045 w 1094045"/>
                <a:gd name="connsiteY5" fmla="*/ 188360 h 302270"/>
                <a:gd name="connsiteX6" fmla="*/ 980115 w 1094045"/>
                <a:gd name="connsiteY6" fmla="*/ 302271 h 30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045" h="302270">
                  <a:moveTo>
                    <a:pt x="980115" y="302271"/>
                  </a:moveTo>
                  <a:lnTo>
                    <a:pt x="0" y="302271"/>
                  </a:lnTo>
                  <a:lnTo>
                    <a:pt x="0" y="113910"/>
                  </a:lnTo>
                  <a:cubicBezTo>
                    <a:pt x="0" y="51031"/>
                    <a:pt x="51040" y="0"/>
                    <a:pt x="113930" y="0"/>
                  </a:cubicBezTo>
                  <a:lnTo>
                    <a:pt x="1094045" y="0"/>
                  </a:lnTo>
                  <a:lnTo>
                    <a:pt x="1094045" y="188360"/>
                  </a:lnTo>
                  <a:cubicBezTo>
                    <a:pt x="1094045" y="251240"/>
                    <a:pt x="1042997" y="302271"/>
                    <a:pt x="980115" y="302271"/>
                  </a:cubicBez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49C70C9-1AF2-5DD9-7B56-F796286FC321}"/>
                </a:ext>
              </a:extLst>
            </p:cNvPr>
            <p:cNvSpPr/>
            <p:nvPr/>
          </p:nvSpPr>
          <p:spPr>
            <a:xfrm>
              <a:off x="2152031" y="3012612"/>
              <a:ext cx="153877" cy="153857"/>
            </a:xfrm>
            <a:custGeom>
              <a:avLst/>
              <a:gdLst>
                <a:gd name="connsiteX0" fmla="*/ 76939 w 153877"/>
                <a:gd name="connsiteY0" fmla="*/ 153858 h 153857"/>
                <a:gd name="connsiteX1" fmla="*/ 153877 w 153877"/>
                <a:gd name="connsiteY1" fmla="*/ 76928 h 153857"/>
                <a:gd name="connsiteX2" fmla="*/ 76939 w 153877"/>
                <a:gd name="connsiteY2" fmla="*/ 0 h 153857"/>
                <a:gd name="connsiteX3" fmla="*/ 0 w 153877"/>
                <a:gd name="connsiteY3" fmla="*/ 76928 h 153857"/>
                <a:gd name="connsiteX4" fmla="*/ 76939 w 153877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77" h="153857">
                  <a:moveTo>
                    <a:pt x="76939" y="153858"/>
                  </a:moveTo>
                  <a:cubicBezTo>
                    <a:pt x="119430" y="153858"/>
                    <a:pt x="153877" y="119416"/>
                    <a:pt x="153877" y="76928"/>
                  </a:cubicBezTo>
                  <a:cubicBezTo>
                    <a:pt x="153877" y="34442"/>
                    <a:pt x="119430" y="0"/>
                    <a:pt x="76939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39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EA8CD41-2BCB-C1DB-A102-9CB6E53A78FA}"/>
                </a:ext>
              </a:extLst>
            </p:cNvPr>
            <p:cNvSpPr/>
            <p:nvPr/>
          </p:nvSpPr>
          <p:spPr>
            <a:xfrm>
              <a:off x="2521463" y="3021033"/>
              <a:ext cx="137040" cy="137015"/>
            </a:xfrm>
            <a:custGeom>
              <a:avLst/>
              <a:gdLst>
                <a:gd name="connsiteX0" fmla="*/ 137041 w 137040"/>
                <a:gd name="connsiteY0" fmla="*/ 68507 h 137015"/>
                <a:gd name="connsiteX1" fmla="*/ 68516 w 137040"/>
                <a:gd name="connsiteY1" fmla="*/ 137016 h 137015"/>
                <a:gd name="connsiteX2" fmla="*/ 0 w 137040"/>
                <a:gd name="connsiteY2" fmla="*/ 68507 h 137015"/>
                <a:gd name="connsiteX3" fmla="*/ 68516 w 137040"/>
                <a:gd name="connsiteY3" fmla="*/ 0 h 137015"/>
                <a:gd name="connsiteX4" fmla="*/ 137041 w 137040"/>
                <a:gd name="connsiteY4" fmla="*/ 68507 h 1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40" h="137015">
                  <a:moveTo>
                    <a:pt x="137041" y="68507"/>
                  </a:moveTo>
                  <a:cubicBezTo>
                    <a:pt x="137041" y="106338"/>
                    <a:pt x="106358" y="137016"/>
                    <a:pt x="68516" y="137016"/>
                  </a:cubicBezTo>
                  <a:cubicBezTo>
                    <a:pt x="30674" y="137016"/>
                    <a:pt x="0" y="106338"/>
                    <a:pt x="0" y="68507"/>
                  </a:cubicBezTo>
                  <a:cubicBezTo>
                    <a:pt x="0" y="30672"/>
                    <a:pt x="30674" y="0"/>
                    <a:pt x="68516" y="0"/>
                  </a:cubicBezTo>
                  <a:cubicBezTo>
                    <a:pt x="106358" y="0"/>
                    <a:pt x="137041" y="30672"/>
                    <a:pt x="137041" y="68507"/>
                  </a:cubicBezTo>
                  <a:close/>
                </a:path>
              </a:pathLst>
            </a:custGeom>
            <a:noFill/>
            <a:ln w="1684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5938DF9-B2C3-726B-4074-1A31E8D91B2D}"/>
                </a:ext>
              </a:extLst>
            </p:cNvPr>
            <p:cNvSpPr/>
            <p:nvPr/>
          </p:nvSpPr>
          <p:spPr>
            <a:xfrm>
              <a:off x="1791013" y="3012612"/>
              <a:ext cx="153885" cy="153857"/>
            </a:xfrm>
            <a:custGeom>
              <a:avLst/>
              <a:gdLst>
                <a:gd name="connsiteX0" fmla="*/ 76947 w 153885"/>
                <a:gd name="connsiteY0" fmla="*/ 153858 h 153857"/>
                <a:gd name="connsiteX1" fmla="*/ 153886 w 153885"/>
                <a:gd name="connsiteY1" fmla="*/ 76928 h 153857"/>
                <a:gd name="connsiteX2" fmla="*/ 76947 w 153885"/>
                <a:gd name="connsiteY2" fmla="*/ 0 h 153857"/>
                <a:gd name="connsiteX3" fmla="*/ 0 w 153885"/>
                <a:gd name="connsiteY3" fmla="*/ 76928 h 153857"/>
                <a:gd name="connsiteX4" fmla="*/ 76947 w 153885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7">
                  <a:moveTo>
                    <a:pt x="76947" y="153858"/>
                  </a:moveTo>
                  <a:cubicBezTo>
                    <a:pt x="119438" y="153858"/>
                    <a:pt x="153886" y="119416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47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B1686BA-D8B4-F70C-491B-D808D39599C2}"/>
                </a:ext>
              </a:extLst>
            </p:cNvPr>
            <p:cNvSpPr/>
            <p:nvPr/>
          </p:nvSpPr>
          <p:spPr>
            <a:xfrm>
              <a:off x="1616433" y="2847408"/>
              <a:ext cx="2318722" cy="2318476"/>
            </a:xfrm>
            <a:custGeom>
              <a:avLst/>
              <a:gdLst>
                <a:gd name="connsiteX0" fmla="*/ 1976470 w 2318722"/>
                <a:gd name="connsiteY0" fmla="*/ 76 h 2318476"/>
                <a:gd name="connsiteX1" fmla="*/ 120770 w 2318722"/>
                <a:gd name="connsiteY1" fmla="*/ 152 h 2318476"/>
                <a:gd name="connsiteX2" fmla="*/ 6912 w 2318722"/>
                <a:gd name="connsiteY2" fmla="*/ 113684 h 2318476"/>
                <a:gd name="connsiteX3" fmla="*/ 0 w 2318722"/>
                <a:gd name="connsiteY3" fmla="*/ 2318477 h 2318476"/>
                <a:gd name="connsiteX4" fmla="*/ 2203951 w 2318722"/>
                <a:gd name="connsiteY4" fmla="*/ 2318477 h 2318476"/>
                <a:gd name="connsiteX5" fmla="*/ 2317889 w 2318722"/>
                <a:gd name="connsiteY5" fmla="*/ 2203657 h 2318476"/>
                <a:gd name="connsiteX6" fmla="*/ 2316365 w 2318722"/>
                <a:gd name="connsiteY6" fmla="*/ 2009773 h 2318476"/>
                <a:gd name="connsiteX7" fmla="*/ 2318723 w 2318722"/>
                <a:gd name="connsiteY7" fmla="*/ 925338 h 2318476"/>
                <a:gd name="connsiteX8" fmla="*/ 2318723 w 2318722"/>
                <a:gd name="connsiteY8" fmla="*/ 76 h 2318476"/>
                <a:gd name="connsiteX9" fmla="*/ 1976470 w 2318722"/>
                <a:gd name="connsiteY9" fmla="*/ 0 h 2318476"/>
                <a:gd name="connsiteX10" fmla="*/ 1976470 w 2318722"/>
                <a:gd name="connsiteY10" fmla="*/ 76 h 231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722" h="2318476">
                  <a:moveTo>
                    <a:pt x="1976470" y="76"/>
                  </a:moveTo>
                  <a:cubicBezTo>
                    <a:pt x="1470317" y="76"/>
                    <a:pt x="666803" y="76"/>
                    <a:pt x="120770" y="152"/>
                  </a:cubicBezTo>
                  <a:cubicBezTo>
                    <a:pt x="57953" y="152"/>
                    <a:pt x="7064" y="50956"/>
                    <a:pt x="6912" y="113684"/>
                  </a:cubicBezTo>
                  <a:cubicBezTo>
                    <a:pt x="4633" y="848639"/>
                    <a:pt x="2279" y="1583596"/>
                    <a:pt x="0" y="2318477"/>
                  </a:cubicBezTo>
                  <a:lnTo>
                    <a:pt x="2203951" y="2318477"/>
                  </a:lnTo>
                  <a:cubicBezTo>
                    <a:pt x="2267228" y="2318477"/>
                    <a:pt x="2318344" y="2266915"/>
                    <a:pt x="2317889" y="2203657"/>
                  </a:cubicBezTo>
                  <a:cubicBezTo>
                    <a:pt x="2317426" y="2140390"/>
                    <a:pt x="2316895" y="2074403"/>
                    <a:pt x="2316365" y="2009773"/>
                  </a:cubicBezTo>
                  <a:cubicBezTo>
                    <a:pt x="2317123" y="1648294"/>
                    <a:pt x="2317965" y="1286816"/>
                    <a:pt x="2318723" y="925338"/>
                  </a:cubicBezTo>
                  <a:lnTo>
                    <a:pt x="2318723" y="76"/>
                  </a:lnTo>
                  <a:lnTo>
                    <a:pt x="1976470" y="0"/>
                  </a:lnTo>
                  <a:lnTo>
                    <a:pt x="1976470" y="76"/>
                  </a:lnTo>
                  <a:close/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F21D845-E036-4928-E564-CA113E5F78D8}"/>
                </a:ext>
              </a:extLst>
            </p:cNvPr>
            <p:cNvSpPr/>
            <p:nvPr/>
          </p:nvSpPr>
          <p:spPr>
            <a:xfrm>
              <a:off x="2373625" y="3604613"/>
              <a:ext cx="804356" cy="804218"/>
            </a:xfrm>
            <a:custGeom>
              <a:avLst/>
              <a:gdLst>
                <a:gd name="connsiteX0" fmla="*/ 106265 w 804356"/>
                <a:gd name="connsiteY0" fmla="*/ 0 h 804218"/>
                <a:gd name="connsiteX1" fmla="*/ 804357 w 804356"/>
                <a:gd name="connsiteY1" fmla="*/ 0 h 804218"/>
                <a:gd name="connsiteX2" fmla="*/ 804357 w 804356"/>
                <a:gd name="connsiteY2" fmla="*/ 697972 h 804218"/>
                <a:gd name="connsiteX3" fmla="*/ 698091 w 804356"/>
                <a:gd name="connsiteY3" fmla="*/ 804219 h 804218"/>
                <a:gd name="connsiteX4" fmla="*/ 0 w 804356"/>
                <a:gd name="connsiteY4" fmla="*/ 804219 h 804218"/>
                <a:gd name="connsiteX5" fmla="*/ 0 w 804356"/>
                <a:gd name="connsiteY5" fmla="*/ 106239 h 804218"/>
                <a:gd name="connsiteX6" fmla="*/ 106265 w 804356"/>
                <a:gd name="connsiteY6" fmla="*/ 0 h 8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356" h="804218">
                  <a:moveTo>
                    <a:pt x="106265" y="0"/>
                  </a:moveTo>
                  <a:lnTo>
                    <a:pt x="804357" y="0"/>
                  </a:lnTo>
                  <a:lnTo>
                    <a:pt x="804357" y="697972"/>
                  </a:lnTo>
                  <a:cubicBezTo>
                    <a:pt x="804357" y="756598"/>
                    <a:pt x="756728" y="804219"/>
                    <a:pt x="698091" y="804219"/>
                  </a:cubicBezTo>
                  <a:lnTo>
                    <a:pt x="0" y="804219"/>
                  </a:lnTo>
                  <a:lnTo>
                    <a:pt x="0" y="106239"/>
                  </a:lnTo>
                  <a:cubicBezTo>
                    <a:pt x="0" y="47621"/>
                    <a:pt x="47629" y="0"/>
                    <a:pt x="106265" y="0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DA4E7B2E-3647-00AC-8570-E1776EEDDD1A}"/>
                </a:ext>
              </a:extLst>
            </p:cNvPr>
            <p:cNvSpPr/>
            <p:nvPr/>
          </p:nvSpPr>
          <p:spPr>
            <a:xfrm>
              <a:off x="2897827" y="3825680"/>
              <a:ext cx="872426" cy="361933"/>
            </a:xfrm>
            <a:custGeom>
              <a:avLst/>
              <a:gdLst>
                <a:gd name="connsiteX0" fmla="*/ 691429 w 872426"/>
                <a:gd name="connsiteY0" fmla="*/ 0 h 361933"/>
                <a:gd name="connsiteX1" fmla="*/ 180997 w 872426"/>
                <a:gd name="connsiteY1" fmla="*/ 0 h 361933"/>
                <a:gd name="connsiteX2" fmla="*/ 0 w 872426"/>
                <a:gd name="connsiteY2" fmla="*/ 180967 h 361933"/>
                <a:gd name="connsiteX3" fmla="*/ 180997 w 872426"/>
                <a:gd name="connsiteY3" fmla="*/ 361933 h 361933"/>
                <a:gd name="connsiteX4" fmla="*/ 691429 w 872426"/>
                <a:gd name="connsiteY4" fmla="*/ 361933 h 361933"/>
                <a:gd name="connsiteX5" fmla="*/ 872426 w 872426"/>
                <a:gd name="connsiteY5" fmla="*/ 180967 h 361933"/>
                <a:gd name="connsiteX6" fmla="*/ 691429 w 872426"/>
                <a:gd name="connsiteY6" fmla="*/ 0 h 36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426" h="361933">
                  <a:moveTo>
                    <a:pt x="691429" y="0"/>
                  </a:moveTo>
                  <a:lnTo>
                    <a:pt x="180997" y="0"/>
                  </a:lnTo>
                  <a:cubicBezTo>
                    <a:pt x="81032" y="0"/>
                    <a:pt x="0" y="81018"/>
                    <a:pt x="0" y="180967"/>
                  </a:cubicBezTo>
                  <a:cubicBezTo>
                    <a:pt x="0" y="280907"/>
                    <a:pt x="81032" y="361933"/>
                    <a:pt x="180997" y="361933"/>
                  </a:cubicBezTo>
                  <a:lnTo>
                    <a:pt x="691429" y="361933"/>
                  </a:lnTo>
                  <a:cubicBezTo>
                    <a:pt x="791386" y="361933"/>
                    <a:pt x="872426" y="280907"/>
                    <a:pt x="872426" y="180967"/>
                  </a:cubicBezTo>
                  <a:cubicBezTo>
                    <a:pt x="872426" y="81018"/>
                    <a:pt x="791386" y="0"/>
                    <a:pt x="691429" y="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0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1BAB6A-E581-64B7-F445-A692937B6C15}"/>
              </a:ext>
            </a:extLst>
          </p:cNvPr>
          <p:cNvGrpSpPr/>
          <p:nvPr userDrawn="1"/>
        </p:nvGrpSpPr>
        <p:grpSpPr>
          <a:xfrm>
            <a:off x="858649" y="2497477"/>
            <a:ext cx="7502537" cy="7131057"/>
            <a:chOff x="858649" y="2497477"/>
            <a:chExt cx="7502537" cy="7131057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F413CD-FD1F-80E2-F75E-A2963CE0D939}"/>
                </a:ext>
              </a:extLst>
            </p:cNvPr>
            <p:cNvSpPr/>
            <p:nvPr/>
          </p:nvSpPr>
          <p:spPr>
            <a:xfrm>
              <a:off x="858649" y="2497477"/>
              <a:ext cx="9520" cy="6740706"/>
            </a:xfrm>
            <a:custGeom>
              <a:avLst/>
              <a:gdLst>
                <a:gd name="connsiteX0" fmla="*/ 0 w 9520"/>
                <a:gd name="connsiteY0" fmla="*/ 0 h 6740706"/>
                <a:gd name="connsiteX1" fmla="*/ 0 w 9520"/>
                <a:gd name="connsiteY1" fmla="*/ 6740707 h 674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40706">
                  <a:moveTo>
                    <a:pt x="0" y="0"/>
                  </a:moveTo>
                  <a:lnTo>
                    <a:pt x="0" y="6740707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A1905A53-F9A6-8E34-BB5C-DDC356864748}"/>
                </a:ext>
              </a:extLst>
            </p:cNvPr>
            <p:cNvSpPr/>
            <p:nvPr/>
          </p:nvSpPr>
          <p:spPr>
            <a:xfrm>
              <a:off x="1239489" y="9619014"/>
              <a:ext cx="7121697" cy="9520"/>
            </a:xfrm>
            <a:custGeom>
              <a:avLst/>
              <a:gdLst>
                <a:gd name="connsiteX0" fmla="*/ 7121698 w 7121697"/>
                <a:gd name="connsiteY0" fmla="*/ 0 h 9520"/>
                <a:gd name="connsiteX1" fmla="*/ 0 w 7121697"/>
                <a:gd name="connsiteY1" fmla="*/ 0 h 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20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9E71419-A25F-8F60-C112-CB26694377E7}"/>
              </a:ext>
            </a:extLst>
          </p:cNvPr>
          <p:cNvSpPr/>
          <p:nvPr userDrawn="1"/>
        </p:nvSpPr>
        <p:spPr>
          <a:xfrm>
            <a:off x="1231015" y="2497572"/>
            <a:ext cx="7130266" cy="6707002"/>
          </a:xfrm>
          <a:custGeom>
            <a:avLst/>
            <a:gdLst>
              <a:gd name="connsiteX0" fmla="*/ 0 w 7130266"/>
              <a:gd name="connsiteY0" fmla="*/ 0 h 6707002"/>
              <a:gd name="connsiteX1" fmla="*/ 555550 w 7130266"/>
              <a:gd name="connsiteY1" fmla="*/ 6707003 h 6707002"/>
              <a:gd name="connsiteX2" fmla="*/ 1550017 w 7130266"/>
              <a:gd name="connsiteY2" fmla="*/ 2932303 h 6707002"/>
              <a:gd name="connsiteX3" fmla="*/ 2514969 w 7130266"/>
              <a:gd name="connsiteY3" fmla="*/ 4978983 h 6707002"/>
              <a:gd name="connsiteX4" fmla="*/ 3422794 w 7130266"/>
              <a:gd name="connsiteY4" fmla="*/ 3506691 h 6707002"/>
              <a:gd name="connsiteX5" fmla="*/ 4292537 w 7130266"/>
              <a:gd name="connsiteY5" fmla="*/ 4659847 h 6707002"/>
              <a:gd name="connsiteX6" fmla="*/ 5238447 w 7130266"/>
              <a:gd name="connsiteY6" fmla="*/ 3608944 h 6707002"/>
              <a:gd name="connsiteX7" fmla="*/ 6184357 w 7130266"/>
              <a:gd name="connsiteY7" fmla="*/ 4441250 h 6707002"/>
              <a:gd name="connsiteX8" fmla="*/ 7130267 w 7130266"/>
              <a:gd name="connsiteY8" fmla="*/ 3673685 h 670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0266" h="6707002">
                <a:moveTo>
                  <a:pt x="0" y="0"/>
                </a:moveTo>
                <a:cubicBezTo>
                  <a:pt x="0" y="0"/>
                  <a:pt x="163571" y="6707003"/>
                  <a:pt x="555550" y="6707003"/>
                </a:cubicBezTo>
                <a:cubicBezTo>
                  <a:pt x="853080" y="6707003"/>
                  <a:pt x="1184411" y="2932303"/>
                  <a:pt x="1550017" y="2932303"/>
                </a:cubicBezTo>
                <a:cubicBezTo>
                  <a:pt x="1800704" y="2932303"/>
                  <a:pt x="2195825" y="4978983"/>
                  <a:pt x="2514969" y="4978983"/>
                </a:cubicBezTo>
                <a:cubicBezTo>
                  <a:pt x="2803550" y="4978983"/>
                  <a:pt x="3122979" y="3506691"/>
                  <a:pt x="3422794" y="3506691"/>
                </a:cubicBezTo>
                <a:cubicBezTo>
                  <a:pt x="3789924" y="3506691"/>
                  <a:pt x="3949305" y="4659847"/>
                  <a:pt x="4292537" y="4659847"/>
                </a:cubicBezTo>
                <a:cubicBezTo>
                  <a:pt x="4635768" y="4659847"/>
                  <a:pt x="4884933" y="3608944"/>
                  <a:pt x="5238447" y="3608944"/>
                </a:cubicBezTo>
                <a:cubicBezTo>
                  <a:pt x="5616525" y="3608944"/>
                  <a:pt x="5829605" y="4441250"/>
                  <a:pt x="6184357" y="4441250"/>
                </a:cubicBezTo>
                <a:cubicBezTo>
                  <a:pt x="6488933" y="4441250"/>
                  <a:pt x="7130267" y="3673685"/>
                  <a:pt x="7130267" y="3673685"/>
                </a:cubicBezTo>
              </a:path>
            </a:pathLst>
          </a:custGeom>
          <a:noFill/>
          <a:ln w="25400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4DB5253E-3EF3-7479-A71D-56B5DAF9B1D8}"/>
              </a:ext>
            </a:extLst>
          </p:cNvPr>
          <p:cNvSpPr/>
          <p:nvPr userDrawn="1"/>
        </p:nvSpPr>
        <p:spPr>
          <a:xfrm>
            <a:off x="1193788" y="7627555"/>
            <a:ext cx="7131123" cy="1641761"/>
          </a:xfrm>
          <a:custGeom>
            <a:avLst/>
            <a:gdLst>
              <a:gd name="connsiteX0" fmla="*/ 0 w 7131123"/>
              <a:gd name="connsiteY0" fmla="*/ 1470198 h 1641761"/>
              <a:gd name="connsiteX1" fmla="*/ 649807 w 7131123"/>
              <a:gd name="connsiteY1" fmla="*/ 0 h 1641761"/>
              <a:gd name="connsiteX2" fmla="*/ 2776034 w 7131123"/>
              <a:gd name="connsiteY2" fmla="*/ 1641762 h 1641761"/>
              <a:gd name="connsiteX3" fmla="*/ 7131124 w 7131123"/>
              <a:gd name="connsiteY3" fmla="*/ 1641762 h 164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123" h="1641761">
                <a:moveTo>
                  <a:pt x="0" y="1470198"/>
                </a:moveTo>
                <a:cubicBezTo>
                  <a:pt x="0" y="734718"/>
                  <a:pt x="138435" y="0"/>
                  <a:pt x="649807" y="0"/>
                </a:cubicBezTo>
                <a:cubicBezTo>
                  <a:pt x="1525548" y="0"/>
                  <a:pt x="1202405" y="1641762"/>
                  <a:pt x="2776034" y="1641762"/>
                </a:cubicBezTo>
                <a:lnTo>
                  <a:pt x="7131124" y="1641762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B279D3-40BF-1EFA-3D8C-F4540830E9AA}"/>
              </a:ext>
            </a:extLst>
          </p:cNvPr>
          <p:cNvGrpSpPr/>
          <p:nvPr userDrawn="1"/>
        </p:nvGrpSpPr>
        <p:grpSpPr>
          <a:xfrm>
            <a:off x="11055462" y="2500461"/>
            <a:ext cx="7502537" cy="7128081"/>
            <a:chOff x="11055462" y="2500461"/>
            <a:chExt cx="7502537" cy="712808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B2E57C-5F0F-EAE9-5B99-5367E6849B00}"/>
                </a:ext>
              </a:extLst>
            </p:cNvPr>
            <p:cNvSpPr/>
            <p:nvPr/>
          </p:nvSpPr>
          <p:spPr>
            <a:xfrm>
              <a:off x="11436302" y="9619026"/>
              <a:ext cx="7121697" cy="9516"/>
            </a:xfrm>
            <a:custGeom>
              <a:avLst/>
              <a:gdLst>
                <a:gd name="connsiteX0" fmla="*/ 7121698 w 7121697"/>
                <a:gd name="connsiteY0" fmla="*/ 0 h 9516"/>
                <a:gd name="connsiteX1" fmla="*/ 0 w 7121697"/>
                <a:gd name="connsiteY1" fmla="*/ 0 h 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16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EF7972B-8FC7-E64B-60DA-024AE6F68E84}"/>
                </a:ext>
              </a:extLst>
            </p:cNvPr>
            <p:cNvSpPr/>
            <p:nvPr/>
          </p:nvSpPr>
          <p:spPr>
            <a:xfrm>
              <a:off x="11055462" y="2500461"/>
              <a:ext cx="9520" cy="6737893"/>
            </a:xfrm>
            <a:custGeom>
              <a:avLst/>
              <a:gdLst>
                <a:gd name="connsiteX0" fmla="*/ 0 w 9520"/>
                <a:gd name="connsiteY0" fmla="*/ 0 h 6737893"/>
                <a:gd name="connsiteX1" fmla="*/ 0 w 9520"/>
                <a:gd name="connsiteY1" fmla="*/ 6737894 h 673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37893">
                  <a:moveTo>
                    <a:pt x="0" y="0"/>
                  </a:moveTo>
                  <a:lnTo>
                    <a:pt x="0" y="6737894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812D9694-F02B-0AD6-F2EA-B302E19263E9}"/>
              </a:ext>
            </a:extLst>
          </p:cNvPr>
          <p:cNvSpPr/>
          <p:nvPr userDrawn="1"/>
        </p:nvSpPr>
        <p:spPr>
          <a:xfrm>
            <a:off x="12493131" y="2290998"/>
            <a:ext cx="5008038" cy="7118563"/>
          </a:xfrm>
          <a:custGeom>
            <a:avLst/>
            <a:gdLst>
              <a:gd name="connsiteX0" fmla="*/ 0 w 5008038"/>
              <a:gd name="connsiteY0" fmla="*/ 3316194 h 7118563"/>
              <a:gd name="connsiteX1" fmla="*/ 1396900 w 5008038"/>
              <a:gd name="connsiteY1" fmla="*/ 0 h 7118563"/>
              <a:gd name="connsiteX2" fmla="*/ 4162823 w 5008038"/>
              <a:gd name="connsiteY2" fmla="*/ 7118564 h 7118563"/>
              <a:gd name="connsiteX3" fmla="*/ 5008039 w 5008038"/>
              <a:gd name="connsiteY3" fmla="*/ 4033047 h 71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038" h="7118563">
                <a:moveTo>
                  <a:pt x="0" y="3316194"/>
                </a:moveTo>
                <a:cubicBezTo>
                  <a:pt x="190286" y="2266672"/>
                  <a:pt x="791108" y="0"/>
                  <a:pt x="1396900" y="0"/>
                </a:cubicBezTo>
                <a:cubicBezTo>
                  <a:pt x="2402335" y="0"/>
                  <a:pt x="3456928" y="7118564"/>
                  <a:pt x="4162823" y="7118564"/>
                </a:cubicBezTo>
                <a:cubicBezTo>
                  <a:pt x="4762883" y="7118564"/>
                  <a:pt x="5008039" y="4965255"/>
                  <a:pt x="5008039" y="403304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39CECF-0963-FE24-7608-DD790B4E656B}"/>
              </a:ext>
            </a:extLst>
          </p:cNvPr>
          <p:cNvGrpSpPr/>
          <p:nvPr userDrawn="1"/>
        </p:nvGrpSpPr>
        <p:grpSpPr>
          <a:xfrm>
            <a:off x="11436302" y="2605053"/>
            <a:ext cx="7121697" cy="6499104"/>
            <a:chOff x="11436302" y="2605053"/>
            <a:chExt cx="7121697" cy="6499104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9140F9F9-04C2-992D-1620-6B1EB7C2D3C2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25406C3-0717-9E84-18C3-813ECA0BFDF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0B88A1AD-4236-FB8A-171F-8EB39A37E6C3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BD87F52C-C6C7-DC63-77B0-C8C188B652F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561AA82-D42A-6800-B037-7999CF6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1742597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38E564-A89B-9AA5-F1D3-F07EE20EA37F}"/>
              </a:ext>
            </a:extLst>
          </p:cNvPr>
          <p:cNvGrpSpPr/>
          <p:nvPr userDrawn="1"/>
        </p:nvGrpSpPr>
        <p:grpSpPr>
          <a:xfrm>
            <a:off x="875562" y="2118830"/>
            <a:ext cx="7908560" cy="3414044"/>
            <a:chOff x="875562" y="2118830"/>
            <a:chExt cx="7908560" cy="341404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293C3C-E01A-CD7C-52B3-F702DBCF068B}"/>
                </a:ext>
              </a:extLst>
            </p:cNvPr>
            <p:cNvSpPr/>
            <p:nvPr/>
          </p:nvSpPr>
          <p:spPr>
            <a:xfrm>
              <a:off x="4765577" y="2118830"/>
              <a:ext cx="10509" cy="3414044"/>
            </a:xfrm>
            <a:custGeom>
              <a:avLst/>
              <a:gdLst>
                <a:gd name="connsiteX0" fmla="*/ 0 w 10509"/>
                <a:gd name="connsiteY0" fmla="*/ 0 h 3414044"/>
                <a:gd name="connsiteX1" fmla="*/ 0 w 10509"/>
                <a:gd name="connsiteY1" fmla="*/ 3414045 h 34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9" h="3414044">
                  <a:moveTo>
                    <a:pt x="0" y="0"/>
                  </a:moveTo>
                  <a:lnTo>
                    <a:pt x="0" y="3414045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7B96BAC-0B18-078E-FA34-8D120F2A5DE3}"/>
                </a:ext>
              </a:extLst>
            </p:cNvPr>
            <p:cNvSpPr/>
            <p:nvPr/>
          </p:nvSpPr>
          <p:spPr>
            <a:xfrm>
              <a:off x="982446" y="3719151"/>
              <a:ext cx="7694791" cy="10491"/>
            </a:xfrm>
            <a:custGeom>
              <a:avLst/>
              <a:gdLst>
                <a:gd name="connsiteX0" fmla="*/ 7694792 w 7694791"/>
                <a:gd name="connsiteY0" fmla="*/ 0 h 10491"/>
                <a:gd name="connsiteX1" fmla="*/ 0 w 7694791"/>
                <a:gd name="connsiteY1" fmla="*/ 0 h 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4791" h="10491">
                  <a:moveTo>
                    <a:pt x="7694792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4B1119DB-26CC-A466-413C-99C8A7D5DAD5}"/>
                </a:ext>
              </a:extLst>
            </p:cNvPr>
            <p:cNvSpPr/>
            <p:nvPr/>
          </p:nvSpPr>
          <p:spPr>
            <a:xfrm>
              <a:off x="1345660" y="2159553"/>
              <a:ext cx="3419916" cy="3295876"/>
            </a:xfrm>
            <a:custGeom>
              <a:avLst/>
              <a:gdLst>
                <a:gd name="connsiteX0" fmla="*/ 3419917 w 3419916"/>
                <a:gd name="connsiteY0" fmla="*/ 1559598 h 3295876"/>
                <a:gd name="connsiteX1" fmla="*/ 570272 w 3419916"/>
                <a:gd name="connsiteY1" fmla="*/ 172684 h 3295876"/>
                <a:gd name="connsiteX2" fmla="*/ 570272 w 3419916"/>
                <a:gd name="connsiteY2" fmla="*/ 3160023 h 3295876"/>
                <a:gd name="connsiteX3" fmla="*/ 3419917 w 3419916"/>
                <a:gd name="connsiteY3" fmla="*/ 1559703 h 3295876"/>
                <a:gd name="connsiteX4" fmla="*/ 3419917 w 3419916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6" h="3295876">
                  <a:moveTo>
                    <a:pt x="3419917" y="1559598"/>
                  </a:moveTo>
                  <a:cubicBezTo>
                    <a:pt x="2244285" y="279280"/>
                    <a:pt x="1244062" y="-322216"/>
                    <a:pt x="570272" y="172684"/>
                  </a:cubicBezTo>
                  <a:cubicBezTo>
                    <a:pt x="-213658" y="748476"/>
                    <a:pt x="-166153" y="2655366"/>
                    <a:pt x="570272" y="3160023"/>
                  </a:cubicBezTo>
                  <a:cubicBezTo>
                    <a:pt x="1212112" y="3599946"/>
                    <a:pt x="2244285" y="2946619"/>
                    <a:pt x="3419917" y="1559703"/>
                  </a:cubicBezTo>
                  <a:lnTo>
                    <a:pt x="3419917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E2F2E71E-BBD3-14BF-33AC-8E907B875347}"/>
                </a:ext>
              </a:extLst>
            </p:cNvPr>
            <p:cNvSpPr/>
            <p:nvPr/>
          </p:nvSpPr>
          <p:spPr>
            <a:xfrm>
              <a:off x="2328183" y="2120759"/>
              <a:ext cx="2437393" cy="3306999"/>
            </a:xfrm>
            <a:custGeom>
              <a:avLst/>
              <a:gdLst>
                <a:gd name="connsiteX0" fmla="*/ 2437394 w 2437393"/>
                <a:gd name="connsiteY0" fmla="*/ 1598392 h 3306999"/>
                <a:gd name="connsiteX1" fmla="*/ 549614 w 2437393"/>
                <a:gd name="connsiteY1" fmla="*/ 29756 h 3306999"/>
                <a:gd name="connsiteX2" fmla="*/ 549614 w 2437393"/>
                <a:gd name="connsiteY2" fmla="*/ 3280968 h 3306999"/>
                <a:gd name="connsiteX3" fmla="*/ 2437394 w 2437393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3" h="3306999">
                  <a:moveTo>
                    <a:pt x="2437394" y="1598392"/>
                  </a:moveTo>
                  <a:cubicBezTo>
                    <a:pt x="1775168" y="573128"/>
                    <a:pt x="1006582" y="-159097"/>
                    <a:pt x="549614" y="29756"/>
                  </a:cubicBezTo>
                  <a:cubicBezTo>
                    <a:pt x="-202156" y="340524"/>
                    <a:pt x="-164005" y="3006711"/>
                    <a:pt x="549614" y="3280968"/>
                  </a:cubicBezTo>
                  <a:cubicBezTo>
                    <a:pt x="1002063" y="3454818"/>
                    <a:pt x="1769703" y="2742737"/>
                    <a:pt x="2437394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62AD03D-AFAD-D98D-81AC-368AFC4753F0}"/>
                </a:ext>
              </a:extLst>
            </p:cNvPr>
            <p:cNvSpPr/>
            <p:nvPr/>
          </p:nvSpPr>
          <p:spPr>
            <a:xfrm>
              <a:off x="3502496" y="2119022"/>
              <a:ext cx="1263080" cy="3307406"/>
            </a:xfrm>
            <a:custGeom>
              <a:avLst/>
              <a:gdLst>
                <a:gd name="connsiteX0" fmla="*/ 1263081 w 1263080"/>
                <a:gd name="connsiteY0" fmla="*/ 1600128 h 3307406"/>
                <a:gd name="connsiteX1" fmla="*/ 337163 w 1263080"/>
                <a:gd name="connsiteY1" fmla="*/ 2746 h 3307406"/>
                <a:gd name="connsiteX2" fmla="*/ 337163 w 1263080"/>
                <a:gd name="connsiteY2" fmla="*/ 3305052 h 3307406"/>
                <a:gd name="connsiteX3" fmla="*/ 1263081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1263081" y="1600128"/>
                  </a:moveTo>
                  <a:cubicBezTo>
                    <a:pt x="896182" y="658486"/>
                    <a:pt x="560287" y="-49818"/>
                    <a:pt x="337163" y="2746"/>
                  </a:cubicBezTo>
                  <a:cubicBezTo>
                    <a:pt x="-125481" y="111861"/>
                    <a:pt x="-99101" y="3214088"/>
                    <a:pt x="337163" y="3305052"/>
                  </a:cubicBezTo>
                  <a:cubicBezTo>
                    <a:pt x="519824" y="3343138"/>
                    <a:pt x="810737" y="2925248"/>
                    <a:pt x="1263081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84EF29-59C8-4C99-3E35-4B5668B8F3FB}"/>
                </a:ext>
              </a:extLst>
            </p:cNvPr>
            <p:cNvSpPr/>
            <p:nvPr/>
          </p:nvSpPr>
          <p:spPr>
            <a:xfrm>
              <a:off x="4765577" y="2159553"/>
              <a:ext cx="3419913" cy="3295876"/>
            </a:xfrm>
            <a:custGeom>
              <a:avLst/>
              <a:gdLst>
                <a:gd name="connsiteX0" fmla="*/ 0 w 3419913"/>
                <a:gd name="connsiteY0" fmla="*/ 1559598 h 3295876"/>
                <a:gd name="connsiteX1" fmla="*/ 2849641 w 3419913"/>
                <a:gd name="connsiteY1" fmla="*/ 172684 h 3295876"/>
                <a:gd name="connsiteX2" fmla="*/ 2849641 w 3419913"/>
                <a:gd name="connsiteY2" fmla="*/ 3160023 h 3295876"/>
                <a:gd name="connsiteX3" fmla="*/ 0 w 3419913"/>
                <a:gd name="connsiteY3" fmla="*/ 1559703 h 3295876"/>
                <a:gd name="connsiteX4" fmla="*/ 0 w 3419913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3" h="3295876">
                  <a:moveTo>
                    <a:pt x="0" y="1559598"/>
                  </a:moveTo>
                  <a:cubicBezTo>
                    <a:pt x="1175632" y="279280"/>
                    <a:pt x="2175854" y="-322216"/>
                    <a:pt x="2849641" y="172684"/>
                  </a:cubicBezTo>
                  <a:cubicBezTo>
                    <a:pt x="3633571" y="748476"/>
                    <a:pt x="3586066" y="2655366"/>
                    <a:pt x="2849641" y="3160023"/>
                  </a:cubicBezTo>
                  <a:cubicBezTo>
                    <a:pt x="2207805" y="3599946"/>
                    <a:pt x="1175632" y="2946619"/>
                    <a:pt x="0" y="1559703"/>
                  </a:cubicBezTo>
                  <a:lnTo>
                    <a:pt x="0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16D8522-6151-04E1-552F-BD8FBE738CC8}"/>
                </a:ext>
              </a:extLst>
            </p:cNvPr>
            <p:cNvSpPr/>
            <p:nvPr/>
          </p:nvSpPr>
          <p:spPr>
            <a:xfrm>
              <a:off x="4765577" y="2120759"/>
              <a:ext cx="2437392" cy="3306999"/>
            </a:xfrm>
            <a:custGeom>
              <a:avLst/>
              <a:gdLst>
                <a:gd name="connsiteX0" fmla="*/ 0 w 2437392"/>
                <a:gd name="connsiteY0" fmla="*/ 1598392 h 3306999"/>
                <a:gd name="connsiteX1" fmla="*/ 1887779 w 2437392"/>
                <a:gd name="connsiteY1" fmla="*/ 29756 h 3306999"/>
                <a:gd name="connsiteX2" fmla="*/ 1887779 w 2437392"/>
                <a:gd name="connsiteY2" fmla="*/ 3280968 h 3306999"/>
                <a:gd name="connsiteX3" fmla="*/ 0 w 2437392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2" h="3306999">
                  <a:moveTo>
                    <a:pt x="0" y="1598392"/>
                  </a:moveTo>
                  <a:cubicBezTo>
                    <a:pt x="662226" y="573128"/>
                    <a:pt x="1430811" y="-159097"/>
                    <a:pt x="1887779" y="29756"/>
                  </a:cubicBezTo>
                  <a:cubicBezTo>
                    <a:pt x="2639549" y="340524"/>
                    <a:pt x="2601398" y="3006711"/>
                    <a:pt x="1887779" y="3280968"/>
                  </a:cubicBezTo>
                  <a:cubicBezTo>
                    <a:pt x="1435330" y="3454818"/>
                    <a:pt x="667691" y="2742737"/>
                    <a:pt x="0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4EBE980F-C623-9C8E-AAED-694CBF318A16}"/>
                </a:ext>
              </a:extLst>
            </p:cNvPr>
            <p:cNvSpPr/>
            <p:nvPr/>
          </p:nvSpPr>
          <p:spPr>
            <a:xfrm>
              <a:off x="4765577" y="2119022"/>
              <a:ext cx="1263080" cy="3307406"/>
            </a:xfrm>
            <a:custGeom>
              <a:avLst/>
              <a:gdLst>
                <a:gd name="connsiteX0" fmla="*/ 0 w 1263080"/>
                <a:gd name="connsiteY0" fmla="*/ 1600128 h 3307406"/>
                <a:gd name="connsiteX1" fmla="*/ 925918 w 1263080"/>
                <a:gd name="connsiteY1" fmla="*/ 2746 h 3307406"/>
                <a:gd name="connsiteX2" fmla="*/ 925918 w 1263080"/>
                <a:gd name="connsiteY2" fmla="*/ 3305052 h 3307406"/>
                <a:gd name="connsiteX3" fmla="*/ 0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0" y="1600128"/>
                  </a:moveTo>
                  <a:cubicBezTo>
                    <a:pt x="366899" y="658486"/>
                    <a:pt x="702794" y="-49818"/>
                    <a:pt x="925918" y="2746"/>
                  </a:cubicBezTo>
                  <a:cubicBezTo>
                    <a:pt x="1388562" y="111861"/>
                    <a:pt x="1362182" y="3214088"/>
                    <a:pt x="925918" y="3305052"/>
                  </a:cubicBezTo>
                  <a:cubicBezTo>
                    <a:pt x="743257" y="3343138"/>
                    <a:pt x="452344" y="2925248"/>
                    <a:pt x="0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56D25BB-C370-DD88-E8C7-B2712B2E3504}"/>
                </a:ext>
              </a:extLst>
            </p:cNvPr>
            <p:cNvSpPr/>
            <p:nvPr/>
          </p:nvSpPr>
          <p:spPr>
            <a:xfrm>
              <a:off x="875562" y="3612449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0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6" y="213404"/>
                    <a:pt x="213770" y="165635"/>
                    <a:pt x="213770" y="106702"/>
                  </a:cubicBezTo>
                  <a:cubicBezTo>
                    <a:pt x="213770" y="47769"/>
                    <a:pt x="165916" y="0"/>
                    <a:pt x="106885" y="0"/>
                  </a:cubicBezTo>
                  <a:cubicBezTo>
                    <a:pt x="47854" y="0"/>
                    <a:pt x="0" y="47769"/>
                    <a:pt x="0" y="106702"/>
                  </a:cubicBezTo>
                  <a:cubicBezTo>
                    <a:pt x="0" y="165635"/>
                    <a:pt x="47854" y="213404"/>
                    <a:pt x="106885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AF9669F6-8F17-E902-0F9E-9B979BBBDA15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FF0D3FE-6AE9-BEED-EEF4-9CEB56925160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F6C9C6E7-9BA3-F46B-C50F-73C762C3C3F2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25D217A-0D3D-06D9-4D83-44BDD179BFAA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49387D1-046C-93EE-2D51-36F91394E2CD}"/>
                </a:ext>
              </a:extLst>
            </p:cNvPr>
            <p:cNvSpPr/>
            <p:nvPr/>
          </p:nvSpPr>
          <p:spPr>
            <a:xfrm>
              <a:off x="8570352" y="3612449"/>
              <a:ext cx="213770" cy="213403"/>
            </a:xfrm>
            <a:custGeom>
              <a:avLst/>
              <a:gdLst>
                <a:gd name="connsiteX0" fmla="*/ 106886 w 213770"/>
                <a:gd name="connsiteY0" fmla="*/ 213404 h 213403"/>
                <a:gd name="connsiteX1" fmla="*/ 213771 w 213770"/>
                <a:gd name="connsiteY1" fmla="*/ 106702 h 213403"/>
                <a:gd name="connsiteX2" fmla="*/ 106886 w 213770"/>
                <a:gd name="connsiteY2" fmla="*/ 0 h 213403"/>
                <a:gd name="connsiteX3" fmla="*/ 0 w 213770"/>
                <a:gd name="connsiteY3" fmla="*/ 106702 h 213403"/>
                <a:gd name="connsiteX4" fmla="*/ 106886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6" y="213404"/>
                  </a:moveTo>
                  <a:cubicBezTo>
                    <a:pt x="165909" y="213404"/>
                    <a:pt x="213771" y="165635"/>
                    <a:pt x="213771" y="106702"/>
                  </a:cubicBezTo>
                  <a:cubicBezTo>
                    <a:pt x="213771" y="47769"/>
                    <a:pt x="165909" y="0"/>
                    <a:pt x="106886" y="0"/>
                  </a:cubicBezTo>
                  <a:cubicBezTo>
                    <a:pt x="47852" y="0"/>
                    <a:pt x="0" y="47769"/>
                    <a:pt x="0" y="106702"/>
                  </a:cubicBezTo>
                  <a:cubicBezTo>
                    <a:pt x="0" y="165635"/>
                    <a:pt x="47852" y="213404"/>
                    <a:pt x="106886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639EB46-1A8C-B3B2-07A5-7938649E3FA9}"/>
              </a:ext>
            </a:extLst>
          </p:cNvPr>
          <p:cNvGrpSpPr/>
          <p:nvPr userDrawn="1"/>
        </p:nvGrpSpPr>
        <p:grpSpPr>
          <a:xfrm>
            <a:off x="982965" y="6465277"/>
            <a:ext cx="7685619" cy="3846246"/>
            <a:chOff x="982965" y="6465277"/>
            <a:chExt cx="7685619" cy="3846246"/>
          </a:xfrm>
        </p:grpSpPr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1049C59A-D174-842F-4F43-4D93462E20B8}"/>
                </a:ext>
              </a:extLst>
            </p:cNvPr>
            <p:cNvSpPr/>
            <p:nvPr/>
          </p:nvSpPr>
          <p:spPr>
            <a:xfrm>
              <a:off x="4825714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5CB21AB-D83D-4221-9F63-ADB39116D1C5}"/>
                </a:ext>
              </a:extLst>
            </p:cNvPr>
            <p:cNvSpPr/>
            <p:nvPr/>
          </p:nvSpPr>
          <p:spPr>
            <a:xfrm>
              <a:off x="4503673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CA64128F-0292-75D1-8619-D2043040BD6A}"/>
                </a:ext>
              </a:extLst>
            </p:cNvPr>
            <p:cNvSpPr/>
            <p:nvPr/>
          </p:nvSpPr>
          <p:spPr>
            <a:xfrm>
              <a:off x="4183619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39" y="3846247"/>
                    <a:pt x="642212" y="2985240"/>
                    <a:pt x="642212" y="1923123"/>
                  </a:cubicBezTo>
                  <a:cubicBezTo>
                    <a:pt x="642212" y="861012"/>
                    <a:pt x="498439" y="0"/>
                    <a:pt x="321106" y="0"/>
                  </a:cubicBezTo>
                  <a:cubicBezTo>
                    <a:pt x="143762" y="0"/>
                    <a:pt x="0" y="861012"/>
                    <a:pt x="0" y="1923123"/>
                  </a:cubicBezTo>
                  <a:cubicBezTo>
                    <a:pt x="0" y="2985240"/>
                    <a:pt x="14376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79CE0D2-3BBD-93C5-EBD6-534C49D03AB9}"/>
                </a:ext>
              </a:extLst>
            </p:cNvPr>
            <p:cNvSpPr/>
            <p:nvPr/>
          </p:nvSpPr>
          <p:spPr>
            <a:xfrm>
              <a:off x="3863449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60" y="3846247"/>
                    <a:pt x="962266" y="2985240"/>
                    <a:pt x="962266" y="1923123"/>
                  </a:cubicBezTo>
                  <a:cubicBezTo>
                    <a:pt x="962266" y="861012"/>
                    <a:pt x="746860" y="0"/>
                    <a:pt x="481133" y="0"/>
                  </a:cubicBezTo>
                  <a:cubicBezTo>
                    <a:pt x="215416" y="0"/>
                    <a:pt x="0" y="861012"/>
                    <a:pt x="0" y="1923123"/>
                  </a:cubicBezTo>
                  <a:cubicBezTo>
                    <a:pt x="0" y="2985240"/>
                    <a:pt x="21541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A0FC4248-7725-6A0C-5AAF-348BB0113A38}"/>
                </a:ext>
              </a:extLst>
            </p:cNvPr>
            <p:cNvSpPr/>
            <p:nvPr/>
          </p:nvSpPr>
          <p:spPr>
            <a:xfrm>
              <a:off x="3543394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70" y="3846247"/>
                    <a:pt x="1282320" y="2985240"/>
                    <a:pt x="1282320" y="1923123"/>
                  </a:cubicBezTo>
                  <a:cubicBezTo>
                    <a:pt x="1282320" y="861012"/>
                    <a:pt x="995270" y="0"/>
                    <a:pt x="641160" y="0"/>
                  </a:cubicBezTo>
                  <a:cubicBezTo>
                    <a:pt x="287061" y="0"/>
                    <a:pt x="0" y="861012"/>
                    <a:pt x="0" y="1923123"/>
                  </a:cubicBezTo>
                  <a:cubicBezTo>
                    <a:pt x="0" y="2985240"/>
                    <a:pt x="287061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11726675-FF91-7C44-5986-2E7CBA32220B}"/>
                </a:ext>
              </a:extLst>
            </p:cNvPr>
            <p:cNvSpPr/>
            <p:nvPr/>
          </p:nvSpPr>
          <p:spPr>
            <a:xfrm>
              <a:off x="3224402" y="6465277"/>
              <a:ext cx="1601323" cy="3846246"/>
            </a:xfrm>
            <a:custGeom>
              <a:avLst/>
              <a:gdLst>
                <a:gd name="connsiteX0" fmla="*/ 800662 w 1601323"/>
                <a:gd name="connsiteY0" fmla="*/ 3846247 h 3846246"/>
                <a:gd name="connsiteX1" fmla="*/ 1601323 w 1601323"/>
                <a:gd name="connsiteY1" fmla="*/ 1923123 h 3846246"/>
                <a:gd name="connsiteX2" fmla="*/ 800662 w 1601323"/>
                <a:gd name="connsiteY2" fmla="*/ 0 h 3846246"/>
                <a:gd name="connsiteX3" fmla="*/ 0 w 1601323"/>
                <a:gd name="connsiteY3" fmla="*/ 1923123 h 3846246"/>
                <a:gd name="connsiteX4" fmla="*/ 800662 w 160132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3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31E1124E-0D1B-AB0D-1E58-3CBC7A1ECC64}"/>
                </a:ext>
              </a:extLst>
            </p:cNvPr>
            <p:cNvSpPr/>
            <p:nvPr/>
          </p:nvSpPr>
          <p:spPr>
            <a:xfrm>
              <a:off x="2904337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70" y="3846247"/>
                    <a:pt x="1921377" y="2985240"/>
                    <a:pt x="1921377" y="1923123"/>
                  </a:cubicBezTo>
                  <a:cubicBezTo>
                    <a:pt x="1921377" y="861012"/>
                    <a:pt x="1491270" y="0"/>
                    <a:pt x="960689" y="0"/>
                  </a:cubicBezTo>
                  <a:cubicBezTo>
                    <a:pt x="430118" y="0"/>
                    <a:pt x="0" y="861012"/>
                    <a:pt x="0" y="1923123"/>
                  </a:cubicBezTo>
                  <a:cubicBezTo>
                    <a:pt x="0" y="2985240"/>
                    <a:pt x="430118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EC6FEDB1-D672-1A30-0837-4F7D40183FBB}"/>
                </a:ext>
              </a:extLst>
            </p:cNvPr>
            <p:cNvSpPr/>
            <p:nvPr/>
          </p:nvSpPr>
          <p:spPr>
            <a:xfrm>
              <a:off x="2583126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8" y="3846247"/>
                    <a:pt x="2242694" y="2985240"/>
                    <a:pt x="2242694" y="1923123"/>
                  </a:cubicBezTo>
                  <a:cubicBezTo>
                    <a:pt x="2242694" y="861012"/>
                    <a:pt x="1740658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A312C5ED-A6B4-73DA-5278-46026D8BD495}"/>
                </a:ext>
              </a:extLst>
            </p:cNvPr>
            <p:cNvSpPr/>
            <p:nvPr/>
          </p:nvSpPr>
          <p:spPr>
            <a:xfrm>
              <a:off x="2263072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701" y="0"/>
                    <a:pt x="0" y="861012"/>
                    <a:pt x="0" y="1923123"/>
                  </a:cubicBezTo>
                  <a:cubicBezTo>
                    <a:pt x="0" y="2985240"/>
                    <a:pt x="573701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6EBC9844-C9E9-8982-447B-2A56A47E3C43}"/>
                </a:ext>
              </a:extLst>
            </p:cNvPr>
            <p:cNvSpPr/>
            <p:nvPr/>
          </p:nvSpPr>
          <p:spPr>
            <a:xfrm>
              <a:off x="1943023" y="6465277"/>
              <a:ext cx="2882807" cy="3846246"/>
            </a:xfrm>
            <a:custGeom>
              <a:avLst/>
              <a:gdLst>
                <a:gd name="connsiteX0" fmla="*/ 1441406 w 2882807"/>
                <a:gd name="connsiteY0" fmla="*/ 3846247 h 3846246"/>
                <a:gd name="connsiteX1" fmla="*/ 2882808 w 2882807"/>
                <a:gd name="connsiteY1" fmla="*/ 1923123 h 3846246"/>
                <a:gd name="connsiteX2" fmla="*/ 1441406 w 2882807"/>
                <a:gd name="connsiteY2" fmla="*/ 0 h 3846246"/>
                <a:gd name="connsiteX3" fmla="*/ 0 w 2882807"/>
                <a:gd name="connsiteY3" fmla="*/ 1923123 h 3846246"/>
                <a:gd name="connsiteX4" fmla="*/ 1441406 w 288280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7" h="3846246">
                  <a:moveTo>
                    <a:pt x="1441406" y="3846247"/>
                  </a:moveTo>
                  <a:cubicBezTo>
                    <a:pt x="2237463" y="3846247"/>
                    <a:pt x="2882808" y="2985240"/>
                    <a:pt x="2882808" y="1923123"/>
                  </a:cubicBezTo>
                  <a:cubicBezTo>
                    <a:pt x="2882808" y="861012"/>
                    <a:pt x="2237463" y="0"/>
                    <a:pt x="1441406" y="0"/>
                  </a:cubicBezTo>
                  <a:cubicBezTo>
                    <a:pt x="645340" y="0"/>
                    <a:pt x="0" y="861012"/>
                    <a:pt x="0" y="1923123"/>
                  </a:cubicBezTo>
                  <a:cubicBezTo>
                    <a:pt x="0" y="2985240"/>
                    <a:pt x="645340" y="3846247"/>
                    <a:pt x="14414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7137CF9-FFD5-4281-B5E5-08989F7D3C01}"/>
                </a:ext>
              </a:extLst>
            </p:cNvPr>
            <p:cNvSpPr/>
            <p:nvPr/>
          </p:nvSpPr>
          <p:spPr>
            <a:xfrm>
              <a:off x="1622970" y="6465277"/>
              <a:ext cx="3202860" cy="3846246"/>
            </a:xfrm>
            <a:custGeom>
              <a:avLst/>
              <a:gdLst>
                <a:gd name="connsiteX0" fmla="*/ 1601432 w 3202860"/>
                <a:gd name="connsiteY0" fmla="*/ 3846247 h 3846246"/>
                <a:gd name="connsiteX1" fmla="*/ 3202861 w 3202860"/>
                <a:gd name="connsiteY1" fmla="*/ 1923123 h 3846246"/>
                <a:gd name="connsiteX2" fmla="*/ 1601432 w 3202860"/>
                <a:gd name="connsiteY2" fmla="*/ 0 h 3846246"/>
                <a:gd name="connsiteX3" fmla="*/ 0 w 3202860"/>
                <a:gd name="connsiteY3" fmla="*/ 1923123 h 3846246"/>
                <a:gd name="connsiteX4" fmla="*/ 1601432 w 320286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46246">
                  <a:moveTo>
                    <a:pt x="1601432" y="3846247"/>
                  </a:moveTo>
                  <a:cubicBezTo>
                    <a:pt x="2485872" y="3846247"/>
                    <a:pt x="3202861" y="2985240"/>
                    <a:pt x="3202861" y="1923123"/>
                  </a:cubicBezTo>
                  <a:cubicBezTo>
                    <a:pt x="3202861" y="861012"/>
                    <a:pt x="2485872" y="0"/>
                    <a:pt x="1601432" y="0"/>
                  </a:cubicBezTo>
                  <a:cubicBezTo>
                    <a:pt x="716983" y="0"/>
                    <a:pt x="0" y="861012"/>
                    <a:pt x="0" y="1923123"/>
                  </a:cubicBezTo>
                  <a:cubicBezTo>
                    <a:pt x="0" y="2985240"/>
                    <a:pt x="716983" y="3846247"/>
                    <a:pt x="160143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27E9AD6-A600-9F09-7BE8-E409B70DCDE0}"/>
                </a:ext>
              </a:extLst>
            </p:cNvPr>
            <p:cNvSpPr/>
            <p:nvPr/>
          </p:nvSpPr>
          <p:spPr>
            <a:xfrm>
              <a:off x="1302808" y="6465277"/>
              <a:ext cx="3522906" cy="3846246"/>
            </a:xfrm>
            <a:custGeom>
              <a:avLst/>
              <a:gdLst>
                <a:gd name="connsiteX0" fmla="*/ 1761451 w 3522906"/>
                <a:gd name="connsiteY0" fmla="*/ 3846247 h 3846246"/>
                <a:gd name="connsiteX1" fmla="*/ 3522907 w 3522906"/>
                <a:gd name="connsiteY1" fmla="*/ 1923123 h 3846246"/>
                <a:gd name="connsiteX2" fmla="*/ 1761451 w 3522906"/>
                <a:gd name="connsiteY2" fmla="*/ 0 h 3846246"/>
                <a:gd name="connsiteX3" fmla="*/ 0 w 3522906"/>
                <a:gd name="connsiteY3" fmla="*/ 1923123 h 3846246"/>
                <a:gd name="connsiteX4" fmla="*/ 1761451 w 352290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06" h="3846246">
                  <a:moveTo>
                    <a:pt x="1761451" y="3846247"/>
                  </a:moveTo>
                  <a:cubicBezTo>
                    <a:pt x="2734284" y="3846247"/>
                    <a:pt x="3522907" y="2985240"/>
                    <a:pt x="3522907" y="1923123"/>
                  </a:cubicBezTo>
                  <a:cubicBezTo>
                    <a:pt x="3522907" y="861012"/>
                    <a:pt x="2734284" y="0"/>
                    <a:pt x="1761451" y="0"/>
                  </a:cubicBezTo>
                  <a:cubicBezTo>
                    <a:pt x="788629" y="0"/>
                    <a:pt x="0" y="861012"/>
                    <a:pt x="0" y="1923123"/>
                  </a:cubicBezTo>
                  <a:cubicBezTo>
                    <a:pt x="0" y="2985240"/>
                    <a:pt x="788629" y="3846247"/>
                    <a:pt x="176145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AD8CDC12-41F2-4E82-EC30-70E0999FF88E}"/>
                </a:ext>
              </a:extLst>
            </p:cNvPr>
            <p:cNvSpPr/>
            <p:nvPr/>
          </p:nvSpPr>
          <p:spPr>
            <a:xfrm>
              <a:off x="982965" y="6465277"/>
              <a:ext cx="3842749" cy="3846246"/>
            </a:xfrm>
            <a:custGeom>
              <a:avLst/>
              <a:gdLst>
                <a:gd name="connsiteX0" fmla="*/ 1921373 w 3842749"/>
                <a:gd name="connsiteY0" fmla="*/ 3846247 h 3846246"/>
                <a:gd name="connsiteX1" fmla="*/ 3842750 w 3842749"/>
                <a:gd name="connsiteY1" fmla="*/ 1923123 h 3846246"/>
                <a:gd name="connsiteX2" fmla="*/ 1921373 w 3842749"/>
                <a:gd name="connsiteY2" fmla="*/ 0 h 3846246"/>
                <a:gd name="connsiteX3" fmla="*/ 0 w 3842749"/>
                <a:gd name="connsiteY3" fmla="*/ 1923123 h 3846246"/>
                <a:gd name="connsiteX4" fmla="*/ 1921373 w 3842749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46246">
                  <a:moveTo>
                    <a:pt x="1921373" y="3846247"/>
                  </a:moveTo>
                  <a:cubicBezTo>
                    <a:pt x="2982525" y="3846247"/>
                    <a:pt x="3842750" y="2985240"/>
                    <a:pt x="3842750" y="1923123"/>
                  </a:cubicBezTo>
                  <a:cubicBezTo>
                    <a:pt x="3842750" y="861012"/>
                    <a:pt x="2982525" y="0"/>
                    <a:pt x="1921373" y="0"/>
                  </a:cubicBezTo>
                  <a:cubicBezTo>
                    <a:pt x="860230" y="0"/>
                    <a:pt x="0" y="861012"/>
                    <a:pt x="0" y="1923123"/>
                  </a:cubicBezTo>
                  <a:cubicBezTo>
                    <a:pt x="0" y="2985240"/>
                    <a:pt x="860230" y="3846247"/>
                    <a:pt x="192137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9E314520-5F08-04D9-21B2-7A002C419FE2}"/>
                </a:ext>
              </a:extLst>
            </p:cNvPr>
            <p:cNvSpPr/>
            <p:nvPr/>
          </p:nvSpPr>
          <p:spPr>
            <a:xfrm>
              <a:off x="4825830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B26D21E7-945C-F915-2649-471B9812BA3A}"/>
                </a:ext>
              </a:extLst>
            </p:cNvPr>
            <p:cNvSpPr/>
            <p:nvPr/>
          </p:nvSpPr>
          <p:spPr>
            <a:xfrm>
              <a:off x="4825714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83E709-65F6-C60E-2928-44D3E0BF0DA3}"/>
                </a:ext>
              </a:extLst>
            </p:cNvPr>
            <p:cNvSpPr/>
            <p:nvPr/>
          </p:nvSpPr>
          <p:spPr>
            <a:xfrm>
              <a:off x="4825714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50" y="3846247"/>
                    <a:pt x="642212" y="2985240"/>
                    <a:pt x="642212" y="1923123"/>
                  </a:cubicBezTo>
                  <a:cubicBezTo>
                    <a:pt x="642212" y="861012"/>
                    <a:pt x="498450" y="0"/>
                    <a:pt x="321106" y="0"/>
                  </a:cubicBezTo>
                  <a:cubicBezTo>
                    <a:pt x="143772" y="0"/>
                    <a:pt x="0" y="861012"/>
                    <a:pt x="0" y="1923123"/>
                  </a:cubicBezTo>
                  <a:cubicBezTo>
                    <a:pt x="0" y="2985240"/>
                    <a:pt x="14377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38791BA-7C5A-08F3-D888-84554DD66FAF}"/>
                </a:ext>
              </a:extLst>
            </p:cNvPr>
            <p:cNvSpPr/>
            <p:nvPr/>
          </p:nvSpPr>
          <p:spPr>
            <a:xfrm>
              <a:off x="4825830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49" y="3846247"/>
                    <a:pt x="962266" y="2985240"/>
                    <a:pt x="962266" y="1923123"/>
                  </a:cubicBezTo>
                  <a:cubicBezTo>
                    <a:pt x="962266" y="861012"/>
                    <a:pt x="746849" y="0"/>
                    <a:pt x="481133" y="0"/>
                  </a:cubicBezTo>
                  <a:cubicBezTo>
                    <a:pt x="215406" y="0"/>
                    <a:pt x="0" y="861012"/>
                    <a:pt x="0" y="1923123"/>
                  </a:cubicBezTo>
                  <a:cubicBezTo>
                    <a:pt x="0" y="2985240"/>
                    <a:pt x="21540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D441D45-0D4F-EEE4-6AE7-9231679CF908}"/>
                </a:ext>
              </a:extLst>
            </p:cNvPr>
            <p:cNvSpPr/>
            <p:nvPr/>
          </p:nvSpPr>
          <p:spPr>
            <a:xfrm>
              <a:off x="4825830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60" y="3846247"/>
                    <a:pt x="1282320" y="2985240"/>
                    <a:pt x="1282320" y="1923123"/>
                  </a:cubicBezTo>
                  <a:cubicBezTo>
                    <a:pt x="1282320" y="861012"/>
                    <a:pt x="995260" y="0"/>
                    <a:pt x="641160" y="0"/>
                  </a:cubicBezTo>
                  <a:cubicBezTo>
                    <a:pt x="287050" y="0"/>
                    <a:pt x="0" y="861012"/>
                    <a:pt x="0" y="1923123"/>
                  </a:cubicBezTo>
                  <a:cubicBezTo>
                    <a:pt x="0" y="2985240"/>
                    <a:pt x="287050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2CFBF08-4113-C9B4-9ECF-1E914B76E0CA}"/>
                </a:ext>
              </a:extLst>
            </p:cNvPr>
            <p:cNvSpPr/>
            <p:nvPr/>
          </p:nvSpPr>
          <p:spPr>
            <a:xfrm>
              <a:off x="4825830" y="6465277"/>
              <a:ext cx="1601322" cy="3846246"/>
            </a:xfrm>
            <a:custGeom>
              <a:avLst/>
              <a:gdLst>
                <a:gd name="connsiteX0" fmla="*/ 800662 w 1601322"/>
                <a:gd name="connsiteY0" fmla="*/ 3846247 h 3846246"/>
                <a:gd name="connsiteX1" fmla="*/ 1601323 w 1601322"/>
                <a:gd name="connsiteY1" fmla="*/ 1923123 h 3846246"/>
                <a:gd name="connsiteX2" fmla="*/ 800662 w 1601322"/>
                <a:gd name="connsiteY2" fmla="*/ 0 h 3846246"/>
                <a:gd name="connsiteX3" fmla="*/ 0 w 1601322"/>
                <a:gd name="connsiteY3" fmla="*/ 1923123 h 3846246"/>
                <a:gd name="connsiteX4" fmla="*/ 800662 w 160132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2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19D348C-7244-02D1-502C-56F663372FF4}"/>
                </a:ext>
              </a:extLst>
            </p:cNvPr>
            <p:cNvSpPr/>
            <p:nvPr/>
          </p:nvSpPr>
          <p:spPr>
            <a:xfrm>
              <a:off x="4825830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60" y="3846247"/>
                    <a:pt x="1921377" y="2985240"/>
                    <a:pt x="1921377" y="1923123"/>
                  </a:cubicBezTo>
                  <a:cubicBezTo>
                    <a:pt x="1921377" y="861012"/>
                    <a:pt x="1491260" y="0"/>
                    <a:pt x="960689" y="0"/>
                  </a:cubicBezTo>
                  <a:cubicBezTo>
                    <a:pt x="430107" y="0"/>
                    <a:pt x="0" y="861012"/>
                    <a:pt x="0" y="1923123"/>
                  </a:cubicBezTo>
                  <a:cubicBezTo>
                    <a:pt x="0" y="2985240"/>
                    <a:pt x="430107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FB344A-8897-299F-9E51-52DDBDF12D13}"/>
                </a:ext>
              </a:extLst>
            </p:cNvPr>
            <p:cNvSpPr/>
            <p:nvPr/>
          </p:nvSpPr>
          <p:spPr>
            <a:xfrm>
              <a:off x="4825714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9" y="3846247"/>
                    <a:pt x="2242694" y="2985240"/>
                    <a:pt x="2242694" y="1923123"/>
                  </a:cubicBezTo>
                  <a:cubicBezTo>
                    <a:pt x="2242694" y="861012"/>
                    <a:pt x="1740659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2C6DA7B-8DF7-AF72-55A9-392F1AD921F6}"/>
                </a:ext>
              </a:extLst>
            </p:cNvPr>
            <p:cNvSpPr/>
            <p:nvPr/>
          </p:nvSpPr>
          <p:spPr>
            <a:xfrm>
              <a:off x="4825714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690" y="0"/>
                    <a:pt x="0" y="861012"/>
                    <a:pt x="0" y="1923123"/>
                  </a:cubicBezTo>
                  <a:cubicBezTo>
                    <a:pt x="0" y="2985240"/>
                    <a:pt x="573690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EC8C1B18-626D-DD55-504D-EAF3040D659F}"/>
                </a:ext>
              </a:extLst>
            </p:cNvPr>
            <p:cNvSpPr/>
            <p:nvPr/>
          </p:nvSpPr>
          <p:spPr>
            <a:xfrm>
              <a:off x="4825714" y="6465277"/>
              <a:ext cx="2882802" cy="3846246"/>
            </a:xfrm>
            <a:custGeom>
              <a:avLst/>
              <a:gdLst>
                <a:gd name="connsiteX0" fmla="*/ 1441401 w 2882802"/>
                <a:gd name="connsiteY0" fmla="*/ 3846247 h 3846246"/>
                <a:gd name="connsiteX1" fmla="*/ 2882802 w 2882802"/>
                <a:gd name="connsiteY1" fmla="*/ 1923123 h 3846246"/>
                <a:gd name="connsiteX2" fmla="*/ 1441401 w 2882802"/>
                <a:gd name="connsiteY2" fmla="*/ 0 h 3846246"/>
                <a:gd name="connsiteX3" fmla="*/ 0 w 2882802"/>
                <a:gd name="connsiteY3" fmla="*/ 1923123 h 3846246"/>
                <a:gd name="connsiteX4" fmla="*/ 1441401 w 288280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2" h="3846246">
                  <a:moveTo>
                    <a:pt x="1441401" y="3846247"/>
                  </a:moveTo>
                  <a:cubicBezTo>
                    <a:pt x="2237468" y="3846247"/>
                    <a:pt x="2882802" y="2985240"/>
                    <a:pt x="2882802" y="1923123"/>
                  </a:cubicBezTo>
                  <a:cubicBezTo>
                    <a:pt x="2882802" y="861012"/>
                    <a:pt x="2237468" y="0"/>
                    <a:pt x="1441401" y="0"/>
                  </a:cubicBezTo>
                  <a:cubicBezTo>
                    <a:pt x="645345" y="0"/>
                    <a:pt x="0" y="861012"/>
                    <a:pt x="0" y="1923123"/>
                  </a:cubicBezTo>
                  <a:cubicBezTo>
                    <a:pt x="0" y="2985240"/>
                    <a:pt x="645345" y="3846247"/>
                    <a:pt x="144140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9EF84748-BB49-C2D8-299D-13B931830460}"/>
                </a:ext>
              </a:extLst>
            </p:cNvPr>
            <p:cNvSpPr/>
            <p:nvPr/>
          </p:nvSpPr>
          <p:spPr>
            <a:xfrm>
              <a:off x="4825714" y="6465277"/>
              <a:ext cx="3202856" cy="3846246"/>
            </a:xfrm>
            <a:custGeom>
              <a:avLst/>
              <a:gdLst>
                <a:gd name="connsiteX0" fmla="*/ 1601429 w 3202856"/>
                <a:gd name="connsiteY0" fmla="*/ 3846247 h 3846246"/>
                <a:gd name="connsiteX1" fmla="*/ 3202857 w 3202856"/>
                <a:gd name="connsiteY1" fmla="*/ 1923123 h 3846246"/>
                <a:gd name="connsiteX2" fmla="*/ 1601429 w 3202856"/>
                <a:gd name="connsiteY2" fmla="*/ 0 h 3846246"/>
                <a:gd name="connsiteX3" fmla="*/ 0 w 3202856"/>
                <a:gd name="connsiteY3" fmla="*/ 1923123 h 3846246"/>
                <a:gd name="connsiteX4" fmla="*/ 1601429 w 320285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46246">
                  <a:moveTo>
                    <a:pt x="1601429" y="3846247"/>
                  </a:moveTo>
                  <a:cubicBezTo>
                    <a:pt x="2485878" y="3846247"/>
                    <a:pt x="3202857" y="2985240"/>
                    <a:pt x="3202857" y="1923123"/>
                  </a:cubicBezTo>
                  <a:cubicBezTo>
                    <a:pt x="3202857" y="861012"/>
                    <a:pt x="2485878" y="0"/>
                    <a:pt x="1601429" y="0"/>
                  </a:cubicBezTo>
                  <a:cubicBezTo>
                    <a:pt x="716989" y="0"/>
                    <a:pt x="0" y="861012"/>
                    <a:pt x="0" y="1923123"/>
                  </a:cubicBezTo>
                  <a:cubicBezTo>
                    <a:pt x="0" y="2985240"/>
                    <a:pt x="716989" y="3846247"/>
                    <a:pt x="160142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67621232-EF20-B827-FD14-91E8E4FCBDBD}"/>
                </a:ext>
              </a:extLst>
            </p:cNvPr>
            <p:cNvSpPr/>
            <p:nvPr/>
          </p:nvSpPr>
          <p:spPr>
            <a:xfrm>
              <a:off x="4825830" y="6465277"/>
              <a:ext cx="3522910" cy="3846246"/>
            </a:xfrm>
            <a:custGeom>
              <a:avLst/>
              <a:gdLst>
                <a:gd name="connsiteX0" fmla="*/ 1761455 w 3522910"/>
                <a:gd name="connsiteY0" fmla="*/ 3846247 h 3846246"/>
                <a:gd name="connsiteX1" fmla="*/ 3522911 w 3522910"/>
                <a:gd name="connsiteY1" fmla="*/ 1923123 h 3846246"/>
                <a:gd name="connsiteX2" fmla="*/ 1761455 w 3522910"/>
                <a:gd name="connsiteY2" fmla="*/ 0 h 3846246"/>
                <a:gd name="connsiteX3" fmla="*/ 0 w 3522910"/>
                <a:gd name="connsiteY3" fmla="*/ 1923123 h 3846246"/>
                <a:gd name="connsiteX4" fmla="*/ 1761455 w 352291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10" h="3846246">
                  <a:moveTo>
                    <a:pt x="1761455" y="3846247"/>
                  </a:moveTo>
                  <a:cubicBezTo>
                    <a:pt x="2734278" y="3846247"/>
                    <a:pt x="3522911" y="2985240"/>
                    <a:pt x="3522911" y="1923123"/>
                  </a:cubicBezTo>
                  <a:cubicBezTo>
                    <a:pt x="3522911" y="861012"/>
                    <a:pt x="2734278" y="0"/>
                    <a:pt x="1761455" y="0"/>
                  </a:cubicBezTo>
                  <a:cubicBezTo>
                    <a:pt x="788623" y="0"/>
                    <a:pt x="0" y="861012"/>
                    <a:pt x="0" y="1923123"/>
                  </a:cubicBezTo>
                  <a:cubicBezTo>
                    <a:pt x="0" y="2985240"/>
                    <a:pt x="788623" y="3846247"/>
                    <a:pt x="1761455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DCAB8A58-DD51-B61C-5AA3-E22A21814F26}"/>
                </a:ext>
              </a:extLst>
            </p:cNvPr>
            <p:cNvSpPr/>
            <p:nvPr/>
          </p:nvSpPr>
          <p:spPr>
            <a:xfrm>
              <a:off x="4825830" y="6465277"/>
              <a:ext cx="3842754" cy="3846246"/>
            </a:xfrm>
            <a:custGeom>
              <a:avLst/>
              <a:gdLst>
                <a:gd name="connsiteX0" fmla="*/ 1921377 w 3842754"/>
                <a:gd name="connsiteY0" fmla="*/ 3846247 h 3846246"/>
                <a:gd name="connsiteX1" fmla="*/ 3842755 w 3842754"/>
                <a:gd name="connsiteY1" fmla="*/ 1923123 h 3846246"/>
                <a:gd name="connsiteX2" fmla="*/ 1921377 w 3842754"/>
                <a:gd name="connsiteY2" fmla="*/ 0 h 3846246"/>
                <a:gd name="connsiteX3" fmla="*/ 0 w 3842754"/>
                <a:gd name="connsiteY3" fmla="*/ 1923123 h 3846246"/>
                <a:gd name="connsiteX4" fmla="*/ 1921377 w 3842754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46246">
                  <a:moveTo>
                    <a:pt x="1921377" y="3846247"/>
                  </a:moveTo>
                  <a:cubicBezTo>
                    <a:pt x="2982520" y="3846247"/>
                    <a:pt x="3842755" y="2985240"/>
                    <a:pt x="3842755" y="1923123"/>
                  </a:cubicBezTo>
                  <a:cubicBezTo>
                    <a:pt x="3842755" y="861012"/>
                    <a:pt x="2982520" y="0"/>
                    <a:pt x="1921377" y="0"/>
                  </a:cubicBezTo>
                  <a:cubicBezTo>
                    <a:pt x="860225" y="0"/>
                    <a:pt x="0" y="861012"/>
                    <a:pt x="0" y="1923123"/>
                  </a:cubicBezTo>
                  <a:cubicBezTo>
                    <a:pt x="0" y="2985240"/>
                    <a:pt x="860225" y="3846247"/>
                    <a:pt x="192137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0BF0D9-3CE0-7DEA-0999-41CCCAC0BAFD}"/>
              </a:ext>
            </a:extLst>
          </p:cNvPr>
          <p:cNvGrpSpPr/>
          <p:nvPr userDrawn="1"/>
        </p:nvGrpSpPr>
        <p:grpSpPr>
          <a:xfrm>
            <a:off x="10526952" y="6469439"/>
            <a:ext cx="7685619" cy="3835824"/>
            <a:chOff x="10526952" y="6469439"/>
            <a:chExt cx="7685619" cy="3835824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5A8D07BF-6B22-762C-EA0B-9FBDDC888CEA}"/>
                </a:ext>
              </a:extLst>
            </p:cNvPr>
            <p:cNvSpPr/>
            <p:nvPr/>
          </p:nvSpPr>
          <p:spPr>
            <a:xfrm>
              <a:off x="14369701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2AA2A1-2E2E-CF81-6995-AED7195C228C}"/>
                </a:ext>
              </a:extLst>
            </p:cNvPr>
            <p:cNvSpPr/>
            <p:nvPr/>
          </p:nvSpPr>
          <p:spPr>
            <a:xfrm>
              <a:off x="13727606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39" y="3835824"/>
                    <a:pt x="642212" y="2977141"/>
                    <a:pt x="642212" y="1917912"/>
                  </a:cubicBezTo>
                  <a:cubicBezTo>
                    <a:pt x="642212" y="858679"/>
                    <a:pt x="498439" y="0"/>
                    <a:pt x="321106" y="0"/>
                  </a:cubicBezTo>
                  <a:cubicBezTo>
                    <a:pt x="143762" y="0"/>
                    <a:pt x="0" y="858679"/>
                    <a:pt x="0" y="1917912"/>
                  </a:cubicBezTo>
                  <a:cubicBezTo>
                    <a:pt x="0" y="2977141"/>
                    <a:pt x="14376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93A847F3-75AC-D930-956A-502E8EB0DA7A}"/>
                </a:ext>
              </a:extLst>
            </p:cNvPr>
            <p:cNvSpPr/>
            <p:nvPr/>
          </p:nvSpPr>
          <p:spPr>
            <a:xfrm>
              <a:off x="13087381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70" y="3835824"/>
                    <a:pt x="1282320" y="2977141"/>
                    <a:pt x="1282320" y="1917912"/>
                  </a:cubicBezTo>
                  <a:cubicBezTo>
                    <a:pt x="1282320" y="858679"/>
                    <a:pt x="995270" y="0"/>
                    <a:pt x="641160" y="0"/>
                  </a:cubicBezTo>
                  <a:cubicBezTo>
                    <a:pt x="287061" y="0"/>
                    <a:pt x="0" y="858679"/>
                    <a:pt x="0" y="1917912"/>
                  </a:cubicBezTo>
                  <a:cubicBezTo>
                    <a:pt x="0" y="2977141"/>
                    <a:pt x="287061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511277AE-1B80-9C42-1E4F-B4C6FB842992}"/>
                </a:ext>
              </a:extLst>
            </p:cNvPr>
            <p:cNvSpPr/>
            <p:nvPr/>
          </p:nvSpPr>
          <p:spPr>
            <a:xfrm>
              <a:off x="12448324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70" y="3835824"/>
                    <a:pt x="1921377" y="2977141"/>
                    <a:pt x="1921377" y="1917912"/>
                  </a:cubicBezTo>
                  <a:cubicBezTo>
                    <a:pt x="1921377" y="858679"/>
                    <a:pt x="1491270" y="0"/>
                    <a:pt x="960689" y="0"/>
                  </a:cubicBezTo>
                  <a:cubicBezTo>
                    <a:pt x="430118" y="0"/>
                    <a:pt x="0" y="858679"/>
                    <a:pt x="0" y="1917912"/>
                  </a:cubicBezTo>
                  <a:cubicBezTo>
                    <a:pt x="0" y="2977141"/>
                    <a:pt x="430118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8DC4119-76EF-0B37-3B4D-A7C66DE83F3D}"/>
                </a:ext>
              </a:extLst>
            </p:cNvPr>
            <p:cNvSpPr/>
            <p:nvPr/>
          </p:nvSpPr>
          <p:spPr>
            <a:xfrm>
              <a:off x="11807059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701" y="0"/>
                    <a:pt x="0" y="858679"/>
                    <a:pt x="0" y="1917912"/>
                  </a:cubicBezTo>
                  <a:cubicBezTo>
                    <a:pt x="0" y="2977141"/>
                    <a:pt x="573701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52DDC85B-1FE8-2639-6077-6FC4E49166DB}"/>
                </a:ext>
              </a:extLst>
            </p:cNvPr>
            <p:cNvSpPr/>
            <p:nvPr/>
          </p:nvSpPr>
          <p:spPr>
            <a:xfrm>
              <a:off x="11166957" y="6469439"/>
              <a:ext cx="3202860" cy="3835824"/>
            </a:xfrm>
            <a:custGeom>
              <a:avLst/>
              <a:gdLst>
                <a:gd name="connsiteX0" fmla="*/ 1601432 w 3202860"/>
                <a:gd name="connsiteY0" fmla="*/ 3835824 h 3835824"/>
                <a:gd name="connsiteX1" fmla="*/ 3202861 w 3202860"/>
                <a:gd name="connsiteY1" fmla="*/ 1917912 h 3835824"/>
                <a:gd name="connsiteX2" fmla="*/ 1601432 w 3202860"/>
                <a:gd name="connsiteY2" fmla="*/ 0 h 3835824"/>
                <a:gd name="connsiteX3" fmla="*/ 0 w 3202860"/>
                <a:gd name="connsiteY3" fmla="*/ 1917912 h 3835824"/>
                <a:gd name="connsiteX4" fmla="*/ 1601432 w 320286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35824">
                  <a:moveTo>
                    <a:pt x="1601432" y="3835824"/>
                  </a:moveTo>
                  <a:cubicBezTo>
                    <a:pt x="2485872" y="3835824"/>
                    <a:pt x="3202861" y="2977141"/>
                    <a:pt x="3202861" y="1917912"/>
                  </a:cubicBezTo>
                  <a:cubicBezTo>
                    <a:pt x="3202861" y="858679"/>
                    <a:pt x="2485872" y="0"/>
                    <a:pt x="1601432" y="0"/>
                  </a:cubicBezTo>
                  <a:cubicBezTo>
                    <a:pt x="716983" y="0"/>
                    <a:pt x="0" y="858679"/>
                    <a:pt x="0" y="1917912"/>
                  </a:cubicBezTo>
                  <a:cubicBezTo>
                    <a:pt x="0" y="2977141"/>
                    <a:pt x="716983" y="3835824"/>
                    <a:pt x="1601432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F9F6800-D6EE-D919-3A1C-012BF03B6393}"/>
                </a:ext>
              </a:extLst>
            </p:cNvPr>
            <p:cNvSpPr/>
            <p:nvPr/>
          </p:nvSpPr>
          <p:spPr>
            <a:xfrm>
              <a:off x="10526952" y="6469439"/>
              <a:ext cx="3842749" cy="3835824"/>
            </a:xfrm>
            <a:custGeom>
              <a:avLst/>
              <a:gdLst>
                <a:gd name="connsiteX0" fmla="*/ 1921373 w 3842749"/>
                <a:gd name="connsiteY0" fmla="*/ 3835824 h 3835824"/>
                <a:gd name="connsiteX1" fmla="*/ 3842750 w 3842749"/>
                <a:gd name="connsiteY1" fmla="*/ 1917912 h 3835824"/>
                <a:gd name="connsiteX2" fmla="*/ 1921373 w 3842749"/>
                <a:gd name="connsiteY2" fmla="*/ 0 h 3835824"/>
                <a:gd name="connsiteX3" fmla="*/ 0 w 3842749"/>
                <a:gd name="connsiteY3" fmla="*/ 1917912 h 3835824"/>
                <a:gd name="connsiteX4" fmla="*/ 1921373 w 3842749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35824">
                  <a:moveTo>
                    <a:pt x="1921373" y="3835824"/>
                  </a:moveTo>
                  <a:cubicBezTo>
                    <a:pt x="2982525" y="3835824"/>
                    <a:pt x="3842750" y="2977141"/>
                    <a:pt x="3842750" y="1917912"/>
                  </a:cubicBezTo>
                  <a:cubicBezTo>
                    <a:pt x="3842750" y="858679"/>
                    <a:pt x="2982525" y="0"/>
                    <a:pt x="1921373" y="0"/>
                  </a:cubicBezTo>
                  <a:cubicBezTo>
                    <a:pt x="860230" y="0"/>
                    <a:pt x="0" y="858679"/>
                    <a:pt x="0" y="1917912"/>
                  </a:cubicBezTo>
                  <a:cubicBezTo>
                    <a:pt x="0" y="2977141"/>
                    <a:pt x="860230" y="3835824"/>
                    <a:pt x="1921373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729EDC30-782C-ADBE-06E4-51627F405101}"/>
                </a:ext>
              </a:extLst>
            </p:cNvPr>
            <p:cNvSpPr/>
            <p:nvPr/>
          </p:nvSpPr>
          <p:spPr>
            <a:xfrm>
              <a:off x="14369817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83003C0-9650-2BDD-7AFD-7B76C6B5492E}"/>
                </a:ext>
              </a:extLst>
            </p:cNvPr>
            <p:cNvSpPr/>
            <p:nvPr/>
          </p:nvSpPr>
          <p:spPr>
            <a:xfrm>
              <a:off x="14369701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50" y="3835824"/>
                    <a:pt x="642212" y="2977141"/>
                    <a:pt x="642212" y="1917912"/>
                  </a:cubicBezTo>
                  <a:cubicBezTo>
                    <a:pt x="642212" y="858679"/>
                    <a:pt x="498450" y="0"/>
                    <a:pt x="321106" y="0"/>
                  </a:cubicBezTo>
                  <a:cubicBezTo>
                    <a:pt x="143772" y="0"/>
                    <a:pt x="0" y="858679"/>
                    <a:pt x="0" y="1917912"/>
                  </a:cubicBezTo>
                  <a:cubicBezTo>
                    <a:pt x="0" y="2977141"/>
                    <a:pt x="14377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E19C6E4-75CC-E15A-516F-031506C1EEDA}"/>
                </a:ext>
              </a:extLst>
            </p:cNvPr>
            <p:cNvSpPr/>
            <p:nvPr/>
          </p:nvSpPr>
          <p:spPr>
            <a:xfrm>
              <a:off x="14369817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60" y="3835824"/>
                    <a:pt x="1282320" y="2977141"/>
                    <a:pt x="1282320" y="1917912"/>
                  </a:cubicBezTo>
                  <a:cubicBezTo>
                    <a:pt x="1282320" y="858679"/>
                    <a:pt x="995260" y="0"/>
                    <a:pt x="641160" y="0"/>
                  </a:cubicBezTo>
                  <a:cubicBezTo>
                    <a:pt x="287050" y="0"/>
                    <a:pt x="0" y="858679"/>
                    <a:pt x="0" y="1917912"/>
                  </a:cubicBezTo>
                  <a:cubicBezTo>
                    <a:pt x="0" y="2977141"/>
                    <a:pt x="287050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73B87C92-1A85-1DD1-2E2A-5A2DAAC4CE64}"/>
                </a:ext>
              </a:extLst>
            </p:cNvPr>
            <p:cNvSpPr/>
            <p:nvPr/>
          </p:nvSpPr>
          <p:spPr>
            <a:xfrm>
              <a:off x="14369817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60" y="3835824"/>
                    <a:pt x="1921377" y="2977141"/>
                    <a:pt x="1921377" y="1917912"/>
                  </a:cubicBezTo>
                  <a:cubicBezTo>
                    <a:pt x="1921377" y="858679"/>
                    <a:pt x="1491260" y="0"/>
                    <a:pt x="960689" y="0"/>
                  </a:cubicBezTo>
                  <a:cubicBezTo>
                    <a:pt x="430107" y="0"/>
                    <a:pt x="0" y="858679"/>
                    <a:pt x="0" y="1917912"/>
                  </a:cubicBezTo>
                  <a:cubicBezTo>
                    <a:pt x="0" y="2977141"/>
                    <a:pt x="430107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A1A1144F-20AA-D3F0-F968-AE35D4B97ACC}"/>
                </a:ext>
              </a:extLst>
            </p:cNvPr>
            <p:cNvSpPr/>
            <p:nvPr/>
          </p:nvSpPr>
          <p:spPr>
            <a:xfrm>
              <a:off x="14369701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690" y="0"/>
                    <a:pt x="0" y="858679"/>
                    <a:pt x="0" y="1917912"/>
                  </a:cubicBezTo>
                  <a:cubicBezTo>
                    <a:pt x="0" y="2977141"/>
                    <a:pt x="573690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7617C42-526E-6C4E-B357-6682FCCF8D6D}"/>
                </a:ext>
              </a:extLst>
            </p:cNvPr>
            <p:cNvSpPr/>
            <p:nvPr/>
          </p:nvSpPr>
          <p:spPr>
            <a:xfrm>
              <a:off x="14369701" y="6469439"/>
              <a:ext cx="3202856" cy="3835824"/>
            </a:xfrm>
            <a:custGeom>
              <a:avLst/>
              <a:gdLst>
                <a:gd name="connsiteX0" fmla="*/ 1601429 w 3202856"/>
                <a:gd name="connsiteY0" fmla="*/ 3835824 h 3835824"/>
                <a:gd name="connsiteX1" fmla="*/ 3202857 w 3202856"/>
                <a:gd name="connsiteY1" fmla="*/ 1917912 h 3835824"/>
                <a:gd name="connsiteX2" fmla="*/ 1601429 w 3202856"/>
                <a:gd name="connsiteY2" fmla="*/ 0 h 3835824"/>
                <a:gd name="connsiteX3" fmla="*/ 0 w 3202856"/>
                <a:gd name="connsiteY3" fmla="*/ 1917912 h 3835824"/>
                <a:gd name="connsiteX4" fmla="*/ 1601429 w 3202856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35824">
                  <a:moveTo>
                    <a:pt x="1601429" y="3835824"/>
                  </a:moveTo>
                  <a:cubicBezTo>
                    <a:pt x="2485878" y="3835824"/>
                    <a:pt x="3202857" y="2977141"/>
                    <a:pt x="3202857" y="1917912"/>
                  </a:cubicBezTo>
                  <a:cubicBezTo>
                    <a:pt x="3202857" y="858679"/>
                    <a:pt x="2485878" y="0"/>
                    <a:pt x="1601429" y="0"/>
                  </a:cubicBezTo>
                  <a:cubicBezTo>
                    <a:pt x="716989" y="0"/>
                    <a:pt x="0" y="858679"/>
                    <a:pt x="0" y="1917912"/>
                  </a:cubicBezTo>
                  <a:cubicBezTo>
                    <a:pt x="0" y="2977141"/>
                    <a:pt x="716989" y="3835824"/>
                    <a:pt x="160142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7D7154A-EEB1-E26B-7C08-A44BB35E846B}"/>
                </a:ext>
              </a:extLst>
            </p:cNvPr>
            <p:cNvSpPr/>
            <p:nvPr/>
          </p:nvSpPr>
          <p:spPr>
            <a:xfrm>
              <a:off x="14369817" y="6469439"/>
              <a:ext cx="3842754" cy="3835824"/>
            </a:xfrm>
            <a:custGeom>
              <a:avLst/>
              <a:gdLst>
                <a:gd name="connsiteX0" fmla="*/ 1921377 w 3842754"/>
                <a:gd name="connsiteY0" fmla="*/ 3835824 h 3835824"/>
                <a:gd name="connsiteX1" fmla="*/ 3842755 w 3842754"/>
                <a:gd name="connsiteY1" fmla="*/ 1917912 h 3835824"/>
                <a:gd name="connsiteX2" fmla="*/ 1921377 w 3842754"/>
                <a:gd name="connsiteY2" fmla="*/ 0 h 3835824"/>
                <a:gd name="connsiteX3" fmla="*/ 0 w 3842754"/>
                <a:gd name="connsiteY3" fmla="*/ 1917912 h 3835824"/>
                <a:gd name="connsiteX4" fmla="*/ 1921377 w 3842754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35824">
                  <a:moveTo>
                    <a:pt x="1921377" y="3835824"/>
                  </a:moveTo>
                  <a:cubicBezTo>
                    <a:pt x="2982520" y="3835824"/>
                    <a:pt x="3842755" y="2977141"/>
                    <a:pt x="3842755" y="1917912"/>
                  </a:cubicBezTo>
                  <a:cubicBezTo>
                    <a:pt x="3842755" y="858679"/>
                    <a:pt x="2982520" y="0"/>
                    <a:pt x="1921377" y="0"/>
                  </a:cubicBezTo>
                  <a:cubicBezTo>
                    <a:pt x="860225" y="0"/>
                    <a:pt x="0" y="858679"/>
                    <a:pt x="0" y="1917912"/>
                  </a:cubicBezTo>
                  <a:cubicBezTo>
                    <a:pt x="0" y="2977141"/>
                    <a:pt x="860225" y="3835824"/>
                    <a:pt x="1921377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6F8CA8AA-174F-A2FE-4AB5-A52EE3E82275}"/>
                </a:ext>
              </a:extLst>
            </p:cNvPr>
            <p:cNvSpPr/>
            <p:nvPr/>
          </p:nvSpPr>
          <p:spPr>
            <a:xfrm>
              <a:off x="14231544" y="8249338"/>
              <a:ext cx="276525" cy="276026"/>
            </a:xfrm>
            <a:custGeom>
              <a:avLst/>
              <a:gdLst>
                <a:gd name="connsiteX0" fmla="*/ 138263 w 276525"/>
                <a:gd name="connsiteY0" fmla="*/ 276027 h 276026"/>
                <a:gd name="connsiteX1" fmla="*/ 276525 w 276525"/>
                <a:gd name="connsiteY1" fmla="*/ 138013 h 276026"/>
                <a:gd name="connsiteX2" fmla="*/ 138263 w 276525"/>
                <a:gd name="connsiteY2" fmla="*/ 0 h 276026"/>
                <a:gd name="connsiteX3" fmla="*/ 0 w 276525"/>
                <a:gd name="connsiteY3" fmla="*/ 138013 h 276026"/>
                <a:gd name="connsiteX4" fmla="*/ 138263 w 276525"/>
                <a:gd name="connsiteY4" fmla="*/ 276027 h 27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25" h="276026">
                  <a:moveTo>
                    <a:pt x="138263" y="276027"/>
                  </a:moveTo>
                  <a:cubicBezTo>
                    <a:pt x="214628" y="276027"/>
                    <a:pt x="276525" y="214241"/>
                    <a:pt x="276525" y="138013"/>
                  </a:cubicBezTo>
                  <a:cubicBezTo>
                    <a:pt x="276525" y="61786"/>
                    <a:pt x="214628" y="0"/>
                    <a:pt x="138263" y="0"/>
                  </a:cubicBezTo>
                  <a:cubicBezTo>
                    <a:pt x="61908" y="0"/>
                    <a:pt x="0" y="61786"/>
                    <a:pt x="0" y="138013"/>
                  </a:cubicBezTo>
                  <a:cubicBezTo>
                    <a:pt x="0" y="214241"/>
                    <a:pt x="61908" y="276027"/>
                    <a:pt x="138263" y="276027"/>
                  </a:cubicBezTo>
                  <a:close/>
                </a:path>
              </a:pathLst>
            </a:custGeom>
            <a:solidFill>
              <a:srgbClr val="FAFAFA"/>
            </a:solidFill>
            <a:ln w="1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AC4A08F-F0BB-63D5-ED29-36FBB75AD928}"/>
              </a:ext>
            </a:extLst>
          </p:cNvPr>
          <p:cNvGrpSpPr/>
          <p:nvPr userDrawn="1"/>
        </p:nvGrpSpPr>
        <p:grpSpPr>
          <a:xfrm>
            <a:off x="9874838" y="2025644"/>
            <a:ext cx="9111305" cy="3593489"/>
            <a:chOff x="9874838" y="2025644"/>
            <a:chExt cx="9111305" cy="3593489"/>
          </a:xfrm>
        </p:grpSpPr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9625B58E-043B-7910-4874-7C0C505EEDF3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4117160-14E6-1937-843D-4D6BED44A81A}"/>
                </a:ext>
              </a:extLst>
            </p:cNvPr>
            <p:cNvSpPr/>
            <p:nvPr/>
          </p:nvSpPr>
          <p:spPr>
            <a:xfrm>
              <a:off x="13861712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6CBBAA23-77C3-1ACC-8F54-78505993C3C4}"/>
                </a:ext>
              </a:extLst>
            </p:cNvPr>
            <p:cNvSpPr/>
            <p:nvPr/>
          </p:nvSpPr>
          <p:spPr>
            <a:xfrm>
              <a:off x="13261588" y="2025644"/>
              <a:ext cx="1202155" cy="3593489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75429AB-56A2-7BDF-81A1-52C656F3CCDE}"/>
                </a:ext>
              </a:extLst>
            </p:cNvPr>
            <p:cNvSpPr/>
            <p:nvPr/>
          </p:nvSpPr>
          <p:spPr>
            <a:xfrm>
              <a:off x="12662537" y="2025644"/>
              <a:ext cx="1801086" cy="3593489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2E95AB4D-D849-BD5F-3AAA-7277CBAA7160}"/>
                </a:ext>
              </a:extLst>
            </p:cNvPr>
            <p:cNvSpPr/>
            <p:nvPr/>
          </p:nvSpPr>
          <p:spPr>
            <a:xfrm>
              <a:off x="12061459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88D1753-39D5-2664-212F-9CFC00554911}"/>
                </a:ext>
              </a:extLst>
            </p:cNvPr>
            <p:cNvSpPr/>
            <p:nvPr/>
          </p:nvSpPr>
          <p:spPr>
            <a:xfrm>
              <a:off x="11461335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0729CFC7-9C77-0C2C-4C16-2A4DC3F91365}"/>
                </a:ext>
              </a:extLst>
            </p:cNvPr>
            <p:cNvSpPr/>
            <p:nvPr/>
          </p:nvSpPr>
          <p:spPr>
            <a:xfrm>
              <a:off x="10861451" y="2025644"/>
              <a:ext cx="3602172" cy="3593489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B94FC6CE-3588-EA56-A4E7-31B515326A19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A61C11-BD78-99BF-3843-FB180350AC07}"/>
                </a:ext>
              </a:extLst>
            </p:cNvPr>
            <p:cNvSpPr/>
            <p:nvPr/>
          </p:nvSpPr>
          <p:spPr>
            <a:xfrm>
              <a:off x="14463624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328D171E-0479-D603-0523-27AB2776DAAB}"/>
                </a:ext>
              </a:extLst>
            </p:cNvPr>
            <p:cNvSpPr/>
            <p:nvPr/>
          </p:nvSpPr>
          <p:spPr>
            <a:xfrm>
              <a:off x="14463624" y="2025644"/>
              <a:ext cx="1202155" cy="3593489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9500BA4-4304-940F-40B8-19CF040ACDF9}"/>
                </a:ext>
              </a:extLst>
            </p:cNvPr>
            <p:cNvSpPr/>
            <p:nvPr/>
          </p:nvSpPr>
          <p:spPr>
            <a:xfrm>
              <a:off x="14463743" y="2025644"/>
              <a:ext cx="1801087" cy="3593489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5FCB44D-BA96-FA6E-E128-F9833B406C84}"/>
                </a:ext>
              </a:extLst>
            </p:cNvPr>
            <p:cNvSpPr/>
            <p:nvPr/>
          </p:nvSpPr>
          <p:spPr>
            <a:xfrm>
              <a:off x="14463743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831EE79E-AA30-C782-D2C3-3D99A18EEE12}"/>
                </a:ext>
              </a:extLst>
            </p:cNvPr>
            <p:cNvSpPr/>
            <p:nvPr/>
          </p:nvSpPr>
          <p:spPr>
            <a:xfrm>
              <a:off x="14463743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B76E4F4F-0289-ED78-1692-886F09CE057F}"/>
                </a:ext>
              </a:extLst>
            </p:cNvPr>
            <p:cNvSpPr/>
            <p:nvPr/>
          </p:nvSpPr>
          <p:spPr>
            <a:xfrm>
              <a:off x="14463743" y="2025644"/>
              <a:ext cx="3602173" cy="3593489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51FFCE93-82BD-EEE3-6AD0-5BE06BDE9806}"/>
                </a:ext>
              </a:extLst>
            </p:cNvPr>
            <p:cNvSpPr/>
            <p:nvPr/>
          </p:nvSpPr>
          <p:spPr>
            <a:xfrm>
              <a:off x="14334157" y="3693114"/>
              <a:ext cx="259171" cy="258546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8BDD45A4-B62B-8C42-459F-02CDAF83719F}"/>
                </a:ext>
              </a:extLst>
            </p:cNvPr>
            <p:cNvSpPr/>
            <p:nvPr/>
          </p:nvSpPr>
          <p:spPr>
            <a:xfrm>
              <a:off x="10597277" y="3554208"/>
              <a:ext cx="528112" cy="526845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1D0F0BBF-71CF-E682-D9D0-3A151DE7F82C}"/>
                </a:ext>
              </a:extLst>
            </p:cNvPr>
            <p:cNvSpPr/>
            <p:nvPr/>
          </p:nvSpPr>
          <p:spPr>
            <a:xfrm>
              <a:off x="9874838" y="3685860"/>
              <a:ext cx="264178" cy="263541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2A3C7152-92E0-74E4-F1D1-BD6D67A33427}"/>
                </a:ext>
              </a:extLst>
            </p:cNvPr>
            <p:cNvSpPr/>
            <p:nvPr/>
          </p:nvSpPr>
          <p:spPr>
            <a:xfrm>
              <a:off x="18721953" y="3685860"/>
              <a:ext cx="264190" cy="263541"/>
            </a:xfrm>
            <a:custGeom>
              <a:avLst/>
              <a:gdLst>
                <a:gd name="connsiteX0" fmla="*/ 132101 w 264190"/>
                <a:gd name="connsiteY0" fmla="*/ 263542 h 263541"/>
                <a:gd name="connsiteX1" fmla="*/ 264191 w 264190"/>
                <a:gd name="connsiteY1" fmla="*/ 131771 h 263541"/>
                <a:gd name="connsiteX2" fmla="*/ 132101 w 264190"/>
                <a:gd name="connsiteY2" fmla="*/ 0 h 263541"/>
                <a:gd name="connsiteX3" fmla="*/ 0 w 264190"/>
                <a:gd name="connsiteY3" fmla="*/ 131771 h 263541"/>
                <a:gd name="connsiteX4" fmla="*/ 132101 w 264190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90" h="263541">
                  <a:moveTo>
                    <a:pt x="132101" y="263542"/>
                  </a:moveTo>
                  <a:cubicBezTo>
                    <a:pt x="205048" y="263542"/>
                    <a:pt x="264191" y="204554"/>
                    <a:pt x="264191" y="131771"/>
                  </a:cubicBezTo>
                  <a:cubicBezTo>
                    <a:pt x="264191" y="59000"/>
                    <a:pt x="205048" y="0"/>
                    <a:pt x="132101" y="0"/>
                  </a:cubicBezTo>
                  <a:cubicBezTo>
                    <a:pt x="59142" y="0"/>
                    <a:pt x="0" y="59000"/>
                    <a:pt x="0" y="131771"/>
                  </a:cubicBezTo>
                  <a:cubicBezTo>
                    <a:pt x="0" y="204554"/>
                    <a:pt x="59142" y="263542"/>
                    <a:pt x="132101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A2DCF6D-E6D5-4C7C-DE32-E280B82B3171}"/>
                </a:ext>
              </a:extLst>
            </p:cNvPr>
            <p:cNvSpPr/>
            <p:nvPr/>
          </p:nvSpPr>
          <p:spPr>
            <a:xfrm>
              <a:off x="17801858" y="3554208"/>
              <a:ext cx="528118" cy="526845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457F4D8D-6581-1A0F-0371-7D8E630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386730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748C72-BF5F-0C9A-0737-669A5AE93F7B}"/>
              </a:ext>
            </a:extLst>
          </p:cNvPr>
          <p:cNvGrpSpPr/>
          <p:nvPr userDrawn="1"/>
        </p:nvGrpSpPr>
        <p:grpSpPr>
          <a:xfrm>
            <a:off x="885158" y="6336158"/>
            <a:ext cx="7849772" cy="3977650"/>
            <a:chOff x="885158" y="6336158"/>
            <a:chExt cx="7849772" cy="397765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6EA91E-05A3-F65F-9E51-2FD195A26B70}"/>
                </a:ext>
              </a:extLst>
            </p:cNvPr>
            <p:cNvSpPr/>
            <p:nvPr/>
          </p:nvSpPr>
          <p:spPr>
            <a:xfrm>
              <a:off x="7600571" y="6758033"/>
              <a:ext cx="1134359" cy="3555775"/>
            </a:xfrm>
            <a:custGeom>
              <a:avLst/>
              <a:gdLst>
                <a:gd name="connsiteX0" fmla="*/ 1126798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8 w 1134359"/>
                <a:gd name="connsiteY3" fmla="*/ 3555776 h 3555775"/>
                <a:gd name="connsiteX4" fmla="*/ 7563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3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8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8" y="3555776"/>
                  </a:cubicBezTo>
                  <a:lnTo>
                    <a:pt x="7563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3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E068C32-91A7-076E-D066-1079D8DBE54F}"/>
                </a:ext>
              </a:extLst>
            </p:cNvPr>
            <p:cNvSpPr/>
            <p:nvPr/>
          </p:nvSpPr>
          <p:spPr>
            <a:xfrm>
              <a:off x="6254465" y="6758033"/>
              <a:ext cx="1134359" cy="3555775"/>
            </a:xfrm>
            <a:custGeom>
              <a:avLst/>
              <a:gdLst>
                <a:gd name="connsiteX0" fmla="*/ 1126797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7 w 1134359"/>
                <a:gd name="connsiteY3" fmla="*/ 3555776 h 3555775"/>
                <a:gd name="connsiteX4" fmla="*/ 7562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2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7" y="3555776"/>
                  </a:cubicBezTo>
                  <a:lnTo>
                    <a:pt x="7562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5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CB46219-8142-BF06-5A2B-833E9AA5B238}"/>
                </a:ext>
              </a:extLst>
            </p:cNvPr>
            <p:cNvSpPr/>
            <p:nvPr/>
          </p:nvSpPr>
          <p:spPr>
            <a:xfrm>
              <a:off x="1387437" y="6471761"/>
              <a:ext cx="5275396" cy="2568282"/>
            </a:xfrm>
            <a:custGeom>
              <a:avLst/>
              <a:gdLst>
                <a:gd name="connsiteX0" fmla="*/ 0 w 5275396"/>
                <a:gd name="connsiteY0" fmla="*/ 2568283 h 2568282"/>
                <a:gd name="connsiteX1" fmla="*/ 1378441 w 5275396"/>
                <a:gd name="connsiteY1" fmla="*/ 1853219 h 2568282"/>
                <a:gd name="connsiteX2" fmla="*/ 4042721 w 5275396"/>
                <a:gd name="connsiteY2" fmla="*/ 832445 h 2568282"/>
                <a:gd name="connsiteX3" fmla="*/ 5275397 w 5275396"/>
                <a:gd name="connsiteY3" fmla="*/ 0 h 25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96" h="2568282">
                  <a:moveTo>
                    <a:pt x="0" y="2568283"/>
                  </a:moveTo>
                  <a:cubicBezTo>
                    <a:pt x="545112" y="1265617"/>
                    <a:pt x="1378441" y="1853219"/>
                    <a:pt x="1378441" y="1853219"/>
                  </a:cubicBezTo>
                  <a:cubicBezTo>
                    <a:pt x="1378441" y="1853219"/>
                    <a:pt x="2375212" y="97935"/>
                    <a:pt x="4042721" y="832445"/>
                  </a:cubicBezTo>
                  <a:cubicBezTo>
                    <a:pt x="4250692" y="448241"/>
                    <a:pt x="4757372" y="0"/>
                    <a:pt x="5275397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C39A0A4-8DC5-2FB0-B1DB-5F2238E9F998}"/>
                </a:ext>
              </a:extLst>
            </p:cNvPr>
            <p:cNvSpPr/>
            <p:nvPr/>
          </p:nvSpPr>
          <p:spPr>
            <a:xfrm>
              <a:off x="6693084" y="6336158"/>
              <a:ext cx="264683" cy="263669"/>
            </a:xfrm>
            <a:custGeom>
              <a:avLst/>
              <a:gdLst>
                <a:gd name="connsiteX0" fmla="*/ 264684 w 264683"/>
                <a:gd name="connsiteY0" fmla="*/ 131835 h 263669"/>
                <a:gd name="connsiteX1" fmla="*/ 132342 w 264683"/>
                <a:gd name="connsiteY1" fmla="*/ 263670 h 263669"/>
                <a:gd name="connsiteX2" fmla="*/ 0 w 264683"/>
                <a:gd name="connsiteY2" fmla="*/ 131835 h 263669"/>
                <a:gd name="connsiteX3" fmla="*/ 132342 w 264683"/>
                <a:gd name="connsiteY3" fmla="*/ 0 h 263669"/>
                <a:gd name="connsiteX4" fmla="*/ 264684 w 264683"/>
                <a:gd name="connsiteY4" fmla="*/ 131835 h 2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83" h="263669">
                  <a:moveTo>
                    <a:pt x="264684" y="131835"/>
                  </a:moveTo>
                  <a:cubicBezTo>
                    <a:pt x="264684" y="204645"/>
                    <a:pt x="205433" y="263670"/>
                    <a:pt x="132342" y="263670"/>
                  </a:cubicBezTo>
                  <a:cubicBezTo>
                    <a:pt x="59252" y="263670"/>
                    <a:pt x="0" y="204645"/>
                    <a:pt x="0" y="131835"/>
                  </a:cubicBezTo>
                  <a:cubicBezTo>
                    <a:pt x="0" y="59025"/>
                    <a:pt x="59251" y="0"/>
                    <a:pt x="132342" y="0"/>
                  </a:cubicBezTo>
                  <a:cubicBezTo>
                    <a:pt x="205433" y="0"/>
                    <a:pt x="264684" y="59025"/>
                    <a:pt x="264684" y="131835"/>
                  </a:cubicBezTo>
                  <a:close/>
                </a:path>
              </a:pathLst>
            </a:custGeom>
            <a:solidFill>
              <a:srgbClr val="FAFAFA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C93C658-1E86-56DD-81C3-24F985FF60C9}"/>
                </a:ext>
              </a:extLst>
            </p:cNvPr>
            <p:cNvSpPr/>
            <p:nvPr/>
          </p:nvSpPr>
          <p:spPr>
            <a:xfrm>
              <a:off x="4915920" y="7481237"/>
              <a:ext cx="1134359" cy="2832567"/>
            </a:xfrm>
            <a:custGeom>
              <a:avLst/>
              <a:gdLst>
                <a:gd name="connsiteX0" fmla="*/ 1126797 w 1134359"/>
                <a:gd name="connsiteY0" fmla="*/ 0 h 2832567"/>
                <a:gd name="connsiteX1" fmla="*/ 1134360 w 1134359"/>
                <a:gd name="connsiteY1" fmla="*/ 0 h 2832567"/>
                <a:gd name="connsiteX2" fmla="*/ 1134360 w 1134359"/>
                <a:gd name="connsiteY2" fmla="*/ 2832567 h 2832567"/>
                <a:gd name="connsiteX3" fmla="*/ 1126797 w 1134359"/>
                <a:gd name="connsiteY3" fmla="*/ 2832567 h 2832567"/>
                <a:gd name="connsiteX4" fmla="*/ 7562 w 1134359"/>
                <a:gd name="connsiteY4" fmla="*/ 2832567 h 2832567"/>
                <a:gd name="connsiteX5" fmla="*/ 0 w 1134359"/>
                <a:gd name="connsiteY5" fmla="*/ 2832567 h 2832567"/>
                <a:gd name="connsiteX6" fmla="*/ 0 w 1134359"/>
                <a:gd name="connsiteY6" fmla="*/ 0 h 2832567"/>
                <a:gd name="connsiteX7" fmla="*/ 7562 w 1134359"/>
                <a:gd name="connsiteY7" fmla="*/ 0 h 28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832567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832567"/>
                  </a:lnTo>
                  <a:cubicBezTo>
                    <a:pt x="1134360" y="2832567"/>
                    <a:pt x="1130974" y="2832567"/>
                    <a:pt x="1126797" y="2832567"/>
                  </a:cubicBezTo>
                  <a:lnTo>
                    <a:pt x="7562" y="2832567"/>
                  </a:lnTo>
                  <a:cubicBezTo>
                    <a:pt x="3386" y="2832567"/>
                    <a:pt x="0" y="2832567"/>
                    <a:pt x="0" y="2832567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680DFA9-269F-034B-58EE-5A18386E1AF3}"/>
                </a:ext>
              </a:extLst>
            </p:cNvPr>
            <p:cNvSpPr/>
            <p:nvPr/>
          </p:nvSpPr>
          <p:spPr>
            <a:xfrm>
              <a:off x="885158" y="9183791"/>
              <a:ext cx="1134359" cy="1130013"/>
            </a:xfrm>
            <a:custGeom>
              <a:avLst/>
              <a:gdLst>
                <a:gd name="connsiteX0" fmla="*/ 1126797 w 1134359"/>
                <a:gd name="connsiteY0" fmla="*/ 0 h 1130013"/>
                <a:gd name="connsiteX1" fmla="*/ 1134360 w 1134359"/>
                <a:gd name="connsiteY1" fmla="*/ 0 h 1130013"/>
                <a:gd name="connsiteX2" fmla="*/ 1134360 w 1134359"/>
                <a:gd name="connsiteY2" fmla="*/ 1130014 h 1130013"/>
                <a:gd name="connsiteX3" fmla="*/ 1126797 w 1134359"/>
                <a:gd name="connsiteY3" fmla="*/ 1130014 h 1130013"/>
                <a:gd name="connsiteX4" fmla="*/ 7562 w 1134359"/>
                <a:gd name="connsiteY4" fmla="*/ 1130014 h 1130013"/>
                <a:gd name="connsiteX5" fmla="*/ 0 w 1134359"/>
                <a:gd name="connsiteY5" fmla="*/ 1130014 h 1130013"/>
                <a:gd name="connsiteX6" fmla="*/ 0 w 1134359"/>
                <a:gd name="connsiteY6" fmla="*/ 0 h 1130013"/>
                <a:gd name="connsiteX7" fmla="*/ 7562 w 1134359"/>
                <a:gd name="connsiteY7" fmla="*/ 0 h 113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130013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130014"/>
                  </a:lnTo>
                  <a:cubicBezTo>
                    <a:pt x="1134360" y="1130014"/>
                    <a:pt x="1130974" y="1130014"/>
                    <a:pt x="1126797" y="1130014"/>
                  </a:cubicBezTo>
                  <a:lnTo>
                    <a:pt x="7562" y="1130014"/>
                  </a:lnTo>
                  <a:cubicBezTo>
                    <a:pt x="3386" y="1130014"/>
                    <a:pt x="0" y="1130014"/>
                    <a:pt x="0" y="1130014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DD64EA0-DEDD-7A9F-25AD-AF5BFA825DE9}"/>
                </a:ext>
              </a:extLst>
            </p:cNvPr>
            <p:cNvSpPr/>
            <p:nvPr/>
          </p:nvSpPr>
          <p:spPr>
            <a:xfrm>
              <a:off x="3572332" y="8048748"/>
              <a:ext cx="1134359" cy="2265050"/>
            </a:xfrm>
            <a:custGeom>
              <a:avLst/>
              <a:gdLst>
                <a:gd name="connsiteX0" fmla="*/ 1126797 w 1134359"/>
                <a:gd name="connsiteY0" fmla="*/ 0 h 2265050"/>
                <a:gd name="connsiteX1" fmla="*/ 1134360 w 1134359"/>
                <a:gd name="connsiteY1" fmla="*/ 0 h 2265050"/>
                <a:gd name="connsiteX2" fmla="*/ 1134360 w 1134359"/>
                <a:gd name="connsiteY2" fmla="*/ 2265051 h 2265050"/>
                <a:gd name="connsiteX3" fmla="*/ 1126797 w 1134359"/>
                <a:gd name="connsiteY3" fmla="*/ 2265051 h 2265050"/>
                <a:gd name="connsiteX4" fmla="*/ 7562 w 1134359"/>
                <a:gd name="connsiteY4" fmla="*/ 2265051 h 2265050"/>
                <a:gd name="connsiteX5" fmla="*/ 0 w 1134359"/>
                <a:gd name="connsiteY5" fmla="*/ 2265051 h 2265050"/>
                <a:gd name="connsiteX6" fmla="*/ 0 w 1134359"/>
                <a:gd name="connsiteY6" fmla="*/ 0 h 2265050"/>
                <a:gd name="connsiteX7" fmla="*/ 7562 w 1134359"/>
                <a:gd name="connsiteY7" fmla="*/ 0 h 226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265050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265051"/>
                  </a:lnTo>
                  <a:cubicBezTo>
                    <a:pt x="1134360" y="2265051"/>
                    <a:pt x="1130974" y="2265051"/>
                    <a:pt x="1126797" y="2265051"/>
                  </a:cubicBezTo>
                  <a:lnTo>
                    <a:pt x="7562" y="2265051"/>
                  </a:lnTo>
                  <a:cubicBezTo>
                    <a:pt x="3386" y="2265051"/>
                    <a:pt x="0" y="2265051"/>
                    <a:pt x="0" y="2265051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83CF7B-B306-E827-992B-C75CACE6FE5C}"/>
                </a:ext>
              </a:extLst>
            </p:cNvPr>
            <p:cNvSpPr/>
            <p:nvPr/>
          </p:nvSpPr>
          <p:spPr>
            <a:xfrm>
              <a:off x="2228745" y="8616274"/>
              <a:ext cx="1134359" cy="1697529"/>
            </a:xfrm>
            <a:custGeom>
              <a:avLst/>
              <a:gdLst>
                <a:gd name="connsiteX0" fmla="*/ 1126797 w 1134359"/>
                <a:gd name="connsiteY0" fmla="*/ 0 h 1697529"/>
                <a:gd name="connsiteX1" fmla="*/ 1134360 w 1134359"/>
                <a:gd name="connsiteY1" fmla="*/ 0 h 1697529"/>
                <a:gd name="connsiteX2" fmla="*/ 1134360 w 1134359"/>
                <a:gd name="connsiteY2" fmla="*/ 1697530 h 1697529"/>
                <a:gd name="connsiteX3" fmla="*/ 1126797 w 1134359"/>
                <a:gd name="connsiteY3" fmla="*/ 1697530 h 1697529"/>
                <a:gd name="connsiteX4" fmla="*/ 7562 w 1134359"/>
                <a:gd name="connsiteY4" fmla="*/ 1697530 h 1697529"/>
                <a:gd name="connsiteX5" fmla="*/ 0 w 1134359"/>
                <a:gd name="connsiteY5" fmla="*/ 1697530 h 1697529"/>
                <a:gd name="connsiteX6" fmla="*/ 0 w 1134359"/>
                <a:gd name="connsiteY6" fmla="*/ 0 h 1697529"/>
                <a:gd name="connsiteX7" fmla="*/ 7562 w 1134359"/>
                <a:gd name="connsiteY7" fmla="*/ 0 h 16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697529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697530"/>
                  </a:lnTo>
                  <a:cubicBezTo>
                    <a:pt x="1134360" y="1697530"/>
                    <a:pt x="1130974" y="1697530"/>
                    <a:pt x="1126797" y="1697530"/>
                  </a:cubicBezTo>
                  <a:lnTo>
                    <a:pt x="7562" y="1697530"/>
                  </a:lnTo>
                  <a:cubicBezTo>
                    <a:pt x="3386" y="1697530"/>
                    <a:pt x="0" y="1697530"/>
                    <a:pt x="0" y="1697530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EF4C58-7171-6826-2CCE-6F671CA17FA4}"/>
              </a:ext>
            </a:extLst>
          </p:cNvPr>
          <p:cNvGrpSpPr/>
          <p:nvPr userDrawn="1"/>
        </p:nvGrpSpPr>
        <p:grpSpPr>
          <a:xfrm>
            <a:off x="11239772" y="7327583"/>
            <a:ext cx="6119140" cy="2997517"/>
            <a:chOff x="11239772" y="7327583"/>
            <a:chExt cx="6119140" cy="2997517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C747972-C643-88A7-8FDD-A536A69BA0F9}"/>
                </a:ext>
              </a:extLst>
            </p:cNvPr>
            <p:cNvSpPr/>
            <p:nvPr/>
          </p:nvSpPr>
          <p:spPr>
            <a:xfrm>
              <a:off x="11239772" y="8785364"/>
              <a:ext cx="88171" cy="87817"/>
            </a:xfrm>
            <a:custGeom>
              <a:avLst/>
              <a:gdLst>
                <a:gd name="connsiteX0" fmla="*/ 83101 w 83100"/>
                <a:gd name="connsiteY0" fmla="*/ 41383 h 82766"/>
                <a:gd name="connsiteX1" fmla="*/ 41550 w 83100"/>
                <a:gd name="connsiteY1" fmla="*/ 82767 h 82766"/>
                <a:gd name="connsiteX2" fmla="*/ 0 w 83100"/>
                <a:gd name="connsiteY2" fmla="*/ 41383 h 82766"/>
                <a:gd name="connsiteX3" fmla="*/ 41550 w 83100"/>
                <a:gd name="connsiteY3" fmla="*/ 0 h 82766"/>
                <a:gd name="connsiteX4" fmla="*/ 83101 w 83100"/>
                <a:gd name="connsiteY4" fmla="*/ 4138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0" h="82766">
                  <a:moveTo>
                    <a:pt x="83101" y="41383"/>
                  </a:moveTo>
                  <a:cubicBezTo>
                    <a:pt x="83101" y="64239"/>
                    <a:pt x="64498" y="82767"/>
                    <a:pt x="41550" y="82767"/>
                  </a:cubicBezTo>
                  <a:cubicBezTo>
                    <a:pt x="18603" y="82767"/>
                    <a:pt x="0" y="64239"/>
                    <a:pt x="0" y="41383"/>
                  </a:cubicBezTo>
                  <a:cubicBezTo>
                    <a:pt x="0" y="18528"/>
                    <a:pt x="18603" y="0"/>
                    <a:pt x="41550" y="0"/>
                  </a:cubicBezTo>
                  <a:cubicBezTo>
                    <a:pt x="64498" y="0"/>
                    <a:pt x="83101" y="18528"/>
                    <a:pt x="83101" y="41383"/>
                  </a:cubicBezTo>
                  <a:close/>
                </a:path>
              </a:pathLst>
            </a:custGeom>
            <a:solidFill>
              <a:srgbClr val="FAFAFA"/>
            </a:solidFill>
            <a:ln w="3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626453E-EEF1-3700-3499-DC1A3AB981C9}"/>
                </a:ext>
              </a:extLst>
            </p:cNvPr>
            <p:cNvSpPr/>
            <p:nvPr/>
          </p:nvSpPr>
          <p:spPr>
            <a:xfrm>
              <a:off x="14349308" y="7327583"/>
              <a:ext cx="3009604" cy="2997517"/>
            </a:xfrm>
            <a:custGeom>
              <a:avLst/>
              <a:gdLst>
                <a:gd name="connsiteX0" fmla="*/ 2836500 w 2836499"/>
                <a:gd name="connsiteY0" fmla="*/ 1412554 h 2825107"/>
                <a:gd name="connsiteX1" fmla="*/ 1418250 w 2836499"/>
                <a:gd name="connsiteY1" fmla="*/ 2825108 h 2825107"/>
                <a:gd name="connsiteX2" fmla="*/ 0 w 2836499"/>
                <a:gd name="connsiteY2" fmla="*/ 1412554 h 2825107"/>
                <a:gd name="connsiteX3" fmla="*/ 1418250 w 2836499"/>
                <a:gd name="connsiteY3" fmla="*/ 0 h 2825107"/>
                <a:gd name="connsiteX4" fmla="*/ 2836500 w 2836499"/>
                <a:gd name="connsiteY4" fmla="*/ 1412554 h 28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499" h="2825107">
                  <a:moveTo>
                    <a:pt x="2836500" y="1412554"/>
                  </a:moveTo>
                  <a:cubicBezTo>
                    <a:pt x="2836500" y="2192686"/>
                    <a:pt x="2201528" y="2825108"/>
                    <a:pt x="1418250" y="2825108"/>
                  </a:cubicBezTo>
                  <a:cubicBezTo>
                    <a:pt x="634972" y="2825108"/>
                    <a:pt x="0" y="2192686"/>
                    <a:pt x="0" y="1412554"/>
                  </a:cubicBezTo>
                  <a:cubicBezTo>
                    <a:pt x="0" y="632422"/>
                    <a:pt x="634972" y="0"/>
                    <a:pt x="1418250" y="0"/>
                  </a:cubicBezTo>
                  <a:cubicBezTo>
                    <a:pt x="2201528" y="0"/>
                    <a:pt x="2836500" y="632422"/>
                    <a:pt x="2836500" y="1412554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DB4A84C1-E715-BC51-DD48-B3D10BF5570A}"/>
                </a:ext>
              </a:extLst>
            </p:cNvPr>
            <p:cNvSpPr/>
            <p:nvPr/>
          </p:nvSpPr>
          <p:spPr>
            <a:xfrm>
              <a:off x="11392607" y="8381401"/>
              <a:ext cx="893476" cy="889887"/>
            </a:xfrm>
            <a:custGeom>
              <a:avLst/>
              <a:gdLst>
                <a:gd name="connsiteX0" fmla="*/ 842086 w 842085"/>
                <a:gd name="connsiteY0" fmla="*/ 419352 h 838703"/>
                <a:gd name="connsiteX1" fmla="*/ 421043 w 842085"/>
                <a:gd name="connsiteY1" fmla="*/ 838704 h 838703"/>
                <a:gd name="connsiteX2" fmla="*/ 0 w 842085"/>
                <a:gd name="connsiteY2" fmla="*/ 419352 h 838703"/>
                <a:gd name="connsiteX3" fmla="*/ 421043 w 842085"/>
                <a:gd name="connsiteY3" fmla="*/ 0 h 838703"/>
                <a:gd name="connsiteX4" fmla="*/ 842086 w 842085"/>
                <a:gd name="connsiteY4" fmla="*/ 419352 h 83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085" h="838703">
                  <a:moveTo>
                    <a:pt x="842086" y="419352"/>
                  </a:moveTo>
                  <a:cubicBezTo>
                    <a:pt x="842086" y="650954"/>
                    <a:pt x="653579" y="838704"/>
                    <a:pt x="421043" y="838704"/>
                  </a:cubicBezTo>
                  <a:cubicBezTo>
                    <a:pt x="188507" y="838704"/>
                    <a:pt x="0" y="650954"/>
                    <a:pt x="0" y="419352"/>
                  </a:cubicBezTo>
                  <a:cubicBezTo>
                    <a:pt x="0" y="187750"/>
                    <a:pt x="188507" y="0"/>
                    <a:pt x="421043" y="0"/>
                  </a:cubicBezTo>
                  <a:cubicBezTo>
                    <a:pt x="653579" y="0"/>
                    <a:pt x="842086" y="187750"/>
                    <a:pt x="842086" y="41935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86AF22-C6D2-2E93-8856-0D3A68018B95}"/>
                </a:ext>
              </a:extLst>
            </p:cNvPr>
            <p:cNvSpPr/>
            <p:nvPr/>
          </p:nvSpPr>
          <p:spPr>
            <a:xfrm>
              <a:off x="12409520" y="8826345"/>
              <a:ext cx="1822221" cy="36591"/>
            </a:xfrm>
            <a:custGeom>
              <a:avLst/>
              <a:gdLst>
                <a:gd name="connsiteX0" fmla="*/ 0 w 1717411"/>
                <a:gd name="connsiteY0" fmla="*/ 0 h 34486"/>
                <a:gd name="connsiteX1" fmla="*/ 1717412 w 1717411"/>
                <a:gd name="connsiteY1" fmla="*/ 0 h 3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7411" h="34486">
                  <a:moveTo>
                    <a:pt x="0" y="0"/>
                  </a:moveTo>
                  <a:lnTo>
                    <a:pt x="1717412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73E694-8192-BA73-DECB-6FA861784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555104"/>
            <a:ext cx="7940518" cy="3024959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D0BB7D7-3676-D90B-2272-925A9E89F46D}"/>
              </a:ext>
            </a:extLst>
          </p:cNvPr>
          <p:cNvGrpSpPr/>
          <p:nvPr userDrawn="1"/>
        </p:nvGrpSpPr>
        <p:grpSpPr>
          <a:xfrm>
            <a:off x="9920287" y="2792525"/>
            <a:ext cx="9080499" cy="2787538"/>
            <a:chOff x="9157135" y="3445923"/>
            <a:chExt cx="7685535" cy="2359311"/>
          </a:xfrm>
        </p:grpSpPr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F83F1499-2717-DD9F-90DD-443C2AE25893}"/>
                </a:ext>
              </a:extLst>
            </p:cNvPr>
            <p:cNvSpPr/>
            <p:nvPr/>
          </p:nvSpPr>
          <p:spPr>
            <a:xfrm>
              <a:off x="12999898" y="3445923"/>
              <a:ext cx="46187" cy="2359311"/>
            </a:xfrm>
            <a:custGeom>
              <a:avLst/>
              <a:gdLst>
                <a:gd name="connsiteX0" fmla="*/ 0 w 46187"/>
                <a:gd name="connsiteY0" fmla="*/ 0 h 2359311"/>
                <a:gd name="connsiteX1" fmla="*/ 0 w 46187"/>
                <a:gd name="connsiteY1" fmla="*/ 2359312 h 23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87" h="2359311">
                  <a:moveTo>
                    <a:pt x="0" y="0"/>
                  </a:moveTo>
                  <a:lnTo>
                    <a:pt x="0" y="2359312"/>
                  </a:lnTo>
                </a:path>
              </a:pathLst>
            </a:custGeom>
            <a:noFill/>
            <a:ln w="25400" cap="sq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4884DC1-B1F0-B738-6A09-0E556F162101}"/>
                </a:ext>
              </a:extLst>
            </p:cNvPr>
            <p:cNvSpPr/>
            <p:nvPr/>
          </p:nvSpPr>
          <p:spPr>
            <a:xfrm>
              <a:off x="9261818" y="4551845"/>
              <a:ext cx="7536558" cy="45315"/>
            </a:xfrm>
            <a:custGeom>
              <a:avLst/>
              <a:gdLst>
                <a:gd name="connsiteX0" fmla="*/ 7536559 w 7536558"/>
                <a:gd name="connsiteY0" fmla="*/ 0 h 45315"/>
                <a:gd name="connsiteX1" fmla="*/ 0 w 7536558"/>
                <a:gd name="connsiteY1" fmla="*/ 0 h 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6558" h="45315">
                  <a:moveTo>
                    <a:pt x="7536559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0851172-E84A-CAC5-BD8E-63039B2A15C3}"/>
                </a:ext>
              </a:extLst>
            </p:cNvPr>
            <p:cNvSpPr/>
            <p:nvPr/>
          </p:nvSpPr>
          <p:spPr>
            <a:xfrm>
              <a:off x="9652256" y="3474063"/>
              <a:ext cx="3349596" cy="2277652"/>
            </a:xfrm>
            <a:custGeom>
              <a:avLst/>
              <a:gdLst>
                <a:gd name="connsiteX0" fmla="*/ 3349596 w 3349596"/>
                <a:gd name="connsiteY0" fmla="*/ 1077777 h 2277652"/>
                <a:gd name="connsiteX1" fmla="*/ 558546 w 3349596"/>
                <a:gd name="connsiteY1" fmla="*/ 119335 h 2277652"/>
                <a:gd name="connsiteX2" fmla="*/ 558546 w 3349596"/>
                <a:gd name="connsiteY2" fmla="*/ 2183769 h 2277652"/>
                <a:gd name="connsiteX3" fmla="*/ 3349596 w 3349596"/>
                <a:gd name="connsiteY3" fmla="*/ 1077850 h 2277652"/>
                <a:gd name="connsiteX4" fmla="*/ 3349596 w 3349596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96" h="2277652">
                  <a:moveTo>
                    <a:pt x="3349596" y="1077777"/>
                  </a:moveTo>
                  <a:cubicBezTo>
                    <a:pt x="2198138" y="193000"/>
                    <a:pt x="1218481" y="-222671"/>
                    <a:pt x="558546" y="119335"/>
                  </a:cubicBezTo>
                  <a:cubicBezTo>
                    <a:pt x="-209264" y="517240"/>
                    <a:pt x="-162737" y="1835020"/>
                    <a:pt x="558546" y="2183769"/>
                  </a:cubicBezTo>
                  <a:cubicBezTo>
                    <a:pt x="1187185" y="2487783"/>
                    <a:pt x="2198138" y="2036294"/>
                    <a:pt x="3349596" y="1077850"/>
                  </a:cubicBezTo>
                  <a:lnTo>
                    <a:pt x="3349596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4DF543E-2F5A-E565-E6E2-673E152E56E3}"/>
                </a:ext>
              </a:extLst>
            </p:cNvPr>
            <p:cNvSpPr/>
            <p:nvPr/>
          </p:nvSpPr>
          <p:spPr>
            <a:xfrm>
              <a:off x="10614573" y="3447254"/>
              <a:ext cx="2387278" cy="2285339"/>
            </a:xfrm>
            <a:custGeom>
              <a:avLst/>
              <a:gdLst>
                <a:gd name="connsiteX0" fmla="*/ 2387279 w 2387278"/>
                <a:gd name="connsiteY0" fmla="*/ 1104586 h 2285339"/>
                <a:gd name="connsiteX1" fmla="*/ 538312 w 2387278"/>
                <a:gd name="connsiteY1" fmla="*/ 20563 h 2285339"/>
                <a:gd name="connsiteX2" fmla="*/ 538312 w 2387278"/>
                <a:gd name="connsiteY2" fmla="*/ 2267350 h 2285339"/>
                <a:gd name="connsiteX3" fmla="*/ 2387279 w 2387278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78" h="2285339">
                  <a:moveTo>
                    <a:pt x="2387279" y="1104586"/>
                  </a:moveTo>
                  <a:cubicBezTo>
                    <a:pt x="1738669" y="396067"/>
                    <a:pt x="985884" y="-109946"/>
                    <a:pt x="538312" y="20563"/>
                  </a:cubicBezTo>
                  <a:cubicBezTo>
                    <a:pt x="-197998" y="235323"/>
                    <a:pt x="-160633" y="2077822"/>
                    <a:pt x="538312" y="2267350"/>
                  </a:cubicBezTo>
                  <a:cubicBezTo>
                    <a:pt x="981459" y="2387491"/>
                    <a:pt x="1733316" y="1895399"/>
                    <a:pt x="2387279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97799EE2-2D45-3C98-10FC-C8B3A232AB40}"/>
                </a:ext>
              </a:extLst>
            </p:cNvPr>
            <p:cNvSpPr/>
            <p:nvPr/>
          </p:nvSpPr>
          <p:spPr>
            <a:xfrm>
              <a:off x="11764741" y="3446059"/>
              <a:ext cx="1237110" cy="2285619"/>
            </a:xfrm>
            <a:custGeom>
              <a:avLst/>
              <a:gdLst>
                <a:gd name="connsiteX0" fmla="*/ 1237111 w 1237110"/>
                <a:gd name="connsiteY0" fmla="*/ 1105786 h 2285619"/>
                <a:gd name="connsiteX1" fmla="*/ 330232 w 1237110"/>
                <a:gd name="connsiteY1" fmla="*/ 1897 h 2285619"/>
                <a:gd name="connsiteX2" fmla="*/ 330232 w 1237110"/>
                <a:gd name="connsiteY2" fmla="*/ 2283993 h 2285619"/>
                <a:gd name="connsiteX3" fmla="*/ 1237111 w 1237110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0" h="2285619">
                  <a:moveTo>
                    <a:pt x="1237111" y="1105786"/>
                  </a:moveTo>
                  <a:cubicBezTo>
                    <a:pt x="877757" y="455053"/>
                    <a:pt x="548766" y="-34428"/>
                    <a:pt x="330232" y="1897"/>
                  </a:cubicBezTo>
                  <a:cubicBezTo>
                    <a:pt x="-122901" y="77303"/>
                    <a:pt x="-97064" y="2221131"/>
                    <a:pt x="330232" y="2283993"/>
                  </a:cubicBezTo>
                  <a:cubicBezTo>
                    <a:pt x="509133" y="2310312"/>
                    <a:pt x="794066" y="2021525"/>
                    <a:pt x="1237111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F16AA5D-B70D-C29C-8900-4635B9E4A52B}"/>
                </a:ext>
              </a:extLst>
            </p:cNvPr>
            <p:cNvSpPr/>
            <p:nvPr/>
          </p:nvSpPr>
          <p:spPr>
            <a:xfrm>
              <a:off x="13001857" y="3474063"/>
              <a:ext cx="3349582" cy="2277652"/>
            </a:xfrm>
            <a:custGeom>
              <a:avLst/>
              <a:gdLst>
                <a:gd name="connsiteX0" fmla="*/ 0 w 3349582"/>
                <a:gd name="connsiteY0" fmla="*/ 1077777 h 2277652"/>
                <a:gd name="connsiteX1" fmla="*/ 2791027 w 3349582"/>
                <a:gd name="connsiteY1" fmla="*/ 119335 h 2277652"/>
                <a:gd name="connsiteX2" fmla="*/ 2791027 w 3349582"/>
                <a:gd name="connsiteY2" fmla="*/ 2183769 h 2277652"/>
                <a:gd name="connsiteX3" fmla="*/ 0 w 3349582"/>
                <a:gd name="connsiteY3" fmla="*/ 1077850 h 2277652"/>
                <a:gd name="connsiteX4" fmla="*/ 0 w 3349582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82" h="2277652">
                  <a:moveTo>
                    <a:pt x="0" y="1077777"/>
                  </a:moveTo>
                  <a:cubicBezTo>
                    <a:pt x="1151477" y="193000"/>
                    <a:pt x="2131106" y="-222671"/>
                    <a:pt x="2791027" y="119335"/>
                  </a:cubicBezTo>
                  <a:cubicBezTo>
                    <a:pt x="3558842" y="517240"/>
                    <a:pt x="3512331" y="1835020"/>
                    <a:pt x="2791027" y="2183769"/>
                  </a:cubicBezTo>
                  <a:cubicBezTo>
                    <a:pt x="2162420" y="2487783"/>
                    <a:pt x="1151477" y="2036294"/>
                    <a:pt x="0" y="1077850"/>
                  </a:cubicBezTo>
                  <a:lnTo>
                    <a:pt x="0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6DC7BA34-0118-03BF-CDB2-5C4274CD7D36}"/>
                </a:ext>
              </a:extLst>
            </p:cNvPr>
            <p:cNvSpPr/>
            <p:nvPr/>
          </p:nvSpPr>
          <p:spPr>
            <a:xfrm>
              <a:off x="13001857" y="3447254"/>
              <a:ext cx="2387264" cy="2285339"/>
            </a:xfrm>
            <a:custGeom>
              <a:avLst/>
              <a:gdLst>
                <a:gd name="connsiteX0" fmla="*/ 0 w 2387264"/>
                <a:gd name="connsiteY0" fmla="*/ 1104586 h 2285339"/>
                <a:gd name="connsiteX1" fmla="*/ 1848949 w 2387264"/>
                <a:gd name="connsiteY1" fmla="*/ 20563 h 2285339"/>
                <a:gd name="connsiteX2" fmla="*/ 1848949 w 2387264"/>
                <a:gd name="connsiteY2" fmla="*/ 2267350 h 2285339"/>
                <a:gd name="connsiteX3" fmla="*/ 0 w 2387264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64" h="2285339">
                  <a:moveTo>
                    <a:pt x="0" y="1104586"/>
                  </a:moveTo>
                  <a:cubicBezTo>
                    <a:pt x="648611" y="396067"/>
                    <a:pt x="1401396" y="-109946"/>
                    <a:pt x="1848949" y="20563"/>
                  </a:cubicBezTo>
                  <a:cubicBezTo>
                    <a:pt x="2585264" y="235323"/>
                    <a:pt x="2547899" y="2077822"/>
                    <a:pt x="1848949" y="2267350"/>
                  </a:cubicBezTo>
                  <a:cubicBezTo>
                    <a:pt x="1405830" y="2387491"/>
                    <a:pt x="653959" y="1895399"/>
                    <a:pt x="0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77A4A0D2-1E61-9F00-0B5C-1228FDB8FF72}"/>
                </a:ext>
              </a:extLst>
            </p:cNvPr>
            <p:cNvSpPr/>
            <p:nvPr/>
          </p:nvSpPr>
          <p:spPr>
            <a:xfrm>
              <a:off x="13001857" y="3446059"/>
              <a:ext cx="1237115" cy="2285619"/>
            </a:xfrm>
            <a:custGeom>
              <a:avLst/>
              <a:gdLst>
                <a:gd name="connsiteX0" fmla="*/ 0 w 1237115"/>
                <a:gd name="connsiteY0" fmla="*/ 1105786 h 2285619"/>
                <a:gd name="connsiteX1" fmla="*/ 906870 w 1237115"/>
                <a:gd name="connsiteY1" fmla="*/ 1897 h 2285619"/>
                <a:gd name="connsiteX2" fmla="*/ 906870 w 1237115"/>
                <a:gd name="connsiteY2" fmla="*/ 2283993 h 2285619"/>
                <a:gd name="connsiteX3" fmla="*/ 0 w 1237115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5" h="2285619">
                  <a:moveTo>
                    <a:pt x="0" y="1105786"/>
                  </a:moveTo>
                  <a:cubicBezTo>
                    <a:pt x="359354" y="455053"/>
                    <a:pt x="688341" y="-34428"/>
                    <a:pt x="906870" y="1897"/>
                  </a:cubicBezTo>
                  <a:cubicBezTo>
                    <a:pt x="1360012" y="77303"/>
                    <a:pt x="1334194" y="2221131"/>
                    <a:pt x="906870" y="2283993"/>
                  </a:cubicBezTo>
                  <a:cubicBezTo>
                    <a:pt x="727974" y="2310312"/>
                    <a:pt x="443041" y="2021525"/>
                    <a:pt x="0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C3B93DE6-EF11-103B-4CE6-4AF876604291}"/>
                </a:ext>
              </a:extLst>
            </p:cNvPr>
            <p:cNvSpPr/>
            <p:nvPr/>
          </p:nvSpPr>
          <p:spPr>
            <a:xfrm>
              <a:off x="9157135" y="4478107"/>
              <a:ext cx="147798" cy="145010"/>
            </a:xfrm>
            <a:custGeom>
              <a:avLst/>
              <a:gdLst>
                <a:gd name="connsiteX0" fmla="*/ 73899 w 147798"/>
                <a:gd name="connsiteY0" fmla="*/ 145010 h 145010"/>
                <a:gd name="connsiteX1" fmla="*/ 147799 w 147798"/>
                <a:gd name="connsiteY1" fmla="*/ 72505 h 145010"/>
                <a:gd name="connsiteX2" fmla="*/ 73899 w 147798"/>
                <a:gd name="connsiteY2" fmla="*/ 0 h 145010"/>
                <a:gd name="connsiteX3" fmla="*/ 0 w 147798"/>
                <a:gd name="connsiteY3" fmla="*/ 72505 h 145010"/>
                <a:gd name="connsiteX4" fmla="*/ 73899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899" y="145010"/>
                  </a:moveTo>
                  <a:cubicBezTo>
                    <a:pt x="114713" y="145010"/>
                    <a:pt x="147799" y="112551"/>
                    <a:pt x="147799" y="72505"/>
                  </a:cubicBezTo>
                  <a:cubicBezTo>
                    <a:pt x="147799" y="32464"/>
                    <a:pt x="114713" y="0"/>
                    <a:pt x="73899" y="0"/>
                  </a:cubicBezTo>
                  <a:cubicBezTo>
                    <a:pt x="33086" y="0"/>
                    <a:pt x="0" y="32464"/>
                    <a:pt x="0" y="72505"/>
                  </a:cubicBezTo>
                  <a:cubicBezTo>
                    <a:pt x="0" y="112551"/>
                    <a:pt x="33086" y="145010"/>
                    <a:pt x="73899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46ED746D-0DC3-F625-57A8-15219E8154BB}"/>
                </a:ext>
              </a:extLst>
            </p:cNvPr>
            <p:cNvSpPr/>
            <p:nvPr/>
          </p:nvSpPr>
          <p:spPr>
            <a:xfrm>
              <a:off x="9859179" y="3750443"/>
              <a:ext cx="147798" cy="145008"/>
            </a:xfrm>
            <a:custGeom>
              <a:avLst/>
              <a:gdLst>
                <a:gd name="connsiteX0" fmla="*/ 73899 w 147798"/>
                <a:gd name="connsiteY0" fmla="*/ 145009 h 145008"/>
                <a:gd name="connsiteX1" fmla="*/ 147799 w 147798"/>
                <a:gd name="connsiteY1" fmla="*/ 72506 h 145008"/>
                <a:gd name="connsiteX2" fmla="*/ 73899 w 147798"/>
                <a:gd name="connsiteY2" fmla="*/ 0 h 145008"/>
                <a:gd name="connsiteX3" fmla="*/ 0 w 147798"/>
                <a:gd name="connsiteY3" fmla="*/ 72506 h 145008"/>
                <a:gd name="connsiteX4" fmla="*/ 73899 w 147798"/>
                <a:gd name="connsiteY4" fmla="*/ 145009 h 1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08">
                  <a:moveTo>
                    <a:pt x="73899" y="145009"/>
                  </a:moveTo>
                  <a:cubicBezTo>
                    <a:pt x="114715" y="145009"/>
                    <a:pt x="147799" y="112550"/>
                    <a:pt x="147799" y="72506"/>
                  </a:cubicBezTo>
                  <a:cubicBezTo>
                    <a:pt x="147799" y="32463"/>
                    <a:pt x="114715" y="0"/>
                    <a:pt x="73899" y="0"/>
                  </a:cubicBezTo>
                  <a:cubicBezTo>
                    <a:pt x="33084" y="0"/>
                    <a:pt x="0" y="32463"/>
                    <a:pt x="0" y="72506"/>
                  </a:cubicBezTo>
                  <a:cubicBezTo>
                    <a:pt x="0" y="112550"/>
                    <a:pt x="33084" y="145009"/>
                    <a:pt x="73899" y="145009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9E7581-DC5C-247D-7423-0B8D90CBE8A8}"/>
                </a:ext>
              </a:extLst>
            </p:cNvPr>
            <p:cNvSpPr/>
            <p:nvPr/>
          </p:nvSpPr>
          <p:spPr>
            <a:xfrm>
              <a:off x="15179935" y="5229545"/>
              <a:ext cx="148953" cy="145010"/>
            </a:xfrm>
            <a:custGeom>
              <a:avLst/>
              <a:gdLst>
                <a:gd name="connsiteX0" fmla="*/ 74500 w 148953"/>
                <a:gd name="connsiteY0" fmla="*/ 145010 h 145010"/>
                <a:gd name="connsiteX1" fmla="*/ 148954 w 148953"/>
                <a:gd name="connsiteY1" fmla="*/ 72505 h 145010"/>
                <a:gd name="connsiteX2" fmla="*/ 74500 w 148953"/>
                <a:gd name="connsiteY2" fmla="*/ 0 h 145010"/>
                <a:gd name="connsiteX3" fmla="*/ 0 w 148953"/>
                <a:gd name="connsiteY3" fmla="*/ 72505 h 145010"/>
                <a:gd name="connsiteX4" fmla="*/ 74500 w 148953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53" h="145010">
                  <a:moveTo>
                    <a:pt x="74500" y="145010"/>
                  </a:moveTo>
                  <a:cubicBezTo>
                    <a:pt x="115607" y="145010"/>
                    <a:pt x="148954" y="112551"/>
                    <a:pt x="148954" y="72505"/>
                  </a:cubicBezTo>
                  <a:cubicBezTo>
                    <a:pt x="148954" y="32464"/>
                    <a:pt x="115607" y="0"/>
                    <a:pt x="74500" y="0"/>
                  </a:cubicBezTo>
                  <a:cubicBezTo>
                    <a:pt x="33347" y="0"/>
                    <a:pt x="0" y="32464"/>
                    <a:pt x="0" y="72505"/>
                  </a:cubicBezTo>
                  <a:cubicBezTo>
                    <a:pt x="0" y="112551"/>
                    <a:pt x="33347" y="145010"/>
                    <a:pt x="745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71FAD6D3-8F9D-0AF0-9FB8-9A568C19512B}"/>
                </a:ext>
              </a:extLst>
            </p:cNvPr>
            <p:cNvSpPr/>
            <p:nvPr/>
          </p:nvSpPr>
          <p:spPr>
            <a:xfrm>
              <a:off x="16694872" y="4478107"/>
              <a:ext cx="147798" cy="145010"/>
            </a:xfrm>
            <a:custGeom>
              <a:avLst/>
              <a:gdLst>
                <a:gd name="connsiteX0" fmla="*/ 73900 w 147798"/>
                <a:gd name="connsiteY0" fmla="*/ 145010 h 145010"/>
                <a:gd name="connsiteX1" fmla="*/ 147799 w 147798"/>
                <a:gd name="connsiteY1" fmla="*/ 72505 h 145010"/>
                <a:gd name="connsiteX2" fmla="*/ 73900 w 147798"/>
                <a:gd name="connsiteY2" fmla="*/ 0 h 145010"/>
                <a:gd name="connsiteX3" fmla="*/ 0 w 147798"/>
                <a:gd name="connsiteY3" fmla="*/ 72505 h 145010"/>
                <a:gd name="connsiteX4" fmla="*/ 73900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900" y="145010"/>
                  </a:moveTo>
                  <a:cubicBezTo>
                    <a:pt x="114728" y="145010"/>
                    <a:pt x="147799" y="112551"/>
                    <a:pt x="147799" y="72505"/>
                  </a:cubicBezTo>
                  <a:cubicBezTo>
                    <a:pt x="147799" y="32464"/>
                    <a:pt x="114728" y="0"/>
                    <a:pt x="73900" y="0"/>
                  </a:cubicBezTo>
                  <a:cubicBezTo>
                    <a:pt x="33070" y="0"/>
                    <a:pt x="0" y="32464"/>
                    <a:pt x="0" y="72505"/>
                  </a:cubicBezTo>
                  <a:cubicBezTo>
                    <a:pt x="0" y="112551"/>
                    <a:pt x="33070" y="145010"/>
                    <a:pt x="739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10" name="Заголовок 1">
            <a:extLst>
              <a:ext uri="{FF2B5EF4-FFF2-40B4-BE49-F238E27FC236}">
                <a16:creationId xmlns:a16="http://schemas.microsoft.com/office/drawing/2014/main" id="{451256FE-4B34-9287-0DA6-5FFB7C7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4367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FC56792-8AFC-18F4-3319-4CC39246BAFC}"/>
              </a:ext>
            </a:extLst>
          </p:cNvPr>
          <p:cNvGrpSpPr/>
          <p:nvPr userDrawn="1"/>
        </p:nvGrpSpPr>
        <p:grpSpPr>
          <a:xfrm>
            <a:off x="855214" y="2027938"/>
            <a:ext cx="5208983" cy="4770733"/>
            <a:chOff x="855214" y="2027938"/>
            <a:chExt cx="5208983" cy="4770733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4A15DC5B-051A-C4A6-EB03-4181FB3E3E51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58C93B5-2F48-5D57-857F-1BBB655D00AC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66E1B8-C02E-198A-0DDB-F30F586E71F3}"/>
                </a:ext>
              </a:extLst>
            </p:cNvPr>
            <p:cNvSpPr/>
            <p:nvPr/>
          </p:nvSpPr>
          <p:spPr>
            <a:xfrm>
              <a:off x="4247753" y="5153967"/>
              <a:ext cx="292921" cy="292901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9C65C8F-8A6C-0CDF-1D45-F6DA3734BB92}"/>
                </a:ext>
              </a:extLst>
            </p:cNvPr>
            <p:cNvSpPr/>
            <p:nvPr/>
          </p:nvSpPr>
          <p:spPr>
            <a:xfrm>
              <a:off x="5073055" y="2397015"/>
              <a:ext cx="473351" cy="473320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2D291C2-67EB-3FF8-745A-706BD3F00679}"/>
                </a:ext>
              </a:extLst>
            </p:cNvPr>
            <p:cNvSpPr/>
            <p:nvPr/>
          </p:nvSpPr>
          <p:spPr>
            <a:xfrm>
              <a:off x="1302503" y="4334733"/>
              <a:ext cx="157041" cy="157030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8CC4344-070C-435E-995D-AC005FB1B414}"/>
                </a:ext>
              </a:extLst>
            </p:cNvPr>
            <p:cNvSpPr/>
            <p:nvPr/>
          </p:nvSpPr>
          <p:spPr>
            <a:xfrm>
              <a:off x="855214" y="4413248"/>
              <a:ext cx="5208983" cy="11136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505D229-81EA-246A-7E8D-9916E1DAA6BA}"/>
                </a:ext>
              </a:extLst>
            </p:cNvPr>
            <p:cNvSpPr/>
            <p:nvPr/>
          </p:nvSpPr>
          <p:spPr>
            <a:xfrm>
              <a:off x="3459762" y="2027938"/>
              <a:ext cx="11137" cy="4770733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5897170-44E5-6585-B52F-AF9ABF7BFAF7}"/>
              </a:ext>
            </a:extLst>
          </p:cNvPr>
          <p:cNvGrpSpPr/>
          <p:nvPr userDrawn="1"/>
        </p:nvGrpSpPr>
        <p:grpSpPr>
          <a:xfrm>
            <a:off x="6694502" y="1830381"/>
            <a:ext cx="5208983" cy="5165846"/>
            <a:chOff x="6694502" y="1830381"/>
            <a:chExt cx="5208983" cy="516584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C9628DA3-3372-9CF5-CEA6-6C526D2149CC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520B782-D62E-B05B-1ABF-60F989682E1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12528800-1198-FD3D-6411-8FBC50554A3F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B890EF6-99D7-0D87-41B9-BC1B1500A1E5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3AF2E4-A0A9-12C4-57E7-0A2706C8A543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936B21A-ADD7-C866-A450-0DE29AC3AC44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12469A2-10BD-0AA8-8B1C-4CC79D41C12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839E5CC-959F-7FDA-1616-D046A8333D39}"/>
              </a:ext>
            </a:extLst>
          </p:cNvPr>
          <p:cNvGrpSpPr/>
          <p:nvPr userDrawn="1"/>
        </p:nvGrpSpPr>
        <p:grpSpPr>
          <a:xfrm>
            <a:off x="12533791" y="2446669"/>
            <a:ext cx="6467177" cy="3933270"/>
            <a:chOff x="12201705" y="1816215"/>
            <a:chExt cx="5526849" cy="3361372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5BE72E6-D7C5-0F36-D949-5B78EE2F8C13}"/>
                </a:ext>
              </a:extLst>
            </p:cNvPr>
            <p:cNvSpPr/>
            <p:nvPr/>
          </p:nvSpPr>
          <p:spPr>
            <a:xfrm>
              <a:off x="15261232" y="2508206"/>
              <a:ext cx="987004" cy="988695"/>
            </a:xfrm>
            <a:custGeom>
              <a:avLst/>
              <a:gdLst>
                <a:gd name="connsiteX0" fmla="*/ 987005 w 987004"/>
                <a:gd name="connsiteY0" fmla="*/ 988696 h 988695"/>
                <a:gd name="connsiteX1" fmla="*/ 0 w 987004"/>
                <a:gd name="connsiteY1" fmla="*/ 0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004" h="988695">
                  <a:moveTo>
                    <a:pt x="987005" y="98869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7940E03C-A0AB-FD59-32EF-38B2DE56D9C6}"/>
                </a:ext>
              </a:extLst>
            </p:cNvPr>
            <p:cNvSpPr/>
            <p:nvPr/>
          </p:nvSpPr>
          <p:spPr>
            <a:xfrm>
              <a:off x="13879520" y="3496902"/>
              <a:ext cx="2368716" cy="9525"/>
            </a:xfrm>
            <a:custGeom>
              <a:avLst/>
              <a:gdLst>
                <a:gd name="connsiteX0" fmla="*/ 2368717 w 2368716"/>
                <a:gd name="connsiteY0" fmla="*/ 0 h 9525"/>
                <a:gd name="connsiteX1" fmla="*/ 0 w 2368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716" h="9525">
                  <a:moveTo>
                    <a:pt x="2368717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D61C2DA-C9AC-F3E4-8C9C-44503B8A2241}"/>
                </a:ext>
              </a:extLst>
            </p:cNvPr>
            <p:cNvSpPr/>
            <p:nvPr/>
          </p:nvSpPr>
          <p:spPr>
            <a:xfrm>
              <a:off x="13879520" y="2508206"/>
              <a:ext cx="1381711" cy="988695"/>
            </a:xfrm>
            <a:custGeom>
              <a:avLst/>
              <a:gdLst>
                <a:gd name="connsiteX0" fmla="*/ 1381712 w 1381711"/>
                <a:gd name="connsiteY0" fmla="*/ 0 h 988695"/>
                <a:gd name="connsiteX1" fmla="*/ 0 w 1381711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711" h="988695">
                  <a:moveTo>
                    <a:pt x="1381712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40C13107-2FF0-5249-8FDC-1323B542DF8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86B36F5-8E5C-8D7D-3984-63BB1A9BD889}"/>
                </a:ext>
              </a:extLst>
            </p:cNvPr>
            <p:cNvSpPr/>
            <p:nvPr/>
          </p:nvSpPr>
          <p:spPr>
            <a:xfrm>
              <a:off x="12201705" y="1816215"/>
              <a:ext cx="3355628" cy="3361372"/>
            </a:xfrm>
            <a:custGeom>
              <a:avLst/>
              <a:gdLst>
                <a:gd name="connsiteX0" fmla="*/ 197020 w 3355628"/>
                <a:gd name="connsiteY0" fmla="*/ 889730 h 3361372"/>
                <a:gd name="connsiteX1" fmla="*/ 1677815 w 3355628"/>
                <a:gd name="connsiteY1" fmla="*/ 0 h 3361372"/>
                <a:gd name="connsiteX2" fmla="*/ 3355628 w 3355628"/>
                <a:gd name="connsiteY2" fmla="*/ 1680686 h 3361372"/>
                <a:gd name="connsiteX3" fmla="*/ 1677815 w 3355628"/>
                <a:gd name="connsiteY3" fmla="*/ 3361373 h 3361372"/>
                <a:gd name="connsiteX4" fmla="*/ 0 w 3355628"/>
                <a:gd name="connsiteY4" fmla="*/ 1680686 h 3361372"/>
                <a:gd name="connsiteX5" fmla="*/ 46688 w 3355628"/>
                <a:gd name="connsiteY5" fmla="*/ 1285209 h 33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628" h="3361372">
                  <a:moveTo>
                    <a:pt x="197020" y="889730"/>
                  </a:moveTo>
                  <a:cubicBezTo>
                    <a:pt x="479429" y="360235"/>
                    <a:pt x="1036642" y="0"/>
                    <a:pt x="1677815" y="0"/>
                  </a:cubicBezTo>
                  <a:cubicBezTo>
                    <a:pt x="2604440" y="0"/>
                    <a:pt x="3355628" y="752474"/>
                    <a:pt x="3355628" y="1680686"/>
                  </a:cubicBezTo>
                  <a:cubicBezTo>
                    <a:pt x="3355628" y="2608898"/>
                    <a:pt x="2604440" y="3361373"/>
                    <a:pt x="1677815" y="3361373"/>
                  </a:cubicBezTo>
                  <a:cubicBezTo>
                    <a:pt x="751189" y="3361373"/>
                    <a:pt x="0" y="2608898"/>
                    <a:pt x="0" y="1680686"/>
                  </a:cubicBezTo>
                  <a:cubicBezTo>
                    <a:pt x="0" y="1544479"/>
                    <a:pt x="16165" y="1412081"/>
                    <a:pt x="46688" y="1285209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D57752AF-0843-C815-9BCE-1EB2F8E51478}"/>
                </a:ext>
              </a:extLst>
            </p:cNvPr>
            <p:cNvSpPr/>
            <p:nvPr/>
          </p:nvSpPr>
          <p:spPr>
            <a:xfrm>
              <a:off x="14866430" y="2063388"/>
              <a:ext cx="2862124" cy="2867025"/>
            </a:xfrm>
            <a:custGeom>
              <a:avLst/>
              <a:gdLst>
                <a:gd name="connsiteX0" fmla="*/ 2072615 w 2862124"/>
                <a:gd name="connsiteY0" fmla="*/ 2715293 h 2867025"/>
                <a:gd name="connsiteX1" fmla="*/ 1431062 w 2862124"/>
                <a:gd name="connsiteY1" fmla="*/ 2867026 h 2867025"/>
                <a:gd name="connsiteX2" fmla="*/ 0 w 2862124"/>
                <a:gd name="connsiteY2" fmla="*/ 1433513 h 2867025"/>
                <a:gd name="connsiteX3" fmla="*/ 1431062 w 2862124"/>
                <a:gd name="connsiteY3" fmla="*/ 0 h 2867025"/>
                <a:gd name="connsiteX4" fmla="*/ 2862124 w 2862124"/>
                <a:gd name="connsiteY4" fmla="*/ 1433513 h 2867025"/>
                <a:gd name="connsiteX5" fmla="*/ 2368622 w 2862124"/>
                <a:gd name="connsiteY5" fmla="*/ 2516506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2124" h="2867025">
                  <a:moveTo>
                    <a:pt x="2072615" y="2715293"/>
                  </a:moveTo>
                  <a:cubicBezTo>
                    <a:pt x="1879683" y="2812353"/>
                    <a:pt x="1661744" y="2867026"/>
                    <a:pt x="1431062" y="2867026"/>
                  </a:cubicBezTo>
                  <a:cubicBezTo>
                    <a:pt x="640697" y="2867026"/>
                    <a:pt x="0" y="2225231"/>
                    <a:pt x="0" y="1433513"/>
                  </a:cubicBezTo>
                  <a:cubicBezTo>
                    <a:pt x="0" y="641795"/>
                    <a:pt x="640697" y="0"/>
                    <a:pt x="1431062" y="0"/>
                  </a:cubicBezTo>
                  <a:cubicBezTo>
                    <a:pt x="2221427" y="0"/>
                    <a:pt x="2862124" y="641795"/>
                    <a:pt x="2862124" y="1433513"/>
                  </a:cubicBezTo>
                  <a:cubicBezTo>
                    <a:pt x="2862124" y="1865949"/>
                    <a:pt x="2670999" y="2253711"/>
                    <a:pt x="2368622" y="2516506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9F34BB1D-9189-E87B-6E34-6680F598FD03}"/>
                </a:ext>
              </a:extLst>
            </p:cNvPr>
            <p:cNvSpPr/>
            <p:nvPr/>
          </p:nvSpPr>
          <p:spPr>
            <a:xfrm>
              <a:off x="16248237" y="2508206"/>
              <a:ext cx="1085610" cy="988695"/>
            </a:xfrm>
            <a:custGeom>
              <a:avLst/>
              <a:gdLst>
                <a:gd name="connsiteX0" fmla="*/ 1085610 w 1085610"/>
                <a:gd name="connsiteY0" fmla="*/ 0 h 988695"/>
                <a:gd name="connsiteX1" fmla="*/ 0 w 1085610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5610" h="988695">
                  <a:moveTo>
                    <a:pt x="1085610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EB96FA1-C0CF-7931-5BA1-92AFD99EBC72}"/>
                </a:ext>
              </a:extLst>
            </p:cNvPr>
            <p:cNvSpPr/>
            <p:nvPr/>
          </p:nvSpPr>
          <p:spPr>
            <a:xfrm>
              <a:off x="13090009" y="3496902"/>
              <a:ext cx="789511" cy="1482947"/>
            </a:xfrm>
            <a:custGeom>
              <a:avLst/>
              <a:gdLst>
                <a:gd name="connsiteX0" fmla="*/ 789512 w 789511"/>
                <a:gd name="connsiteY0" fmla="*/ 0 h 1482947"/>
                <a:gd name="connsiteX1" fmla="*/ 0 w 789511"/>
                <a:gd name="connsiteY1" fmla="*/ 1482947 h 14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511" h="1482947">
                  <a:moveTo>
                    <a:pt x="789512" y="0"/>
                  </a:moveTo>
                  <a:lnTo>
                    <a:pt x="0" y="1482947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411D1F8E-6BE8-CDC5-51D1-7CF92623D8B6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3EB13036-707F-A0FF-4A21-627CCF709B5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E663EC91-679E-9587-367C-B579244AAFF4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51199A0-AFA0-6B71-C06D-F768EBA23001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77A7264-2FD1-E790-A577-88C092DE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09EDC71-FB83-5CCB-4B82-BFCADE32F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461" y="7766088"/>
            <a:ext cx="5274507" cy="2557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95E9F96-606C-A1E1-C35A-5F3419133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07" y="7775722"/>
            <a:ext cx="5274507" cy="25413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A546AD-0594-7D2F-EA22-654FE7DEEE5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034" y="7761575"/>
            <a:ext cx="5274507" cy="25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DE87-6043-F100-AAE1-F1F2ACAC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5897" y="10182044"/>
            <a:ext cx="446413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 b="0" i="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65630D8-640A-D7A7-C9F6-4C5A4C8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554"/>
            <a:ext cx="17113250" cy="215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00CA98B-E7BC-8EED-066B-21FEA26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2336"/>
            <a:ext cx="17113250" cy="708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5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  <p:sldLayoutId id="2147483673" r:id="rId3"/>
    <p:sldLayoutId id="2147483678" r:id="rId4"/>
    <p:sldLayoutId id="2147483697" r:id="rId5"/>
    <p:sldLayoutId id="2147483700" r:id="rId6"/>
    <p:sldLayoutId id="2147483699" r:id="rId7"/>
    <p:sldLayoutId id="2147483696" r:id="rId8"/>
    <p:sldLayoutId id="2147483709" r:id="rId9"/>
    <p:sldLayoutId id="2147483710" r:id="rId10"/>
    <p:sldLayoutId id="2147483719" r:id="rId11"/>
    <p:sldLayoutId id="2147483769" r:id="rId12"/>
    <p:sldLayoutId id="2147483770" r:id="rId13"/>
    <p:sldLayoutId id="2147483680" r:id="rId14"/>
    <p:sldLayoutId id="2147483711" r:id="rId15"/>
    <p:sldLayoutId id="2147483712" r:id="rId16"/>
    <p:sldLayoutId id="2147483772" r:id="rId17"/>
    <p:sldLayoutId id="2147483774" r:id="rId18"/>
    <p:sldLayoutId id="2147483813" r:id="rId19"/>
    <p:sldLayoutId id="2147483735" r:id="rId20"/>
    <p:sldLayoutId id="2147483729" r:id="rId21"/>
    <p:sldLayoutId id="2147483730" r:id="rId22"/>
    <p:sldLayoutId id="2147483766" r:id="rId23"/>
    <p:sldLayoutId id="2147483725" r:id="rId24"/>
    <p:sldLayoutId id="2147483728" r:id="rId25"/>
    <p:sldLayoutId id="2147483775" r:id="rId26"/>
    <p:sldLayoutId id="2147483784" r:id="rId27"/>
    <p:sldLayoutId id="2147483776" r:id="rId28"/>
    <p:sldLayoutId id="2147483785" r:id="rId29"/>
    <p:sldLayoutId id="2147483720" r:id="rId30"/>
    <p:sldLayoutId id="2147483722" r:id="rId31"/>
    <p:sldLayoutId id="2147483715" r:id="rId32"/>
    <p:sldLayoutId id="2147483724" r:id="rId33"/>
    <p:sldLayoutId id="2147483778" r:id="rId34"/>
    <p:sldLayoutId id="2147483777" r:id="rId35"/>
    <p:sldLayoutId id="2147483721" r:id="rId36"/>
    <p:sldLayoutId id="2147483723" r:id="rId37"/>
    <p:sldLayoutId id="2147483731" r:id="rId38"/>
    <p:sldLayoutId id="2147483779" r:id="rId39"/>
    <p:sldLayoutId id="2147483798" r:id="rId40"/>
    <p:sldLayoutId id="2147483799" r:id="rId41"/>
    <p:sldLayoutId id="2147483814" r:id="rId42"/>
    <p:sldLayoutId id="2147483802" r:id="rId43"/>
    <p:sldLayoutId id="2147483786" r:id="rId44"/>
    <p:sldLayoutId id="2147483684" r:id="rId45"/>
    <p:sldLayoutId id="2147483686" r:id="rId46"/>
    <p:sldLayoutId id="2147483732" r:id="rId47"/>
    <p:sldLayoutId id="2147483685" r:id="rId48"/>
    <p:sldLayoutId id="2147483726" r:id="rId49"/>
    <p:sldLayoutId id="2147483773" r:id="rId50"/>
    <p:sldLayoutId id="2147483727" r:id="rId51"/>
    <p:sldLayoutId id="2147483733" r:id="rId52"/>
    <p:sldLayoutId id="2147483689" r:id="rId53"/>
    <p:sldLayoutId id="2147483734" r:id="rId54"/>
    <p:sldLayoutId id="2147483691" r:id="rId55"/>
    <p:sldLayoutId id="2147483703" r:id="rId56"/>
    <p:sldLayoutId id="2147483796" r:id="rId57"/>
    <p:sldLayoutId id="2147483787" r:id="rId58"/>
    <p:sldLayoutId id="2147483797" r:id="rId59"/>
    <p:sldLayoutId id="2147483788" r:id="rId60"/>
    <p:sldLayoutId id="2147483765" r:id="rId61"/>
    <p:sldLayoutId id="2147483713" r:id="rId62"/>
    <p:sldLayoutId id="2147483714" r:id="rId63"/>
    <p:sldLayoutId id="2147483782" r:id="rId64"/>
    <p:sldLayoutId id="2147483783" r:id="rId65"/>
    <p:sldLayoutId id="2147483781" r:id="rId66"/>
    <p:sldLayoutId id="2147483780" r:id="rId67"/>
    <p:sldLayoutId id="2147483790" r:id="rId68"/>
    <p:sldLayoutId id="2147483791" r:id="rId69"/>
    <p:sldLayoutId id="2147483792" r:id="rId70"/>
    <p:sldLayoutId id="2147483793" r:id="rId71"/>
    <p:sldLayoutId id="2147483794" r:id="rId72"/>
    <p:sldLayoutId id="2147483795" r:id="rId73"/>
    <p:sldLayoutId id="2147483767" r:id="rId74"/>
    <p:sldLayoutId id="2147483768" r:id="rId75"/>
    <p:sldLayoutId id="2147483717" r:id="rId76"/>
    <p:sldLayoutId id="2147483716" r:id="rId77"/>
    <p:sldLayoutId id="2147483789" r:id="rId78"/>
    <p:sldLayoutId id="2147483705" r:id="rId79"/>
    <p:sldLayoutId id="2147483666" r:id="rId80"/>
    <p:sldLayoutId id="2147483800" r:id="rId81"/>
    <p:sldLayoutId id="2147483801" r:id="rId82"/>
    <p:sldLayoutId id="2147483771" r:id="rId83"/>
    <p:sldLayoutId id="2147483681" r:id="rId84"/>
    <p:sldLayoutId id="2147483815" r:id="rId85"/>
    <p:sldLayoutId id="2147483820" r:id="rId86"/>
    <p:sldLayoutId id="2147483819" r:id="rId87"/>
    <p:sldLayoutId id="2147483816" r:id="rId88"/>
    <p:sldLayoutId id="2147483817" r:id="rId89"/>
    <p:sldLayoutId id="2147483818" r:id="rId90"/>
    <p:sldLayoutId id="2147483803" r:id="rId91"/>
    <p:sldLayoutId id="2147483804" r:id="rId92"/>
    <p:sldLayoutId id="2147483807" r:id="rId93"/>
    <p:sldLayoutId id="2147483808" r:id="rId94"/>
    <p:sldLayoutId id="2147483809" r:id="rId95"/>
    <p:sldLayoutId id="2147483810" r:id="rId96"/>
    <p:sldLayoutId id="2147483811" r:id="rId97"/>
    <p:sldLayoutId id="2147483812" r:id="rId98"/>
  </p:sldLayoutIdLst>
  <p:txStyles>
    <p:titleStyle>
      <a:lvl1pPr algn="l" defTabSz="1488104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GRAPHIKLCG-SEMIBOLD" panose="020B0503030202060203" pitchFamily="34" charset="0"/>
          <a:ea typeface="+mj-ea"/>
          <a:cs typeface="+mj-cs"/>
        </a:defRPr>
      </a:lvl1pPr>
    </p:titleStyle>
    <p:bodyStyle>
      <a:lvl1pPr marL="0" indent="0" algn="l" defTabSz="1488104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GRAPHIKLCG-MEDIUM" panose="020B0503030202060203" pitchFamily="34" charset="0"/>
          <a:ea typeface="+mn-ea"/>
          <a:cs typeface="+mn-cs"/>
        </a:defRPr>
      </a:lvl1pPr>
      <a:lvl2pPr marL="744052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2pPr>
      <a:lvl3pPr marL="1488104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3pPr>
      <a:lvl4pPr marL="2232156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3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4pPr>
      <a:lvl5pPr marL="2976209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5pPr>
      <a:lvl6pPr marL="4092286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836338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580390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6324442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1pPr>
      <a:lvl2pPr marL="74405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488104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23215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4pPr>
      <a:lvl5pPr marL="2976208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5pPr>
      <a:lvl6pPr marL="372026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46431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208365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95241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29" userDrawn="1">
          <p15:clr>
            <a:srgbClr val="F26B43"/>
          </p15:clr>
        </p15:guide>
        <p15:guide id="5" orient="horz" pos="544" userDrawn="1">
          <p15:clr>
            <a:srgbClr val="F26B43"/>
          </p15:clr>
        </p15:guide>
        <p15:guide id="6" orient="horz" pos="6504" userDrawn="1">
          <p15:clr>
            <a:srgbClr val="F26B43"/>
          </p15:clr>
        </p15:guide>
        <p15:guide id="8" orient="horz" pos="3515" userDrawn="1">
          <p15:clr>
            <a:srgbClr val="A4A3A4"/>
          </p15:clr>
        </p15:guide>
        <p15:guide id="9" pos="11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7" Type="http://schemas.openxmlformats.org/officeDocument/2006/relationships/image" Target="../media/image12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sv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F7E6363-40E1-7BD1-A8E7-704BCE85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472067"/>
            <a:ext cx="16520895" cy="1154162"/>
          </a:xfrm>
        </p:spPr>
        <p:txBody>
          <a:bodyPr>
            <a:spAutoFit/>
          </a:bodyPr>
          <a:lstStyle/>
          <a:p>
            <a:r>
              <a:rPr lang="ru-RU" sz="8000" dirty="0">
                <a:solidFill>
                  <a:srgbClr val="FAFAFA"/>
                </a:solidFill>
              </a:rPr>
              <a:t>Кейс Ковчег</a:t>
            </a:r>
          </a:p>
        </p:txBody>
      </p:sp>
      <p:sp>
        <p:nvSpPr>
          <p:cNvPr id="20" name="Подзаголовок 19">
            <a:extLst>
              <a:ext uri="{FF2B5EF4-FFF2-40B4-BE49-F238E27FC236}">
                <a16:creationId xmlns:a16="http://schemas.microsoft.com/office/drawing/2014/main" id="{159A0CDC-FF65-51A4-D21A-C070512E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09" y="6019764"/>
            <a:ext cx="16520895" cy="564322"/>
          </a:xfrm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3600" dirty="0">
                <a:solidFill>
                  <a:srgbClr val="009B40"/>
                </a:solidFill>
              </a:rPr>
              <a:t>Введение в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238585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340ECCF-3911-008B-CC25-5F663E893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7660" y="3299250"/>
            <a:ext cx="12213852" cy="1235426"/>
          </a:xfrm>
        </p:spPr>
        <p:txBody>
          <a:bodyPr>
            <a:noAutofit/>
          </a:bodyPr>
          <a:lstStyle/>
          <a:p>
            <a:r>
              <a:rPr lang="ru-RU" sz="6000" dirty="0"/>
              <a:t>Способ получения простой случайной выборки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76507D81-2A05-0A6C-757F-937588088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601" y="5258329"/>
            <a:ext cx="10278820" cy="3061792"/>
          </a:xfrm>
        </p:spPr>
        <p:txBody>
          <a:bodyPr/>
          <a:lstStyle/>
          <a:p>
            <a:r>
              <a:rPr lang="ru-RU" dirty="0"/>
              <a:t>Для получения простой случайной выборки мы будем рассылать рекламные сообщения случайным 400 клиентам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D10EC0CA-600C-5484-CF12-C9B32F850ADE}"/>
              </a:ext>
            </a:extLst>
          </p:cNvPr>
          <p:cNvGrpSpPr/>
          <p:nvPr/>
        </p:nvGrpSpPr>
        <p:grpSpPr>
          <a:xfrm>
            <a:off x="6297231" y="5349225"/>
            <a:ext cx="1440000" cy="1440000"/>
            <a:chOff x="7828984" y="8625567"/>
            <a:chExt cx="1440000" cy="14400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C9A2281C-0EA7-850D-0E12-78CC76782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75C5968-F5A7-70F1-95AA-BB565D8E9728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11484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507AC62-E040-8F50-3A45-FF2F8FD4E360}"/>
              </a:ext>
            </a:extLst>
          </p:cNvPr>
          <p:cNvSpPr/>
          <p:nvPr/>
        </p:nvSpPr>
        <p:spPr>
          <a:xfrm>
            <a:off x="10797229" y="2688837"/>
            <a:ext cx="1243109" cy="682052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41755C-8871-145C-B94D-96D612311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454570" y="2863200"/>
            <a:ext cx="4581525" cy="775597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  <a:ea typeface="+mn-ea"/>
                <a:cs typeface="+mn-cs"/>
              </a:rPr>
              <a:t>Систематическое завышение или занижение не замечено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0572323-0C43-F77B-871E-36CB51C84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54569" y="4339926"/>
            <a:ext cx="4581525" cy="2531975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  <a:ea typeface="+mn-ea"/>
                <a:cs typeface="+mn-cs"/>
              </a:rPr>
              <a:t>Simple random sample </a:t>
            </a:r>
            <a:r>
              <a:rPr lang="ru-RU" sz="2800" dirty="0">
                <a:solidFill>
                  <a:schemeClr val="tx1"/>
                </a:solidFill>
                <a:ea typeface="+mn-ea"/>
                <a:cs typeface="+mn-cs"/>
              </a:rPr>
              <a:t>всегда будет выдавать погрешность, но в представленном виде погрешность будет очень небольшой, так как</a:t>
            </a:r>
          </a:p>
          <a:p>
            <a:endParaRPr lang="ru-RU" sz="2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121907-EAAB-0648-281F-5AD8B778E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421" y="609588"/>
            <a:ext cx="6751815" cy="1523494"/>
          </a:xfrm>
        </p:spPr>
        <p:txBody>
          <a:bodyPr/>
          <a:lstStyle/>
          <a:p>
            <a:r>
              <a:rPr lang="ru-RU" sz="5500" dirty="0"/>
              <a:t>Результаты простой случайной выборки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36718E7-4BBD-04EC-138D-6951302511BE}"/>
              </a:ext>
            </a:extLst>
          </p:cNvPr>
          <p:cNvGrpSpPr/>
          <p:nvPr/>
        </p:nvGrpSpPr>
        <p:grpSpPr>
          <a:xfrm>
            <a:off x="11393419" y="2890448"/>
            <a:ext cx="721099" cy="721099"/>
            <a:chOff x="3163309" y="6891770"/>
            <a:chExt cx="1440000" cy="1440000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34404A8-ABEE-2BEB-898A-33C7CC5346ED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BBB24C0-73DF-7147-50D6-D3051226E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sp>
        <p:nvSpPr>
          <p:cNvPr id="17" name="Текст 5">
            <a:extLst>
              <a:ext uri="{FF2B5EF4-FFF2-40B4-BE49-F238E27FC236}">
                <a16:creationId xmlns:a16="http://schemas.microsoft.com/office/drawing/2014/main" id="{25FDD5FC-1876-41AC-73F9-40AEFF9BEA45}"/>
              </a:ext>
            </a:extLst>
          </p:cNvPr>
          <p:cNvSpPr txBox="1">
            <a:spLocks/>
          </p:cNvSpPr>
          <p:nvPr/>
        </p:nvSpPr>
        <p:spPr>
          <a:xfrm>
            <a:off x="11989185" y="6358909"/>
            <a:ext cx="4581525" cy="273716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ea typeface="+mn-ea"/>
                <a:cs typeface="+mn-cs"/>
              </a:rPr>
              <a:t>Каждая выборка содержит достаточно большое количество клиентов(400)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ea typeface="+mn-ea"/>
                <a:cs typeface="+mn-cs"/>
              </a:rPr>
              <a:t>Проводится большое число выборок(10 000)</a:t>
            </a:r>
          </a:p>
          <a:p>
            <a:endParaRPr lang="ru-RU" sz="2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5E605715-BF9E-7D9F-F685-B679A31F8B02}"/>
              </a:ext>
            </a:extLst>
          </p:cNvPr>
          <p:cNvGrpSpPr/>
          <p:nvPr/>
        </p:nvGrpSpPr>
        <p:grpSpPr>
          <a:xfrm>
            <a:off x="11418784" y="4339926"/>
            <a:ext cx="721099" cy="721099"/>
            <a:chOff x="3163309" y="6891770"/>
            <a:chExt cx="1440000" cy="1440000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4D570D8A-F391-022C-2189-BEF3FF11947B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1F41E58-2676-BDD8-DDBC-98EF8366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FEBDF22-F0DA-2FC2-F134-3AA620B3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38" y="251964"/>
            <a:ext cx="10414745" cy="10681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19981C5-A4C4-0207-59B5-92F3FC94F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93" y="270675"/>
            <a:ext cx="10403390" cy="1066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372195C-FCF1-619F-F9E9-BB4099CA5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8" y="274396"/>
            <a:ext cx="10515030" cy="1068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624B561-3E2D-6286-D609-E36389E2B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89" y="270675"/>
            <a:ext cx="10549846" cy="10677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148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01D42A74-386A-4171-10D2-E9D0E32EE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7925" y="2943401"/>
            <a:ext cx="12612863" cy="1718540"/>
          </a:xfrm>
        </p:spPr>
        <p:txBody>
          <a:bodyPr>
            <a:noAutofit/>
          </a:bodyPr>
          <a:lstStyle/>
          <a:p>
            <a:r>
              <a:rPr lang="ru-RU" sz="5600" dirty="0"/>
              <a:t>Способ получения стратифицированной случайной выборки</a:t>
            </a:r>
          </a:p>
        </p:txBody>
      </p:sp>
      <p:sp>
        <p:nvSpPr>
          <p:cNvPr id="10" name="Подзаголовок 9">
            <a:extLst>
              <a:ext uri="{FF2B5EF4-FFF2-40B4-BE49-F238E27FC236}">
                <a16:creationId xmlns:a16="http://schemas.microsoft.com/office/drawing/2014/main" id="{CC00E7A0-D0E2-547D-4E28-A977595AF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3601" y="5156616"/>
            <a:ext cx="10977187" cy="4362137"/>
          </a:xfrm>
        </p:spPr>
        <p:txBody>
          <a:bodyPr>
            <a:normAutofit/>
          </a:bodyPr>
          <a:lstStyle/>
          <a:p>
            <a:r>
              <a:rPr lang="ru-RU" dirty="0"/>
              <a:t>Для получения стратифицированной случайной выборки необходимо разбить генеральную совокупность на страты и сохранять доли этих страт в каждой выборке идентичные их долям генеральной совокупности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54B21F8E-3480-8DA6-04B4-359CA02CC587}"/>
              </a:ext>
            </a:extLst>
          </p:cNvPr>
          <p:cNvGrpSpPr/>
          <p:nvPr/>
        </p:nvGrpSpPr>
        <p:grpSpPr>
          <a:xfrm>
            <a:off x="6297231" y="5349225"/>
            <a:ext cx="1440000" cy="1440000"/>
            <a:chOff x="7828984" y="8625567"/>
            <a:chExt cx="1440000" cy="1440000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C09B552F-B260-E8DB-60DB-D8675C94E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FFD389E4-C60B-40E3-3157-EF345E3B66E9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7231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507AC62-E040-8F50-3A45-FF2F8FD4E360}"/>
              </a:ext>
            </a:extLst>
          </p:cNvPr>
          <p:cNvSpPr/>
          <p:nvPr/>
        </p:nvSpPr>
        <p:spPr>
          <a:xfrm>
            <a:off x="11067011" y="2890448"/>
            <a:ext cx="1243109" cy="6820525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41755C-8871-145C-B94D-96D6123112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42762" y="4776556"/>
            <a:ext cx="5833820" cy="775597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  <a:ea typeface="+mn-ea"/>
                <a:cs typeface="+mn-cs"/>
              </a:rPr>
              <a:t>Систематическое завышение или занижение не замечено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0572323-0C43-F77B-871E-36CB51C84C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128161" y="6123851"/>
            <a:ext cx="5848421" cy="4083169"/>
          </a:xfrm>
        </p:spPr>
        <p:txBody>
          <a:bodyPr/>
          <a:lstStyle/>
          <a:p>
            <a:r>
              <a:rPr lang="ru-RU" sz="2800" dirty="0">
                <a:solidFill>
                  <a:schemeClr val="tx1"/>
                </a:solidFill>
                <a:ea typeface="+mn-ea"/>
                <a:cs typeface="+mn-cs"/>
              </a:rPr>
              <a:t>Стратифицированная случайная выборка выдает погрешность, но она будет меньше чем в простой, так как </a:t>
            </a:r>
            <a:r>
              <a:rPr lang="ru-RU" sz="2800" dirty="0" err="1">
                <a:solidFill>
                  <a:schemeClr val="tx1"/>
                </a:solidFill>
                <a:ea typeface="+mn-ea"/>
                <a:cs typeface="+mn-cs"/>
              </a:rPr>
              <a:t>стртифицированная</a:t>
            </a:r>
            <a:r>
              <a:rPr lang="ru-RU" sz="2800" dirty="0">
                <a:solidFill>
                  <a:schemeClr val="tx1"/>
                </a:solidFill>
                <a:ea typeface="+mn-ea"/>
                <a:cs typeface="+mn-cs"/>
              </a:rPr>
              <a:t> дополнительно сохраняет отношение между стратами, идентичное с ген совокупностью, поэтому значение среднего в ней приближено сильнее к среднему в ген совокупности</a:t>
            </a:r>
          </a:p>
          <a:p>
            <a:endParaRPr lang="ru-RU" sz="2800" dirty="0">
              <a:solidFill>
                <a:schemeClr val="tx1"/>
              </a:solidFill>
              <a:ea typeface="+mn-ea"/>
              <a:cs typeface="+mn-cs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121907-EAAB-0648-281F-5AD8B778E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76421" y="228716"/>
            <a:ext cx="6751815" cy="2285241"/>
          </a:xfrm>
        </p:spPr>
        <p:txBody>
          <a:bodyPr/>
          <a:lstStyle/>
          <a:p>
            <a:r>
              <a:rPr lang="ru-RU" sz="5500" dirty="0"/>
              <a:t>Результаты стратифицированной случайной выборки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236718E7-4BBD-04EC-138D-6951302511BE}"/>
              </a:ext>
            </a:extLst>
          </p:cNvPr>
          <p:cNvGrpSpPr/>
          <p:nvPr/>
        </p:nvGrpSpPr>
        <p:grpSpPr>
          <a:xfrm>
            <a:off x="11067011" y="4764219"/>
            <a:ext cx="721099" cy="721099"/>
            <a:chOff x="3163309" y="6891770"/>
            <a:chExt cx="1440000" cy="1440000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C34404A8-ABEE-2BEB-898A-33C7CC5346ED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EBBB24C0-73DF-7147-50D6-D3051226E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5E605715-BF9E-7D9F-F685-B679A31F8B02}"/>
              </a:ext>
            </a:extLst>
          </p:cNvPr>
          <p:cNvGrpSpPr/>
          <p:nvPr/>
        </p:nvGrpSpPr>
        <p:grpSpPr>
          <a:xfrm>
            <a:off x="11092376" y="6213697"/>
            <a:ext cx="721099" cy="721099"/>
            <a:chOff x="3163309" y="6891770"/>
            <a:chExt cx="1440000" cy="1440000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4D570D8A-F391-022C-2189-BEF3FF11947B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1F41E58-2676-BDD8-DDBC-98EF83661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F85E3D4-2304-A365-5CAF-A08777B05B33}"/>
              </a:ext>
            </a:extLst>
          </p:cNvPr>
          <p:cNvGrpSpPr/>
          <p:nvPr/>
        </p:nvGrpSpPr>
        <p:grpSpPr>
          <a:xfrm>
            <a:off x="11094842" y="3233840"/>
            <a:ext cx="721099" cy="721099"/>
            <a:chOff x="3163309" y="6891770"/>
            <a:chExt cx="1440000" cy="1440000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6CE0CE0-3C05-AE9D-15B5-37D4D714505F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01D9BECA-FE0B-46FF-C8CF-207472CA0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sp>
        <p:nvSpPr>
          <p:cNvPr id="8" name="Текст 4">
            <a:extLst>
              <a:ext uri="{FF2B5EF4-FFF2-40B4-BE49-F238E27FC236}">
                <a16:creationId xmlns:a16="http://schemas.microsoft.com/office/drawing/2014/main" id="{DB9D7D85-83B1-D363-AAE0-C8B08D552142}"/>
              </a:ext>
            </a:extLst>
          </p:cNvPr>
          <p:cNvSpPr txBox="1">
            <a:spLocks/>
          </p:cNvSpPr>
          <p:nvPr/>
        </p:nvSpPr>
        <p:spPr>
          <a:xfrm>
            <a:off x="12142762" y="3157165"/>
            <a:ext cx="5833820" cy="116339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lang="ru-RU" sz="2400" b="0" i="0" kern="120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chemeClr val="tx1"/>
                </a:solidFill>
                <a:ea typeface="+mn-ea"/>
                <a:cs typeface="+mn-cs"/>
              </a:rPr>
              <a:t>Я разбил выборку на половозрастные группы для стратифицированного семплинга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53F9934-09A4-F9BD-2D28-9B6A4F026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79" y="307527"/>
            <a:ext cx="10608311" cy="1048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659957D1-B268-60BE-D3F4-DF7C18A9C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41" y="307527"/>
            <a:ext cx="10771172" cy="1065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20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>
            <a:extLst>
              <a:ext uri="{FF2B5EF4-FFF2-40B4-BE49-F238E27FC236}">
                <a16:creationId xmlns:a16="http://schemas.microsoft.com/office/drawing/2014/main" id="{1BDFC39D-7F69-D951-932A-C1698CBD5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C68E28A-7260-594E-F3DE-874DEE32E954}"/>
              </a:ext>
            </a:extLst>
          </p:cNvPr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94FFB7FE-C8B8-4CA5-B978-961813E7C14C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11481" y="3535680"/>
            <a:ext cx="8541580" cy="732456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Можно заметить что стратифицированная случайная выборка имеет меньшее стандартное отклонение(0.01859) чем простая(0.01853), она сильнее </a:t>
            </a:r>
            <a:r>
              <a:rPr lang="en-US" dirty="0"/>
              <a:t>“</a:t>
            </a:r>
            <a:r>
              <a:rPr lang="ru-RU" dirty="0"/>
              <a:t>прижата</a:t>
            </a:r>
            <a:r>
              <a:rPr lang="en-US" dirty="0"/>
              <a:t>”</a:t>
            </a:r>
            <a:r>
              <a:rPr lang="ru-RU" dirty="0"/>
              <a:t> к среднему ген совокупности</a:t>
            </a:r>
            <a:r>
              <a:rPr lang="en-US" dirty="0"/>
              <a:t>. </a:t>
            </a:r>
          </a:p>
          <a:p>
            <a:r>
              <a:rPr lang="ru-RU" dirty="0"/>
              <a:t>Так же можно заметить, что различие в графиках плотности не велико, на основе этого можно предположить: страты имеют примерно равные доли в ген совокупности.</a:t>
            </a:r>
          </a:p>
          <a:p>
            <a:r>
              <a:rPr lang="ru-RU" dirty="0"/>
              <a:t>В общем случае стратифицированная выборка не хуже простой</a:t>
            </a:r>
          </a:p>
          <a:p>
            <a:r>
              <a:rPr lang="ru-RU" dirty="0"/>
              <a:t>Нельзя понять какая выборка лучше по одной итерации, </a:t>
            </a:r>
            <a:r>
              <a:rPr lang="ru-RU" dirty="0" err="1"/>
              <a:t>тк</a:t>
            </a:r>
            <a:r>
              <a:rPr lang="ru-RU" dirty="0"/>
              <a:t> есть большая погрешность, потому что выборки </a:t>
            </a:r>
            <a:r>
              <a:rPr lang="ru-RU" dirty="0" err="1"/>
              <a:t>рандомные</a:t>
            </a:r>
            <a:r>
              <a:rPr lang="ru-RU" dirty="0"/>
              <a:t>, и их точность увеличивается при большом количестве итераций благодаря большому количеству наблюдений</a:t>
            </a:r>
            <a:endParaRPr lang="en-US" dirty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6BF098FC-448E-2418-EB06-8B282A651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</p:spPr>
        <p:txBody>
          <a:bodyPr>
            <a:noAutofit/>
          </a:bodyPr>
          <a:lstStyle/>
          <a:p>
            <a:r>
              <a:rPr lang="ru-RU" sz="5500" dirty="0">
                <a:ea typeface="+mj-ea"/>
              </a:rPr>
              <a:t>Сравнение обычной и стратифицированной выборок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2F33278-597C-5D1B-FE1D-3DEBC924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863" y="299878"/>
            <a:ext cx="10248712" cy="1056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061864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6705</TotalTime>
  <Words>265</Words>
  <Application>Microsoft Office PowerPoint</Application>
  <PresentationFormat>Произвольный</PresentationFormat>
  <Paragraphs>22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Graphik LCG</vt:lpstr>
      <vt:lpstr>GRAPHIKLCG-MEDIUM</vt:lpstr>
      <vt:lpstr>GRAPHIKLCG-SEMIBOLD</vt:lpstr>
      <vt:lpstr>Wingdings</vt:lpstr>
      <vt:lpstr>Специальное оформление</vt:lpstr>
      <vt:lpstr>Кейс Ковчег</vt:lpstr>
      <vt:lpstr>Способ получения простой случайной выборки</vt:lpstr>
      <vt:lpstr>Презентация PowerPoint</vt:lpstr>
      <vt:lpstr>Способ получения стратифицированной случайной выборки</vt:lpstr>
      <vt:lpstr>Презентация PowerPoint</vt:lpstr>
      <vt:lpstr>Сравнение обычной и стратифицированной выборок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Karina Sulimova</dc:creator>
  <cp:lastModifiedBy>Михаил Яшенков</cp:lastModifiedBy>
  <cp:revision>96</cp:revision>
  <dcterms:created xsi:type="dcterms:W3CDTF">2023-08-09T15:52:21Z</dcterms:created>
  <dcterms:modified xsi:type="dcterms:W3CDTF">2024-10-26T15:35:57Z</dcterms:modified>
</cp:coreProperties>
</file>