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672" r:id="rId3"/>
    <p:sldId id="666" r:id="rId4"/>
    <p:sldId id="659" r:id="rId5"/>
    <p:sldId id="286" r:id="rId6"/>
    <p:sldId id="668" r:id="rId7"/>
    <p:sldId id="671" r:id="rId8"/>
    <p:sldId id="669" r:id="rId9"/>
    <p:sldId id="673" r:id="rId10"/>
    <p:sldId id="677" r:id="rId11"/>
    <p:sldId id="678" r:id="rId12"/>
    <p:sldId id="674" r:id="rId13"/>
    <p:sldId id="676" r:id="rId14"/>
    <p:sldId id="675" r:id="rId15"/>
    <p:sldId id="679" r:id="rId16"/>
    <p:sldId id="656" r:id="rId17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" id="{1B7D65EA-0326-44E9-BF47-127EFD23D8DC}">
          <p14:sldIdLst>
            <p14:sldId id="256"/>
            <p14:sldId id="672"/>
            <p14:sldId id="666"/>
            <p14:sldId id="659"/>
            <p14:sldId id="286"/>
            <p14:sldId id="668"/>
            <p14:sldId id="671"/>
            <p14:sldId id="669"/>
            <p14:sldId id="673"/>
            <p14:sldId id="677"/>
            <p14:sldId id="678"/>
            <p14:sldId id="674"/>
            <p14:sldId id="676"/>
            <p14:sldId id="675"/>
            <p14:sldId id="679"/>
            <p14:sldId id="656"/>
          </p14:sldIdLst>
        </p14:section>
        <p14:section name="Дополнительно" id="{CDDD84D2-DE38-4BF6-89BB-6E0A105932B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9B40"/>
    <a:srgbClr val="FFDD2D"/>
    <a:srgbClr val="DB44E8"/>
    <a:srgbClr val="969696"/>
    <a:srgbClr val="141414"/>
    <a:srgbClr val="414141"/>
    <a:srgbClr val="CBCBCB"/>
    <a:srgbClr val="E6E6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DC858-D526-4ED9-B118-3B84257EB143}" v="98" dt="2024-12-22T18:27:41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413"/>
  </p:normalViewPr>
  <p:slideViewPr>
    <p:cSldViewPr snapToGrid="0">
      <p:cViewPr varScale="1">
        <p:scale>
          <a:sx n="51" d="100"/>
          <a:sy n="5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Яшенков" userId="0a33ab83a50ea8ac" providerId="LiveId" clId="{2C4DC858-D526-4ED9-B118-3B84257EB143}"/>
    <pc:docChg chg="undo redo custSel addSld delSld modSld sldOrd modSection">
      <pc:chgData name="Михаил Яшенков" userId="0a33ab83a50ea8ac" providerId="LiveId" clId="{2C4DC858-D526-4ED9-B118-3B84257EB143}" dt="2024-12-22T18:48:46.929" v="1648" actId="47"/>
      <pc:docMkLst>
        <pc:docMk/>
      </pc:docMkLst>
      <pc:sldChg chg="del">
        <pc:chgData name="Михаил Яшенков" userId="0a33ab83a50ea8ac" providerId="LiveId" clId="{2C4DC858-D526-4ED9-B118-3B84257EB143}" dt="2024-12-22T17:58:51.691" v="1552" actId="47"/>
        <pc:sldMkLst>
          <pc:docMk/>
          <pc:sldMk cId="428861896" sldId="263"/>
        </pc:sldMkLst>
      </pc:sldChg>
      <pc:sldChg chg="del">
        <pc:chgData name="Михаил Яшенков" userId="0a33ab83a50ea8ac" providerId="LiveId" clId="{2C4DC858-D526-4ED9-B118-3B84257EB143}" dt="2024-12-22T17:58:55.627" v="1559" actId="47"/>
        <pc:sldMkLst>
          <pc:docMk/>
          <pc:sldMk cId="3667760864" sldId="277"/>
        </pc:sldMkLst>
      </pc:sldChg>
      <pc:sldChg chg="del">
        <pc:chgData name="Михаил Яшенков" userId="0a33ab83a50ea8ac" providerId="LiveId" clId="{2C4DC858-D526-4ED9-B118-3B84257EB143}" dt="2024-12-22T17:58:54.392" v="1557" actId="47"/>
        <pc:sldMkLst>
          <pc:docMk/>
          <pc:sldMk cId="1945503107" sldId="278"/>
        </pc:sldMkLst>
      </pc:sldChg>
      <pc:sldChg chg="modSp mod">
        <pc:chgData name="Михаил Яшенков" userId="0a33ab83a50ea8ac" providerId="LiveId" clId="{2C4DC858-D526-4ED9-B118-3B84257EB143}" dt="2024-12-21T18:10:47.322" v="1274" actId="20577"/>
        <pc:sldMkLst>
          <pc:docMk/>
          <pc:sldMk cId="2008612732" sldId="286"/>
        </pc:sldMkLst>
        <pc:spChg chg="mod">
          <ac:chgData name="Михаил Яшенков" userId="0a33ab83a50ea8ac" providerId="LiveId" clId="{2C4DC858-D526-4ED9-B118-3B84257EB143}" dt="2024-12-21T18:10:47.322" v="1274" actId="20577"/>
          <ac:spMkLst>
            <pc:docMk/>
            <pc:sldMk cId="2008612732" sldId="286"/>
            <ac:spMk id="3" creationId="{6D1DD511-D3F6-D282-4101-CDCEBA9A5AEF}"/>
          </ac:spMkLst>
        </pc:spChg>
      </pc:sldChg>
      <pc:sldChg chg="del">
        <pc:chgData name="Михаил Яшенков" userId="0a33ab83a50ea8ac" providerId="LiveId" clId="{2C4DC858-D526-4ED9-B118-3B84257EB143}" dt="2024-12-22T18:48:44.576" v="1644" actId="47"/>
        <pc:sldMkLst>
          <pc:docMk/>
          <pc:sldMk cId="2353744960" sldId="307"/>
        </pc:sldMkLst>
      </pc:sldChg>
      <pc:sldChg chg="del">
        <pc:chgData name="Михаил Яшенков" userId="0a33ab83a50ea8ac" providerId="LiveId" clId="{2C4DC858-D526-4ED9-B118-3B84257EB143}" dt="2024-12-22T18:48:45.354" v="1645" actId="47"/>
        <pc:sldMkLst>
          <pc:docMk/>
          <pc:sldMk cId="1049087663" sldId="439"/>
        </pc:sldMkLst>
      </pc:sldChg>
      <pc:sldChg chg="del">
        <pc:chgData name="Михаил Яшенков" userId="0a33ab83a50ea8ac" providerId="LiveId" clId="{2C4DC858-D526-4ED9-B118-3B84257EB143}" dt="2024-12-22T18:48:45.939" v="1646" actId="47"/>
        <pc:sldMkLst>
          <pc:docMk/>
          <pc:sldMk cId="3196562044" sldId="530"/>
        </pc:sldMkLst>
      </pc:sldChg>
      <pc:sldChg chg="del">
        <pc:chgData name="Михаил Яшенков" userId="0a33ab83a50ea8ac" providerId="LiveId" clId="{2C4DC858-D526-4ED9-B118-3B84257EB143}" dt="2024-12-22T18:48:46.929" v="1648" actId="47"/>
        <pc:sldMkLst>
          <pc:docMk/>
          <pc:sldMk cId="1864132589" sldId="531"/>
        </pc:sldMkLst>
      </pc:sldChg>
      <pc:sldChg chg="del">
        <pc:chgData name="Михаил Яшенков" userId="0a33ab83a50ea8ac" providerId="LiveId" clId="{2C4DC858-D526-4ED9-B118-3B84257EB143}" dt="2024-12-22T18:48:46.401" v="1647" actId="47"/>
        <pc:sldMkLst>
          <pc:docMk/>
          <pc:sldMk cId="1305767769" sldId="534"/>
        </pc:sldMkLst>
      </pc:sldChg>
      <pc:sldChg chg="del">
        <pc:chgData name="Михаил Яшенков" userId="0a33ab83a50ea8ac" providerId="LiveId" clId="{2C4DC858-D526-4ED9-B118-3B84257EB143}" dt="2024-12-22T17:58:53.077" v="1554" actId="47"/>
        <pc:sldMkLst>
          <pc:docMk/>
          <pc:sldMk cId="376130402" sldId="553"/>
        </pc:sldMkLst>
      </pc:sldChg>
      <pc:sldChg chg="del">
        <pc:chgData name="Михаил Яшенков" userId="0a33ab83a50ea8ac" providerId="LiveId" clId="{2C4DC858-D526-4ED9-B118-3B84257EB143}" dt="2024-12-22T17:58:50.785" v="1551" actId="47"/>
        <pc:sldMkLst>
          <pc:docMk/>
          <pc:sldMk cId="2191448417" sldId="612"/>
        </pc:sldMkLst>
      </pc:sldChg>
      <pc:sldChg chg="del">
        <pc:chgData name="Михаил Яшенков" userId="0a33ab83a50ea8ac" providerId="LiveId" clId="{2C4DC858-D526-4ED9-B118-3B84257EB143}" dt="2024-12-22T17:58:52.453" v="1553" actId="47"/>
        <pc:sldMkLst>
          <pc:docMk/>
          <pc:sldMk cId="2466426946" sldId="614"/>
        </pc:sldMkLst>
      </pc:sldChg>
      <pc:sldChg chg="del">
        <pc:chgData name="Михаил Яшенков" userId="0a33ab83a50ea8ac" providerId="LiveId" clId="{2C4DC858-D526-4ED9-B118-3B84257EB143}" dt="2024-12-22T17:58:57.014" v="1561" actId="47"/>
        <pc:sldMkLst>
          <pc:docMk/>
          <pc:sldMk cId="1264133434" sldId="637"/>
        </pc:sldMkLst>
      </pc:sldChg>
      <pc:sldChg chg="modSp mod ord">
        <pc:chgData name="Михаил Яшенков" userId="0a33ab83a50ea8ac" providerId="LiveId" clId="{2C4DC858-D526-4ED9-B118-3B84257EB143}" dt="2024-12-22T17:59:29.902" v="1593" actId="122"/>
        <pc:sldMkLst>
          <pc:docMk/>
          <pc:sldMk cId="2915585796" sldId="656"/>
        </pc:sldMkLst>
        <pc:spChg chg="mod">
          <ac:chgData name="Михаил Яшенков" userId="0a33ab83a50ea8ac" providerId="LiveId" clId="{2C4DC858-D526-4ED9-B118-3B84257EB143}" dt="2024-12-22T17:59:29.902" v="1593" actId="122"/>
          <ac:spMkLst>
            <pc:docMk/>
            <pc:sldMk cId="2915585796" sldId="656"/>
            <ac:spMk id="2" creationId="{0FDB017C-9518-F743-FCDA-C53930D42E17}"/>
          </ac:spMkLst>
        </pc:spChg>
      </pc:sldChg>
      <pc:sldChg chg="modSp mod">
        <pc:chgData name="Михаил Яшенков" userId="0a33ab83a50ea8ac" providerId="LiveId" clId="{2C4DC858-D526-4ED9-B118-3B84257EB143}" dt="2024-12-21T18:10:11.460" v="1271" actId="20577"/>
        <pc:sldMkLst>
          <pc:docMk/>
          <pc:sldMk cId="2185434604" sldId="659"/>
        </pc:sldMkLst>
        <pc:spChg chg="mod">
          <ac:chgData name="Михаил Яшенков" userId="0a33ab83a50ea8ac" providerId="LiveId" clId="{2C4DC858-D526-4ED9-B118-3B84257EB143}" dt="2024-12-21T18:10:11.460" v="1271" actId="20577"/>
          <ac:spMkLst>
            <pc:docMk/>
            <pc:sldMk cId="2185434604" sldId="659"/>
            <ac:spMk id="38" creationId="{45D6C793-DCBC-C1F7-843D-F7AFCFC2C1D7}"/>
          </ac:spMkLst>
        </pc:spChg>
      </pc:sldChg>
      <pc:sldChg chg="del">
        <pc:chgData name="Михаил Яшенков" userId="0a33ab83a50ea8ac" providerId="LiveId" clId="{2C4DC858-D526-4ED9-B118-3B84257EB143}" dt="2024-12-22T17:58:53.512" v="1555" actId="47"/>
        <pc:sldMkLst>
          <pc:docMk/>
          <pc:sldMk cId="2308392913" sldId="660"/>
        </pc:sldMkLst>
      </pc:sldChg>
      <pc:sldChg chg="del">
        <pc:chgData name="Михаил Яшенков" userId="0a33ab83a50ea8ac" providerId="LiveId" clId="{2C4DC858-D526-4ED9-B118-3B84257EB143}" dt="2024-12-22T17:58:53.992" v="1556" actId="47"/>
        <pc:sldMkLst>
          <pc:docMk/>
          <pc:sldMk cId="4210143857" sldId="661"/>
        </pc:sldMkLst>
      </pc:sldChg>
      <pc:sldChg chg="del">
        <pc:chgData name="Михаил Яшенков" userId="0a33ab83a50ea8ac" providerId="LiveId" clId="{2C4DC858-D526-4ED9-B118-3B84257EB143}" dt="2024-12-22T17:58:55.943" v="1560" actId="47"/>
        <pc:sldMkLst>
          <pc:docMk/>
          <pc:sldMk cId="1096352425" sldId="662"/>
        </pc:sldMkLst>
      </pc:sldChg>
      <pc:sldChg chg="del">
        <pc:chgData name="Михаил Яшенков" userId="0a33ab83a50ea8ac" providerId="LiveId" clId="{2C4DC858-D526-4ED9-B118-3B84257EB143}" dt="2024-12-22T17:58:57.511" v="1562" actId="47"/>
        <pc:sldMkLst>
          <pc:docMk/>
          <pc:sldMk cId="3889155402" sldId="663"/>
        </pc:sldMkLst>
      </pc:sldChg>
      <pc:sldChg chg="del">
        <pc:chgData name="Михаил Яшенков" userId="0a33ab83a50ea8ac" providerId="LiveId" clId="{2C4DC858-D526-4ED9-B118-3B84257EB143}" dt="2024-12-22T17:58:54.827" v="1558" actId="47"/>
        <pc:sldMkLst>
          <pc:docMk/>
          <pc:sldMk cId="4048642082" sldId="664"/>
        </pc:sldMkLst>
      </pc:sldChg>
      <pc:sldChg chg="del">
        <pc:chgData name="Михаил Яшенков" userId="0a33ab83a50ea8ac" providerId="LiveId" clId="{2C4DC858-D526-4ED9-B118-3B84257EB143}" dt="2024-12-22T17:58:49.778" v="1550" actId="47"/>
        <pc:sldMkLst>
          <pc:docMk/>
          <pc:sldMk cId="3035344771" sldId="667"/>
        </pc:sldMkLst>
      </pc:sldChg>
      <pc:sldChg chg="modSp mod">
        <pc:chgData name="Михаил Яшенков" userId="0a33ab83a50ea8ac" providerId="LiveId" clId="{2C4DC858-D526-4ED9-B118-3B84257EB143}" dt="2024-12-21T18:11:44.732" v="1289" actId="20577"/>
        <pc:sldMkLst>
          <pc:docMk/>
          <pc:sldMk cId="1438063414" sldId="668"/>
        </pc:sldMkLst>
        <pc:spChg chg="mod">
          <ac:chgData name="Михаил Яшенков" userId="0a33ab83a50ea8ac" providerId="LiveId" clId="{2C4DC858-D526-4ED9-B118-3B84257EB143}" dt="2024-12-21T18:11:44.732" v="1289" actId="20577"/>
          <ac:spMkLst>
            <pc:docMk/>
            <pc:sldMk cId="1438063414" sldId="668"/>
            <ac:spMk id="10" creationId="{23756A85-F9F4-5676-37A5-CCEB448F1679}"/>
          </ac:spMkLst>
        </pc:spChg>
      </pc:sldChg>
      <pc:sldChg chg="del">
        <pc:chgData name="Михаил Яшенков" userId="0a33ab83a50ea8ac" providerId="LiveId" clId="{2C4DC858-D526-4ED9-B118-3B84257EB143}" dt="2024-12-22T18:48:43.962" v="1643" actId="47"/>
        <pc:sldMkLst>
          <pc:docMk/>
          <pc:sldMk cId="2326880241" sldId="670"/>
        </pc:sldMkLst>
      </pc:sldChg>
      <pc:sldChg chg="addSp delSp modSp mod">
        <pc:chgData name="Михаил Яшенков" userId="0a33ab83a50ea8ac" providerId="LiveId" clId="{2C4DC858-D526-4ED9-B118-3B84257EB143}" dt="2024-12-21T12:41:58.643" v="1041" actId="21"/>
        <pc:sldMkLst>
          <pc:docMk/>
          <pc:sldMk cId="2640627979" sldId="671"/>
        </pc:sldMkLst>
        <pc:spChg chg="add del mod">
          <ac:chgData name="Михаил Яшенков" userId="0a33ab83a50ea8ac" providerId="LiveId" clId="{2C4DC858-D526-4ED9-B118-3B84257EB143}" dt="2024-12-21T12:41:58.643" v="1041" actId="21"/>
          <ac:spMkLst>
            <pc:docMk/>
            <pc:sldMk cId="2640627979" sldId="671"/>
            <ac:spMk id="2" creationId="{ECFCD0D5-6867-1A8F-818B-59FDF6107F40}"/>
          </ac:spMkLst>
        </pc:spChg>
        <pc:spChg chg="mod">
          <ac:chgData name="Михаил Яшенков" userId="0a33ab83a50ea8ac" providerId="LiveId" clId="{2C4DC858-D526-4ED9-B118-3B84257EB143}" dt="2024-12-21T12:41:49.271" v="1038" actId="1076"/>
          <ac:spMkLst>
            <pc:docMk/>
            <pc:sldMk cId="2640627979" sldId="671"/>
            <ac:spMk id="8" creationId="{4541A856-9E3D-7C1C-EED3-AFA9158C4B2C}"/>
          </ac:spMkLst>
        </pc:spChg>
      </pc:sldChg>
      <pc:sldChg chg="addSp modSp mod">
        <pc:chgData name="Михаил Яшенков" userId="0a33ab83a50ea8ac" providerId="LiveId" clId="{2C4DC858-D526-4ED9-B118-3B84257EB143}" dt="2024-12-22T18:07:03.082" v="1598" actId="20577"/>
        <pc:sldMkLst>
          <pc:docMk/>
          <pc:sldMk cId="527333453" sldId="673"/>
        </pc:sldMkLst>
        <pc:spChg chg="add">
          <ac:chgData name="Михаил Яшенков" userId="0a33ab83a50ea8ac" providerId="LiveId" clId="{2C4DC858-D526-4ED9-B118-3B84257EB143}" dt="2024-12-21T12:15:11.343" v="21"/>
          <ac:spMkLst>
            <pc:docMk/>
            <pc:sldMk cId="527333453" sldId="673"/>
            <ac:spMk id="2" creationId="{8F0463CF-3725-7BC7-7F9D-EA91D7FD7B17}"/>
          </ac:spMkLst>
        </pc:spChg>
        <pc:spChg chg="add">
          <ac:chgData name="Михаил Яшенков" userId="0a33ab83a50ea8ac" providerId="LiveId" clId="{2C4DC858-D526-4ED9-B118-3B84257EB143}" dt="2024-12-21T12:15:27.488" v="22"/>
          <ac:spMkLst>
            <pc:docMk/>
            <pc:sldMk cId="527333453" sldId="673"/>
            <ac:spMk id="3" creationId="{7B412587-2384-0983-8F8B-EE16F59B56F7}"/>
          </ac:spMkLst>
        </pc:spChg>
        <pc:spChg chg="mod">
          <ac:chgData name="Михаил Яшенков" userId="0a33ab83a50ea8ac" providerId="LiveId" clId="{2C4DC858-D526-4ED9-B118-3B84257EB143}" dt="2024-12-21T18:12:35.792" v="1290"/>
          <ac:spMkLst>
            <pc:docMk/>
            <pc:sldMk cId="527333453" sldId="673"/>
            <ac:spMk id="6" creationId="{F56D10D4-DAE0-123B-9CEE-62B8CE12FEE5}"/>
          </ac:spMkLst>
        </pc:spChg>
        <pc:spChg chg="mod">
          <ac:chgData name="Михаил Яшенков" userId="0a33ab83a50ea8ac" providerId="LiveId" clId="{2C4DC858-D526-4ED9-B118-3B84257EB143}" dt="2024-12-21T18:13:25.873" v="1301"/>
          <ac:spMkLst>
            <pc:docMk/>
            <pc:sldMk cId="527333453" sldId="673"/>
            <ac:spMk id="9" creationId="{1C86C6B7-4F8D-9487-96BA-632347F43E0C}"/>
          </ac:spMkLst>
        </pc:spChg>
        <pc:spChg chg="mod">
          <ac:chgData name="Михаил Яшенков" userId="0a33ab83a50ea8ac" providerId="LiveId" clId="{2C4DC858-D526-4ED9-B118-3B84257EB143}" dt="2024-12-21T18:13:30.133" v="1303"/>
          <ac:spMkLst>
            <pc:docMk/>
            <pc:sldMk cId="527333453" sldId="673"/>
            <ac:spMk id="13" creationId="{146C4907-6733-055B-31C4-ACC66CAD125F}"/>
          </ac:spMkLst>
        </pc:spChg>
        <pc:spChg chg="mod">
          <ac:chgData name="Михаил Яшенков" userId="0a33ab83a50ea8ac" providerId="LiveId" clId="{2C4DC858-D526-4ED9-B118-3B84257EB143}" dt="2024-12-21T18:13:36.183" v="1305"/>
          <ac:spMkLst>
            <pc:docMk/>
            <pc:sldMk cId="527333453" sldId="673"/>
            <ac:spMk id="16" creationId="{90FED412-E087-08D9-C730-94D25B4B5EBF}"/>
          </ac:spMkLst>
        </pc:spChg>
        <pc:spChg chg="mod">
          <ac:chgData name="Михаил Яшенков" userId="0a33ab83a50ea8ac" providerId="LiveId" clId="{2C4DC858-D526-4ED9-B118-3B84257EB143}" dt="2024-12-21T18:13:56.785" v="1308" actId="1076"/>
          <ac:spMkLst>
            <pc:docMk/>
            <pc:sldMk cId="527333453" sldId="673"/>
            <ac:spMk id="20" creationId="{3EA1AEAF-9106-14C6-F15B-5C606A8BA377}"/>
          </ac:spMkLst>
        </pc:spChg>
        <pc:spChg chg="mod">
          <ac:chgData name="Михаил Яшенков" userId="0a33ab83a50ea8ac" providerId="LiveId" clId="{2C4DC858-D526-4ED9-B118-3B84257EB143}" dt="2024-12-21T18:12:53.430" v="1295" actId="1076"/>
          <ac:spMkLst>
            <pc:docMk/>
            <pc:sldMk cId="527333453" sldId="673"/>
            <ac:spMk id="21" creationId="{48A65DF0-FAA7-8928-7756-74A82147970B}"/>
          </ac:spMkLst>
        </pc:spChg>
        <pc:spChg chg="mod">
          <ac:chgData name="Михаил Яшенков" userId="0a33ab83a50ea8ac" providerId="LiveId" clId="{2C4DC858-D526-4ED9-B118-3B84257EB143}" dt="2024-12-21T18:16:05.072" v="1320" actId="1076"/>
          <ac:spMkLst>
            <pc:docMk/>
            <pc:sldMk cId="527333453" sldId="673"/>
            <ac:spMk id="22" creationId="{7438A335-85C6-9525-9BAF-B53F449B1928}"/>
          </ac:spMkLst>
        </pc:spChg>
        <pc:spChg chg="mod">
          <ac:chgData name="Михаил Яшенков" userId="0a33ab83a50ea8ac" providerId="LiveId" clId="{2C4DC858-D526-4ED9-B118-3B84257EB143}" dt="2024-12-22T18:07:03.082" v="1598" actId="20577"/>
          <ac:spMkLst>
            <pc:docMk/>
            <pc:sldMk cId="527333453" sldId="673"/>
            <ac:spMk id="23" creationId="{3DF953D4-838B-17AE-D0DE-17FFE41E618B}"/>
          </ac:spMkLst>
        </pc:spChg>
        <pc:grpChg chg="add mod">
          <ac:chgData name="Михаил Яшенков" userId="0a33ab83a50ea8ac" providerId="LiveId" clId="{2C4DC858-D526-4ED9-B118-3B84257EB143}" dt="2024-12-21T18:14:06.997" v="1310" actId="1076"/>
          <ac:grpSpMkLst>
            <pc:docMk/>
            <pc:sldMk cId="527333453" sldId="673"/>
            <ac:grpSpMk id="4" creationId="{92B339CF-587C-B3CE-7C5E-6740E9464C69}"/>
          </ac:grpSpMkLst>
        </pc:grpChg>
        <pc:grpChg chg="add mod">
          <ac:chgData name="Михаил Яшенков" userId="0a33ab83a50ea8ac" providerId="LiveId" clId="{2C4DC858-D526-4ED9-B118-3B84257EB143}" dt="2024-12-21T18:13:29.152" v="1302" actId="1076"/>
          <ac:grpSpMkLst>
            <pc:docMk/>
            <pc:sldMk cId="527333453" sldId="673"/>
            <ac:grpSpMk id="7" creationId="{8A22A581-865C-3AB8-04E6-1F0D91D3D1DE}"/>
          </ac:grpSpMkLst>
        </pc:grpChg>
        <pc:grpChg chg="add mod">
          <ac:chgData name="Михаил Яшенков" userId="0a33ab83a50ea8ac" providerId="LiveId" clId="{2C4DC858-D526-4ED9-B118-3B84257EB143}" dt="2024-12-21T18:14:47.953" v="1317" actId="1076"/>
          <ac:grpSpMkLst>
            <pc:docMk/>
            <pc:sldMk cId="527333453" sldId="673"/>
            <ac:grpSpMk id="10" creationId="{60A152DE-E440-5D12-CA5A-5A8390B9DF57}"/>
          </ac:grpSpMkLst>
        </pc:grpChg>
        <pc:grpChg chg="add mod">
          <ac:chgData name="Михаил Яшенков" userId="0a33ab83a50ea8ac" providerId="LiveId" clId="{2C4DC858-D526-4ED9-B118-3B84257EB143}" dt="2024-12-21T18:14:18.405" v="1312" actId="1076"/>
          <ac:grpSpMkLst>
            <pc:docMk/>
            <pc:sldMk cId="527333453" sldId="673"/>
            <ac:grpSpMk id="14" creationId="{75EB2671-C664-B4BF-0D5A-88DACA20D134}"/>
          </ac:grpSpMkLst>
        </pc:grpChg>
        <pc:picChg chg="mod">
          <ac:chgData name="Михаил Яшенков" userId="0a33ab83a50ea8ac" providerId="LiveId" clId="{2C4DC858-D526-4ED9-B118-3B84257EB143}" dt="2024-12-21T18:12:35.792" v="1290"/>
          <ac:picMkLst>
            <pc:docMk/>
            <pc:sldMk cId="527333453" sldId="673"/>
            <ac:picMk id="5" creationId="{5A5C8B92-B345-FB67-1783-97B3852094DE}"/>
          </ac:picMkLst>
        </pc:picChg>
        <pc:picChg chg="mod">
          <ac:chgData name="Михаил Яшенков" userId="0a33ab83a50ea8ac" providerId="LiveId" clId="{2C4DC858-D526-4ED9-B118-3B84257EB143}" dt="2024-12-21T18:13:25.873" v="1301"/>
          <ac:picMkLst>
            <pc:docMk/>
            <pc:sldMk cId="527333453" sldId="673"/>
            <ac:picMk id="8" creationId="{BAB19444-1B88-2128-C2B0-6ADE1A7AC3E7}"/>
          </ac:picMkLst>
        </pc:picChg>
        <pc:picChg chg="mod">
          <ac:chgData name="Михаил Яшенков" userId="0a33ab83a50ea8ac" providerId="LiveId" clId="{2C4DC858-D526-4ED9-B118-3B84257EB143}" dt="2024-12-21T18:13:30.133" v="1303"/>
          <ac:picMkLst>
            <pc:docMk/>
            <pc:sldMk cId="527333453" sldId="673"/>
            <ac:picMk id="12" creationId="{2A138909-DBFC-2FFA-A461-57065B5F3219}"/>
          </ac:picMkLst>
        </pc:picChg>
        <pc:picChg chg="mod">
          <ac:chgData name="Михаил Яшенков" userId="0a33ab83a50ea8ac" providerId="LiveId" clId="{2C4DC858-D526-4ED9-B118-3B84257EB143}" dt="2024-12-21T18:13:36.183" v="1305"/>
          <ac:picMkLst>
            <pc:docMk/>
            <pc:sldMk cId="527333453" sldId="673"/>
            <ac:picMk id="15" creationId="{99937929-614D-4E34-E01E-6C555BFE713E}"/>
          </ac:picMkLst>
        </pc:picChg>
      </pc:sldChg>
      <pc:sldChg chg="addSp delSp modSp mod">
        <pc:chgData name="Михаил Яшенков" userId="0a33ab83a50ea8ac" providerId="LiveId" clId="{2C4DC858-D526-4ED9-B118-3B84257EB143}" dt="2024-12-22T18:48:29.324" v="1642" actId="108"/>
        <pc:sldMkLst>
          <pc:docMk/>
          <pc:sldMk cId="2000826540" sldId="675"/>
        </pc:sldMkLst>
        <pc:spChg chg="add">
          <ac:chgData name="Михаил Яшенков" userId="0a33ab83a50ea8ac" providerId="LiveId" clId="{2C4DC858-D526-4ED9-B118-3B84257EB143}" dt="2024-12-22T18:26:20.457" v="1614"/>
          <ac:spMkLst>
            <pc:docMk/>
            <pc:sldMk cId="2000826540" sldId="675"/>
            <ac:spMk id="2" creationId="{DCE5B42C-95B6-183D-0270-F9FC654B06D1}"/>
          </ac:spMkLst>
        </pc:spChg>
        <pc:spChg chg="add">
          <ac:chgData name="Михаил Яшенков" userId="0a33ab83a50ea8ac" providerId="LiveId" clId="{2C4DC858-D526-4ED9-B118-3B84257EB143}" dt="2024-12-22T18:26:24.143" v="1615"/>
          <ac:spMkLst>
            <pc:docMk/>
            <pc:sldMk cId="2000826540" sldId="675"/>
            <ac:spMk id="3" creationId="{2A2980B7-5886-7A77-07BD-70541A6E6AA3}"/>
          </ac:spMkLst>
        </pc:spChg>
        <pc:spChg chg="add">
          <ac:chgData name="Михаил Яшенков" userId="0a33ab83a50ea8ac" providerId="LiveId" clId="{2C4DC858-D526-4ED9-B118-3B84257EB143}" dt="2024-12-22T18:26:26.479" v="1616"/>
          <ac:spMkLst>
            <pc:docMk/>
            <pc:sldMk cId="2000826540" sldId="675"/>
            <ac:spMk id="4" creationId="{F51E2FF8-8E38-B92A-FD10-C9FEEEB62AE9}"/>
          </ac:spMkLst>
        </pc:spChg>
        <pc:spChg chg="add del mod">
          <ac:chgData name="Михаил Яшенков" userId="0a33ab83a50ea8ac" providerId="LiveId" clId="{2C4DC858-D526-4ED9-B118-3B84257EB143}" dt="2024-12-22T18:26:54.086" v="1625" actId="478"/>
          <ac:spMkLst>
            <pc:docMk/>
            <pc:sldMk cId="2000826540" sldId="675"/>
            <ac:spMk id="5" creationId="{23AA88A9-D946-47E1-C4C6-764F9D7A75C0}"/>
          </ac:spMkLst>
        </pc:spChg>
        <pc:spChg chg="add mod">
          <ac:chgData name="Михаил Яшенков" userId="0a33ab83a50ea8ac" providerId="LiveId" clId="{2C4DC858-D526-4ED9-B118-3B84257EB143}" dt="2024-12-22T18:26:46.767" v="1620"/>
          <ac:spMkLst>
            <pc:docMk/>
            <pc:sldMk cId="2000826540" sldId="675"/>
            <ac:spMk id="6" creationId="{CE7482AD-00DA-A92D-22B1-D6F359980284}"/>
          </ac:spMkLst>
        </pc:spChg>
        <pc:spChg chg="add del mod">
          <ac:chgData name="Михаил Яшенков" userId="0a33ab83a50ea8ac" providerId="LiveId" clId="{2C4DC858-D526-4ED9-B118-3B84257EB143}" dt="2024-12-22T18:27:46.014" v="1632"/>
          <ac:spMkLst>
            <pc:docMk/>
            <pc:sldMk cId="2000826540" sldId="675"/>
            <ac:spMk id="7" creationId="{F9D1A81E-5F05-7390-A99E-008BD965E54D}"/>
          </ac:spMkLst>
        </pc:spChg>
        <pc:spChg chg="mod">
          <ac:chgData name="Михаил Яшенков" userId="0a33ab83a50ea8ac" providerId="LiveId" clId="{2C4DC858-D526-4ED9-B118-3B84257EB143}" dt="2024-12-22T18:27:22.751" v="1628" actId="14100"/>
          <ac:spMkLst>
            <pc:docMk/>
            <pc:sldMk cId="2000826540" sldId="675"/>
            <ac:spMk id="10" creationId="{0248025D-7C9F-AEB9-C83D-FC50CF8558F5}"/>
          </ac:spMkLst>
        </pc:spChg>
        <pc:spChg chg="mod">
          <ac:chgData name="Михаил Яшенков" userId="0a33ab83a50ea8ac" providerId="LiveId" clId="{2C4DC858-D526-4ED9-B118-3B84257EB143}" dt="2024-12-22T18:48:29.324" v="1642" actId="108"/>
          <ac:spMkLst>
            <pc:docMk/>
            <pc:sldMk cId="2000826540" sldId="675"/>
            <ac:spMk id="11" creationId="{86D103A4-059E-9633-C659-CBA6E30334CC}"/>
          </ac:spMkLst>
        </pc:spChg>
      </pc:sldChg>
      <pc:sldChg chg="addSp delSp modSp mod">
        <pc:chgData name="Михаил Яшенков" userId="0a33ab83a50ea8ac" providerId="LiveId" clId="{2C4DC858-D526-4ED9-B118-3B84257EB143}" dt="2024-12-22T16:59:35.706" v="1487" actId="1076"/>
        <pc:sldMkLst>
          <pc:docMk/>
          <pc:sldMk cId="4178125459" sldId="677"/>
        </pc:sldMkLst>
        <pc:spChg chg="add mod">
          <ac:chgData name="Михаил Яшенков" userId="0a33ab83a50ea8ac" providerId="LiveId" clId="{2C4DC858-D526-4ED9-B118-3B84257EB143}" dt="2024-12-21T12:38:55.848" v="952" actId="208"/>
          <ac:spMkLst>
            <pc:docMk/>
            <pc:sldMk cId="4178125459" sldId="677"/>
            <ac:spMk id="2" creationId="{302FB6AD-506C-BD1C-B4B1-B1C5F1C92FFE}"/>
          </ac:spMkLst>
        </pc:spChg>
        <pc:spChg chg="add mod">
          <ac:chgData name="Михаил Яшенков" userId="0a33ab83a50ea8ac" providerId="LiveId" clId="{2C4DC858-D526-4ED9-B118-3B84257EB143}" dt="2024-12-21T12:43:11.883" v="1076" actId="122"/>
          <ac:spMkLst>
            <pc:docMk/>
            <pc:sldMk cId="4178125459" sldId="677"/>
            <ac:spMk id="5" creationId="{ECFCD0D5-6867-1A8F-818B-59FDF6107F40}"/>
          </ac:spMkLst>
        </pc:spChg>
        <pc:spChg chg="add mod">
          <ac:chgData name="Михаил Яшенков" userId="0a33ab83a50ea8ac" providerId="LiveId" clId="{2C4DC858-D526-4ED9-B118-3B84257EB143}" dt="2024-12-21T18:16:32.393" v="1322" actId="20577"/>
          <ac:spMkLst>
            <pc:docMk/>
            <pc:sldMk cId="4178125459" sldId="677"/>
            <ac:spMk id="6" creationId="{6E56C907-B74D-8194-38A4-646D8BE5333D}"/>
          </ac:spMkLst>
        </pc:spChg>
        <pc:spChg chg="mod">
          <ac:chgData name="Михаил Яшенков" userId="0a33ab83a50ea8ac" providerId="LiveId" clId="{2C4DC858-D526-4ED9-B118-3B84257EB143}" dt="2024-12-21T12:43:06.063" v="1074" actId="14100"/>
          <ac:spMkLst>
            <pc:docMk/>
            <pc:sldMk cId="4178125459" sldId="677"/>
            <ac:spMk id="9" creationId="{031F6F05-79A2-EB7F-BD21-49B908CDBC31}"/>
          </ac:spMkLst>
        </pc:spChg>
        <pc:spChg chg="mod">
          <ac:chgData name="Михаил Яшенков" userId="0a33ab83a50ea8ac" providerId="LiveId" clId="{2C4DC858-D526-4ED9-B118-3B84257EB143}" dt="2024-12-22T16:59:04.578" v="1481" actId="1076"/>
          <ac:spMkLst>
            <pc:docMk/>
            <pc:sldMk cId="4178125459" sldId="677"/>
            <ac:spMk id="10" creationId="{EE949067-0C35-FE01-3AB7-C4C736E62F5C}"/>
          </ac:spMkLst>
        </pc:spChg>
        <pc:spChg chg="mod">
          <ac:chgData name="Михаил Яшенков" userId="0a33ab83a50ea8ac" providerId="LiveId" clId="{2C4DC858-D526-4ED9-B118-3B84257EB143}" dt="2024-12-22T16:59:30.064" v="1486" actId="14100"/>
          <ac:spMkLst>
            <pc:docMk/>
            <pc:sldMk cId="4178125459" sldId="677"/>
            <ac:spMk id="11" creationId="{CD4D18C3-F17A-87BC-7EFB-421A67514279}"/>
          </ac:spMkLst>
        </pc:spChg>
        <pc:spChg chg="del">
          <ac:chgData name="Михаил Яшенков" userId="0a33ab83a50ea8ac" providerId="LiveId" clId="{2C4DC858-D526-4ED9-B118-3B84257EB143}" dt="2024-12-21T12:26:12.213" v="667" actId="478"/>
          <ac:spMkLst>
            <pc:docMk/>
            <pc:sldMk cId="4178125459" sldId="677"/>
            <ac:spMk id="12" creationId="{4527C7A0-AD20-E29E-90E2-44787F6CA7A5}"/>
          </ac:spMkLst>
        </pc:spChg>
        <pc:spChg chg="add del mod">
          <ac:chgData name="Михаил Яшенков" userId="0a33ab83a50ea8ac" providerId="LiveId" clId="{2C4DC858-D526-4ED9-B118-3B84257EB143}" dt="2024-12-22T16:59:35.706" v="1487" actId="1076"/>
          <ac:spMkLst>
            <pc:docMk/>
            <pc:sldMk cId="4178125459" sldId="677"/>
            <ac:spMk id="13" creationId="{54092064-353C-8BFD-C5D0-C52249B3FC6D}"/>
          </ac:spMkLst>
        </pc:spChg>
        <pc:picChg chg="add mod">
          <ac:chgData name="Михаил Яшенков" userId="0a33ab83a50ea8ac" providerId="LiveId" clId="{2C4DC858-D526-4ED9-B118-3B84257EB143}" dt="2024-12-21T12:39:29.774" v="959" actId="1076"/>
          <ac:picMkLst>
            <pc:docMk/>
            <pc:sldMk cId="4178125459" sldId="677"/>
            <ac:picMk id="4" creationId="{544E36F7-1D14-EA08-C980-D2ED22EA2543}"/>
          </ac:picMkLst>
        </pc:picChg>
      </pc:sldChg>
      <pc:sldChg chg="add del">
        <pc:chgData name="Михаил Яшенков" userId="0a33ab83a50ea8ac" providerId="LiveId" clId="{2C4DC858-D526-4ED9-B118-3B84257EB143}" dt="2024-12-21T12:43:18.929" v="1077" actId="47"/>
        <pc:sldMkLst>
          <pc:docMk/>
          <pc:sldMk cId="2541229049" sldId="678"/>
        </pc:sldMkLst>
      </pc:sldChg>
      <pc:sldChg chg="addSp delSp modSp add mod">
        <pc:chgData name="Михаил Яшенков" userId="0a33ab83a50ea8ac" providerId="LiveId" clId="{2C4DC858-D526-4ED9-B118-3B84257EB143}" dt="2024-12-22T16:56:27.629" v="1381" actId="14100"/>
        <pc:sldMkLst>
          <pc:docMk/>
          <pc:sldMk cId="3345696130" sldId="678"/>
        </pc:sldMkLst>
        <pc:spChg chg="ord">
          <ac:chgData name="Михаил Яшенков" userId="0a33ab83a50ea8ac" providerId="LiveId" clId="{2C4DC858-D526-4ED9-B118-3B84257EB143}" dt="2024-12-22T16:54:42.899" v="1366" actId="167"/>
          <ac:spMkLst>
            <pc:docMk/>
            <pc:sldMk cId="3345696130" sldId="678"/>
            <ac:spMk id="2" creationId="{128B0338-9BF1-1048-F472-7DF6A716F1E6}"/>
          </ac:spMkLst>
        </pc:spChg>
        <pc:spChg chg="mod">
          <ac:chgData name="Михаил Яшенков" userId="0a33ab83a50ea8ac" providerId="LiveId" clId="{2C4DC858-D526-4ED9-B118-3B84257EB143}" dt="2024-12-21T12:44:07.535" v="1140" actId="1076"/>
          <ac:spMkLst>
            <pc:docMk/>
            <pc:sldMk cId="3345696130" sldId="678"/>
            <ac:spMk id="5" creationId="{E0D2289D-8526-F85F-0202-9D4BC6F6EC4C}"/>
          </ac:spMkLst>
        </pc:spChg>
        <pc:spChg chg="add del mod">
          <ac:chgData name="Михаил Яшенков" userId="0a33ab83a50ea8ac" providerId="LiveId" clId="{2C4DC858-D526-4ED9-B118-3B84257EB143}" dt="2024-12-21T12:44:57.752" v="1148" actId="478"/>
          <ac:spMkLst>
            <pc:docMk/>
            <pc:sldMk cId="3345696130" sldId="678"/>
            <ac:spMk id="6" creationId="{E2D25846-D92D-5F21-9724-58E0583FF2E7}"/>
          </ac:spMkLst>
        </pc:spChg>
        <pc:spChg chg="add del mod">
          <ac:chgData name="Михаил Яшенков" userId="0a33ab83a50ea8ac" providerId="LiveId" clId="{2C4DC858-D526-4ED9-B118-3B84257EB143}" dt="2024-12-21T12:44:58.765" v="1149" actId="478"/>
          <ac:spMkLst>
            <pc:docMk/>
            <pc:sldMk cId="3345696130" sldId="678"/>
            <ac:spMk id="8" creationId="{91F82BF9-D49F-F751-C04A-491CA70020F1}"/>
          </ac:spMkLst>
        </pc:spChg>
        <pc:spChg chg="mod">
          <ac:chgData name="Михаил Яшенков" userId="0a33ab83a50ea8ac" providerId="LiveId" clId="{2C4DC858-D526-4ED9-B118-3B84257EB143}" dt="2024-12-22T16:55:05.244" v="1369" actId="1076"/>
          <ac:spMkLst>
            <pc:docMk/>
            <pc:sldMk cId="3345696130" sldId="678"/>
            <ac:spMk id="10" creationId="{CC659ED8-CD46-949F-56C5-E8D2DD10AAEC}"/>
          </ac:spMkLst>
        </pc:spChg>
        <pc:spChg chg="del">
          <ac:chgData name="Михаил Яшенков" userId="0a33ab83a50ea8ac" providerId="LiveId" clId="{2C4DC858-D526-4ED9-B118-3B84257EB143}" dt="2024-12-21T12:44:56.929" v="1147" actId="478"/>
          <ac:spMkLst>
            <pc:docMk/>
            <pc:sldMk cId="3345696130" sldId="678"/>
            <ac:spMk id="11" creationId="{50A0350D-2FF7-71D2-9E9E-E7248469F5C9}"/>
          </ac:spMkLst>
        </pc:spChg>
        <pc:spChg chg="add mod ord">
          <ac:chgData name="Михаил Яшенков" userId="0a33ab83a50ea8ac" providerId="LiveId" clId="{2C4DC858-D526-4ED9-B118-3B84257EB143}" dt="2024-12-22T16:54:30.417" v="1363" actId="171"/>
          <ac:spMkLst>
            <pc:docMk/>
            <pc:sldMk cId="3345696130" sldId="678"/>
            <ac:spMk id="12" creationId="{5053D802-A62A-3B26-8CB6-53D79CAA1320}"/>
          </ac:spMkLst>
        </pc:spChg>
        <pc:spChg chg="del mod">
          <ac:chgData name="Михаил Яшенков" userId="0a33ab83a50ea8ac" providerId="LiveId" clId="{2C4DC858-D526-4ED9-B118-3B84257EB143}" dt="2024-12-21T12:44:55.150" v="1146" actId="478"/>
          <ac:spMkLst>
            <pc:docMk/>
            <pc:sldMk cId="3345696130" sldId="678"/>
            <ac:spMk id="13" creationId="{5C92FEE7-2F74-2A7D-B95A-51B219132B75}"/>
          </ac:spMkLst>
        </pc:spChg>
        <pc:spChg chg="add del">
          <ac:chgData name="Михаил Яшенков" userId="0a33ab83a50ea8ac" providerId="LiveId" clId="{2C4DC858-D526-4ED9-B118-3B84257EB143}" dt="2024-12-22T16:55:37.961" v="1371" actId="478"/>
          <ac:spMkLst>
            <pc:docMk/>
            <pc:sldMk cId="3345696130" sldId="678"/>
            <ac:spMk id="15" creationId="{2327FE1C-3F68-AE44-E880-B11A3DFE1D64}"/>
          </ac:spMkLst>
        </pc:spChg>
        <pc:picChg chg="del">
          <ac:chgData name="Михаил Яшенков" userId="0a33ab83a50ea8ac" providerId="LiveId" clId="{2C4DC858-D526-4ED9-B118-3B84257EB143}" dt="2024-12-22T16:54:32.258" v="1364" actId="478"/>
          <ac:picMkLst>
            <pc:docMk/>
            <pc:sldMk cId="3345696130" sldId="678"/>
            <ac:picMk id="4" creationId="{EEFC1C1D-AC70-C020-9316-4357EAD511F2}"/>
          </ac:picMkLst>
        </pc:picChg>
        <pc:picChg chg="add mod">
          <ac:chgData name="Михаил Яшенков" userId="0a33ab83a50ea8ac" providerId="LiveId" clId="{2C4DC858-D526-4ED9-B118-3B84257EB143}" dt="2024-12-22T16:56:27.629" v="1381" actId="14100"/>
          <ac:picMkLst>
            <pc:docMk/>
            <pc:sldMk cId="3345696130" sldId="678"/>
            <ac:picMk id="17" creationId="{127FF999-588A-EA09-2D2C-5765BEA1FD30}"/>
          </ac:picMkLst>
        </pc:picChg>
      </pc:sldChg>
      <pc:sldChg chg="addSp delSp modSp new mod modAnim">
        <pc:chgData name="Михаил Яшенков" userId="0a33ab83a50ea8ac" providerId="LiveId" clId="{2C4DC858-D526-4ED9-B118-3B84257EB143}" dt="2024-12-22T18:06:10.502" v="1597" actId="20577"/>
        <pc:sldMkLst>
          <pc:docMk/>
          <pc:sldMk cId="3281099840" sldId="679"/>
        </pc:sldMkLst>
        <pc:spChg chg="mod">
          <ac:chgData name="Михаил Яшенков" userId="0a33ab83a50ea8ac" providerId="LiveId" clId="{2C4DC858-D526-4ED9-B118-3B84257EB143}" dt="2024-12-22T17:37:49.349" v="1535" actId="108"/>
          <ac:spMkLst>
            <pc:docMk/>
            <pc:sldMk cId="3281099840" sldId="679"/>
            <ac:spMk id="2" creationId="{D49BA78C-6C60-1D53-7D21-57B3867BA555}"/>
          </ac:spMkLst>
        </pc:spChg>
        <pc:spChg chg="del">
          <ac:chgData name="Михаил Яшенков" userId="0a33ab83a50ea8ac" providerId="LiveId" clId="{2C4DC858-D526-4ED9-B118-3B84257EB143}" dt="2024-12-22T17:33:46.907" v="1489"/>
          <ac:spMkLst>
            <pc:docMk/>
            <pc:sldMk cId="3281099840" sldId="679"/>
            <ac:spMk id="3" creationId="{031E3521-E7FF-0E2D-98A5-21595730DB65}"/>
          </ac:spMkLst>
        </pc:spChg>
        <pc:spChg chg="add mod">
          <ac:chgData name="Михаил Яшенков" userId="0a33ab83a50ea8ac" providerId="LiveId" clId="{2C4DC858-D526-4ED9-B118-3B84257EB143}" dt="2024-12-22T18:06:10.502" v="1597" actId="20577"/>
          <ac:spMkLst>
            <pc:docMk/>
            <pc:sldMk cId="3281099840" sldId="679"/>
            <ac:spMk id="4" creationId="{E968E1EB-B768-9468-DB2C-E4B08F23354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21.12.2024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21.12.2024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566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с буллитами и графикой без заголовка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87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47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«Вопросы»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Может использоваться как в темной, так и в светлой теме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21.12.2024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Палитра оттенков серого 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AFAFA"/>
                </a:solidFill>
              </a:rPr>
              <a:t>Использование </a:t>
            </a:r>
            <a:br>
              <a:rPr lang="ru-RU" sz="6500" dirty="0">
                <a:solidFill>
                  <a:srgbClr val="FAFAFA"/>
                </a:solidFill>
              </a:rPr>
            </a:br>
            <a:r>
              <a:rPr lang="ru-RU" sz="6500" dirty="0">
                <a:solidFill>
                  <a:srgbClr val="FAFAFA"/>
                </a:solidFill>
              </a:rPr>
              <a:t>доп. цветов</a:t>
            </a: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«Машинного обучения»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«Аналитики»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Типографика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9.svg"/><Relationship Id="rId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sv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sz="8000" dirty="0">
                <a:solidFill>
                  <a:srgbClr val="FAFAFA"/>
                </a:solidFill>
              </a:rPr>
              <a:t>Кейс: Золотая жила 2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19764"/>
            <a:ext cx="16520895" cy="564322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3600" dirty="0">
                <a:solidFill>
                  <a:srgbClr val="009B40"/>
                </a:solidFill>
              </a:rPr>
              <a:t>Яшенков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>
            <a:extLst>
              <a:ext uri="{FF2B5EF4-FFF2-40B4-BE49-F238E27FC236}">
                <a16:creationId xmlns:a16="http://schemas.microsoft.com/office/drawing/2014/main" id="{031F6F05-79A2-EB7F-BD21-49B908CDBC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19" y="536547"/>
            <a:ext cx="4607761" cy="900246"/>
          </a:xfrm>
        </p:spPr>
        <p:txBody>
          <a:bodyPr/>
          <a:lstStyle/>
          <a:p>
            <a:r>
              <a:rPr lang="ru-RU" dirty="0"/>
              <a:t>Серия тестов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E949067-0C35-FE01-3AB7-C4C736E62F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986670"/>
            <a:ext cx="8091975" cy="2492990"/>
          </a:xfrm>
        </p:spPr>
        <p:txBody>
          <a:bodyPr/>
          <a:lstStyle/>
          <a:p>
            <a:r>
              <a:rPr lang="ru-RU" dirty="0"/>
              <a:t>Идея сравнивать подкатегории «Женщины 18 лет», «Женщины 19 лет», «Женщины 20 лет», ... «Женщины 24 лет», попарно тестируя значимость разницы в прибыльности, является интересной, мы узнаем насколько схожи эти подкатегории между собой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D4D18C3-F17A-87BC-7EFB-421A675142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8048701"/>
            <a:ext cx="8091974" cy="2698175"/>
          </a:xfrm>
        </p:spPr>
        <p:txBody>
          <a:bodyPr/>
          <a:lstStyle/>
          <a:p>
            <a:r>
              <a:rPr lang="ru-RU" dirty="0"/>
              <a:t>Исправим это. Уровень значимости в каждом тесте должен быть 0.0024, тогда следуя ранее описанному правилу мы получим уровень значимости во всей выборке чуть менее </a:t>
            </a:r>
            <a:r>
              <a:rPr lang="en-US" dirty="0"/>
              <a:t>0.05</a:t>
            </a:r>
            <a:endParaRPr lang="ru-RU" dirty="0"/>
          </a:p>
          <a:p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54092064-353C-8BFD-C5D0-C52249B3FC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4309216"/>
            <a:ext cx="8091974" cy="3739485"/>
          </a:xfrm>
        </p:spPr>
        <p:txBody>
          <a:bodyPr/>
          <a:lstStyle/>
          <a:p>
            <a:r>
              <a:rPr lang="ru-RU" dirty="0"/>
              <a:t>Нам придется уменьшить уровень значимости в каждом конкретном тесте, </a:t>
            </a:r>
            <a:r>
              <a:rPr lang="ru-RU" dirty="0" err="1"/>
              <a:t>тк</a:t>
            </a:r>
            <a:r>
              <a:rPr lang="ru-RU" dirty="0"/>
              <a:t> он будет составлять 1 – (1 - </a:t>
            </a:r>
            <a:r>
              <a:rPr lang="en-US" dirty="0"/>
              <a:t>alpha</a:t>
            </a:r>
            <a:r>
              <a:rPr lang="ru-RU" dirty="0"/>
              <a:t>)</a:t>
            </a:r>
            <a:r>
              <a:rPr lang="en-US" dirty="0"/>
              <a:t>^</a:t>
            </a:r>
            <a:r>
              <a:rPr lang="ru-RU" dirty="0"/>
              <a:t>кол-во тестов, где </a:t>
            </a:r>
            <a:r>
              <a:rPr lang="en-US" dirty="0"/>
              <a:t>alpha</a:t>
            </a:r>
            <a:r>
              <a:rPr lang="ru-RU" dirty="0"/>
              <a:t> это уровень значимости в каждом тесте. В нашем случае нам приведется провести 6+5+4+3+2+1 = 21 тест. То есть уровень значимости в общем будет 1 – 0.95</a:t>
            </a:r>
            <a:r>
              <a:rPr lang="en-US" dirty="0"/>
              <a:t>^21</a:t>
            </a:r>
            <a:r>
              <a:rPr lang="ru-RU" dirty="0"/>
              <a:t> = 0,</a:t>
            </a:r>
            <a:r>
              <a:rPr lang="en-US" dirty="0"/>
              <a:t>66</a:t>
            </a:r>
            <a:r>
              <a:rPr lang="ru-RU" dirty="0"/>
              <a:t>. 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02FB6AD-506C-BD1C-B4B1-B1C5F1C92FFE}"/>
              </a:ext>
            </a:extLst>
          </p:cNvPr>
          <p:cNvSpPr/>
          <p:nvPr/>
        </p:nvSpPr>
        <p:spPr>
          <a:xfrm>
            <a:off x="8686800" y="3468414"/>
            <a:ext cx="1781503" cy="4410212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4E36F7-1D14-EA08-C980-D2ED22EA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4851824"/>
            <a:ext cx="1607519" cy="1190531"/>
          </a:xfrm>
          <a:prstGeom prst="rect">
            <a:avLst/>
          </a:prstGeom>
        </p:spPr>
      </p:pic>
      <p:sp>
        <p:nvSpPr>
          <p:cNvPr id="5" name="Подзаголовок 7">
            <a:extLst>
              <a:ext uri="{FF2B5EF4-FFF2-40B4-BE49-F238E27FC236}">
                <a16:creationId xmlns:a16="http://schemas.microsoft.com/office/drawing/2014/main" id="{ECFCD0D5-6867-1A8F-818B-59FDF6107F40}"/>
              </a:ext>
            </a:extLst>
          </p:cNvPr>
          <p:cNvSpPr txBox="1">
            <a:spLocks/>
          </p:cNvSpPr>
          <p:nvPr/>
        </p:nvSpPr>
        <p:spPr>
          <a:xfrm>
            <a:off x="1594919" y="1436793"/>
            <a:ext cx="4607761" cy="5713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488104" rtl="0" eaLnBrk="1" latinLnBrk="0" hangingPunct="1">
              <a:lnSpc>
                <a:spcPts val="4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i="0" kern="1200">
                <a:solidFill>
                  <a:srgbClr val="FAFAFA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8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3720260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4312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08365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2416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Уровень значимости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6E56C907-B74D-8194-38A4-646D8BE5333D}"/>
              </a:ext>
            </a:extLst>
          </p:cNvPr>
          <p:cNvSpPr txBox="1">
            <a:spLocks/>
          </p:cNvSpPr>
          <p:nvPr/>
        </p:nvSpPr>
        <p:spPr>
          <a:xfrm>
            <a:off x="10763584" y="10307598"/>
            <a:ext cx="9102241" cy="415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kumimoji="0" lang="ru-RU" sz="3000" b="0" i="0" u="none" strike="noStrike" kern="1200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мужчин все аналогично</a:t>
            </a:r>
          </a:p>
        </p:txBody>
      </p:sp>
    </p:spTree>
    <p:extLst>
      <p:ext uri="{BB962C8B-B14F-4D97-AF65-F5344CB8AC3E}">
        <p14:creationId xmlns:p14="http://schemas.microsoft.com/office/powerpoint/2010/main" val="41781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8FC1E-E70C-FB8E-202F-18BCC01D4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8B0338-9BF1-1048-F472-7DF6A716F1E6}"/>
              </a:ext>
            </a:extLst>
          </p:cNvPr>
          <p:cNvSpPr/>
          <p:nvPr/>
        </p:nvSpPr>
        <p:spPr>
          <a:xfrm>
            <a:off x="8686800" y="3468414"/>
            <a:ext cx="1781503" cy="4410212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053D802-A62A-3B26-8CB6-53D79CAA1320}"/>
              </a:ext>
            </a:extLst>
          </p:cNvPr>
          <p:cNvSpPr/>
          <p:nvPr/>
        </p:nvSpPr>
        <p:spPr>
          <a:xfrm>
            <a:off x="8599807" y="1731962"/>
            <a:ext cx="1781503" cy="7696200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29567CDF-FD21-793E-04E7-7A8876135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19" y="536547"/>
            <a:ext cx="4607761" cy="900246"/>
          </a:xfrm>
        </p:spPr>
        <p:txBody>
          <a:bodyPr/>
          <a:lstStyle/>
          <a:p>
            <a:r>
              <a:rPr lang="ru-RU" dirty="0"/>
              <a:t>Серия тестов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C659ED8-CD46-949F-56C5-E8D2DD10AA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1024" y="1144772"/>
            <a:ext cx="9341352" cy="9057495"/>
          </a:xfrm>
        </p:spPr>
        <p:txBody>
          <a:bodyPr/>
          <a:lstStyle/>
          <a:p>
            <a:r>
              <a:rPr lang="ru-RU" dirty="0"/>
              <a:t>Как будет себя вести минимальный детектируемый эффект при серии тестов?</a:t>
            </a:r>
          </a:p>
          <a:p>
            <a:r>
              <a:rPr lang="ru-RU" dirty="0"/>
              <a:t>Минимально детектируемый эффект в серии тестов может увеличиться или уменьшиться. С одной стороны, более строгие критерии значимости (уровень значимости уменьшается в 21 раз) требуют более выраженных эффектов, чтобы быть статистически значимыми. С другой стороны, разные группы имеют разные </a:t>
            </a:r>
            <a:r>
              <a:rPr lang="ru-RU" dirty="0" err="1"/>
              <a:t>sigm</a:t>
            </a:r>
            <a:r>
              <a:rPr lang="en-US" dirty="0"/>
              <a:t>-</a:t>
            </a:r>
            <a:r>
              <a:rPr lang="ru-RU" dirty="0"/>
              <a:t>ы и размеры, что может привести к уменьшению MDE.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Подзаголовок 7">
            <a:extLst>
              <a:ext uri="{FF2B5EF4-FFF2-40B4-BE49-F238E27FC236}">
                <a16:creationId xmlns:a16="http://schemas.microsoft.com/office/drawing/2014/main" id="{E0D2289D-8526-F85F-0202-9D4BC6F6EC4C}"/>
              </a:ext>
            </a:extLst>
          </p:cNvPr>
          <p:cNvSpPr txBox="1">
            <a:spLocks/>
          </p:cNvSpPr>
          <p:nvPr/>
        </p:nvSpPr>
        <p:spPr>
          <a:xfrm>
            <a:off x="731519" y="1586684"/>
            <a:ext cx="6781801" cy="605367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lvl1pPr marL="0" indent="0" algn="l" defTabSz="1488104" rtl="0" eaLnBrk="1" latinLnBrk="0" hangingPunct="1">
              <a:lnSpc>
                <a:spcPts val="4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0" i="0" kern="1200">
                <a:solidFill>
                  <a:srgbClr val="FAFAFA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8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3720260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4312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08365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2416" indent="0" algn="ctr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Минимальный детектируемый эффект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7FF999-588A-EA09-2D2C-5765BEA1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317779" y="2637329"/>
            <a:ext cx="5164059" cy="1188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9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A5625EB-6028-E45F-3698-EEA73B13A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Черный уровень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A0C46531-66BC-389C-30C7-57316A4F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98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A37EC-ED13-4615-2547-5A10C005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>
            <a:extLst>
              <a:ext uri="{FF2B5EF4-FFF2-40B4-BE49-F238E27FC236}">
                <a16:creationId xmlns:a16="http://schemas.microsoft.com/office/drawing/2014/main" id="{C3044011-C520-91EF-6F77-EEF5E049B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784859"/>
            <a:ext cx="10178162" cy="3806170"/>
          </a:xfrm>
        </p:spPr>
        <p:txBody>
          <a:bodyPr/>
          <a:lstStyle/>
          <a:p>
            <a:r>
              <a:rPr lang="ru-RU" dirty="0"/>
              <a:t>значимость разницы в прибыльности категорий</a:t>
            </a:r>
          </a:p>
          <a:p>
            <a:r>
              <a:rPr lang="ru-RU" dirty="0"/>
              <a:t>Женщины 18-24 лет и золотая жила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991EA228-07F8-554B-BAD5-43A4139554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608" y="5164564"/>
            <a:ext cx="8996658" cy="1246495"/>
          </a:xfrm>
        </p:spPr>
        <p:txBody>
          <a:bodyPr/>
          <a:lstStyle/>
          <a:p>
            <a:r>
              <a:rPr lang="en-US" sz="3000" dirty="0"/>
              <a:t>P-value </a:t>
            </a:r>
            <a:r>
              <a:rPr lang="ru-RU" sz="3000" dirty="0"/>
              <a:t>разности профита этих двух категорий = 0%. Мы имеем достаточно оснований считать что среднее этих категорий отличается</a:t>
            </a:r>
          </a:p>
        </p:txBody>
      </p:sp>
    </p:spTree>
    <p:extLst>
      <p:ext uri="{BB962C8B-B14F-4D97-AF65-F5344CB8AC3E}">
        <p14:creationId xmlns:p14="http://schemas.microsoft.com/office/powerpoint/2010/main" val="387656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>
            <a:extLst>
              <a:ext uri="{FF2B5EF4-FFF2-40B4-BE49-F238E27FC236}">
                <a16:creationId xmlns:a16="http://schemas.microsoft.com/office/drawing/2014/main" id="{0248025D-7C9F-AEB9-C83D-FC50CF855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990043"/>
            <a:ext cx="10178162" cy="3600986"/>
          </a:xfrm>
        </p:spPr>
        <p:txBody>
          <a:bodyPr/>
          <a:lstStyle/>
          <a:p>
            <a:r>
              <a:rPr lang="ru-RU" dirty="0"/>
              <a:t>Минимальный детектируемый эффект для категории мужчин 18 лет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86D103A4-059E-9633-C659-CBA6E3033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608" y="4591029"/>
            <a:ext cx="8996658" cy="4149854"/>
          </a:xfrm>
        </p:spPr>
        <p:txBody>
          <a:bodyPr/>
          <a:lstStyle/>
          <a:p>
            <a:r>
              <a:rPr lang="ru-RU" sz="3000" dirty="0"/>
              <a:t>Минимальный детектируемый эффект в категории мужчины 18 лет –  144р, при требуемом уровне мощности в 80%. </a:t>
            </a:r>
          </a:p>
          <a:p>
            <a:r>
              <a:rPr lang="ru-RU" altLang="ru-RU" sz="3000" dirty="0"/>
              <a:t>Полученный минимально детектируемый эффект означает, что в этом тесте различие между средними будет обнаружено с 80% вероятностью, если оно будет ≥</a:t>
            </a:r>
            <a:r>
              <a:rPr lang="ru-RU" sz="3000" dirty="0"/>
              <a:t> 144р</a:t>
            </a:r>
            <a:r>
              <a:rPr lang="ru-RU" altLang="ru-RU" sz="3000" dirty="0"/>
              <a:t>. Меньшие различия будут детектироваться тестом с вероятностью &lt;80%. </a:t>
            </a:r>
          </a:p>
          <a:p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00082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49BA78C-6C60-1D53-7D21-57B3867BA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540339"/>
            <a:ext cx="9788418" cy="2742289"/>
          </a:xfrm>
        </p:spPr>
        <p:txBody>
          <a:bodyPr/>
          <a:lstStyle/>
          <a:p>
            <a:r>
              <a:rPr lang="ru-RU" altLang="ru-RU" sz="6600" b="0" dirty="0">
                <a:solidFill>
                  <a:srgbClr val="E3E3E3"/>
                </a:solidFill>
                <a:latin typeface="Roboto" panose="02000000000000000000" pitchFamily="2" charset="0"/>
              </a:rPr>
              <a:t>Минимально детектируемый эффект в серии тестов</a:t>
            </a:r>
            <a:endParaRPr lang="ru-RU" sz="6600" b="0" dirty="0">
              <a:solidFill>
                <a:srgbClr val="E3E3E3"/>
              </a:solidFill>
              <a:latin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8E1EB-B768-9468-DB2C-E4B08F23354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839607" y="4191052"/>
            <a:ext cx="978841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>
              <a:lnSpc>
                <a:spcPct val="100000"/>
              </a:lnSpc>
            </a:pP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Минимально детектируемый эффект </a:t>
            </a:r>
            <a:r>
              <a:rPr lang="ru-RU" altLang="ru-RU" sz="3000" dirty="0">
                <a:solidFill>
                  <a:srgbClr val="E3E3E3"/>
                </a:solidFill>
                <a:latin typeface="Roboto" panose="02000000000000000000" pitchFamily="2" charset="0"/>
              </a:rPr>
              <a:t>в серии тестов, проверяющих, что прибыль хотя бы в одной из категорий в категории «Мужчины 18 лет», «Мужчины 19 лет», ... «Мужчины 24 лет» выше стоимости</a:t>
            </a:r>
            <a:r>
              <a:rPr lang="en-US" altLang="ru-RU" sz="3000" dirty="0">
                <a:solidFill>
                  <a:srgbClr val="E3E3E3"/>
                </a:solidFill>
                <a:latin typeface="Roboto" panose="02000000000000000000" pitchFamily="2" charset="0"/>
              </a:rPr>
              <a:t> </a:t>
            </a:r>
            <a:r>
              <a:rPr lang="ru-RU" altLang="ru-RU" sz="3000" dirty="0">
                <a:solidFill>
                  <a:srgbClr val="E3E3E3"/>
                </a:solidFill>
                <a:latin typeface="Roboto" panose="02000000000000000000" pitchFamily="2" charset="0"/>
              </a:rPr>
              <a:t>привлечения</a:t>
            </a:r>
            <a:r>
              <a:rPr lang="en-US" altLang="ru-RU" sz="3000" dirty="0">
                <a:solidFill>
                  <a:srgbClr val="E3E3E3"/>
                </a:solidFill>
                <a:latin typeface="Roboto" panose="02000000000000000000" pitchFamily="2" charset="0"/>
              </a:rPr>
              <a:t> –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 около </a:t>
            </a:r>
            <a:r>
              <a:rPr kumimoji="0" lang="en-US" altLang="ru-RU" sz="3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193</a:t>
            </a:r>
            <a:r>
              <a:rPr lang="en-US" altLang="ru-RU" sz="3000" dirty="0">
                <a:solidFill>
                  <a:srgbClr val="E3E3E3"/>
                </a:solidFill>
                <a:latin typeface="Roboto" panose="02000000000000000000" pitchFamily="2" charset="0"/>
              </a:rPr>
              <a:t>.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Значит, при исследовании всех групп одновременно различие между средними будет обнаружено с 80% вероятностью, если оно будет 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MathJax_Main"/>
              </a:rPr>
              <a:t>≥</a:t>
            </a:r>
            <a:r>
              <a:rPr lang="en-US" altLang="ru-RU" sz="3000" dirty="0">
                <a:solidFill>
                  <a:srgbClr val="E3E3E3"/>
                </a:solidFill>
                <a:latin typeface="Roboto" panose="02000000000000000000" pitchFamily="2" charset="0"/>
              </a:rPr>
              <a:t>193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. Меньшие различия будут детектироваться тестом с вероятностью &lt;80%.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109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FDB017C-9518-F743-FCDA-C53930D42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00556" y="5099161"/>
            <a:ext cx="8439462" cy="961802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55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95CBA8B-D581-6F8D-EFC2-A3C46D25F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Синий уровень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1027DDA0-89C4-C6B4-477E-72B73D112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9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7DE13-157E-B736-5A5D-2F221660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25608"/>
            <a:ext cx="14726457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Основные метрики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E021C3-C3BF-3AFF-1F02-6EA7D8D08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905" y="2077073"/>
            <a:ext cx="7120602" cy="442109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400" dirty="0"/>
              <a:t>Всего в фирме 8 713 клиентов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FDF4C-9891-448F-A60F-6698CCB699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5959" y="2077073"/>
            <a:ext cx="1097680" cy="830997"/>
          </a:xfrm>
        </p:spPr>
        <p:txBody>
          <a:bodyPr/>
          <a:lstStyle/>
          <a:p>
            <a:r>
              <a:rPr lang="ru-RU" dirty="0"/>
              <a:t>01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6D8012C-AA2F-E04F-935B-69F6252F65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357068" y="2077073"/>
            <a:ext cx="1097680" cy="830997"/>
          </a:xfrm>
        </p:spPr>
        <p:txBody>
          <a:bodyPr/>
          <a:lstStyle/>
          <a:p>
            <a:r>
              <a:rPr lang="ru-RU" dirty="0"/>
              <a:t>03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83A0C84-48E0-22EE-CF38-D9A80EA8C64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5959" y="5235086"/>
            <a:ext cx="1097680" cy="830997"/>
          </a:xfrm>
        </p:spPr>
        <p:txBody>
          <a:bodyPr/>
          <a:lstStyle/>
          <a:p>
            <a:r>
              <a:rPr lang="ru-RU" dirty="0"/>
              <a:t>02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B4BCE19-C81C-7608-B46D-03A6336649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357068" y="5164563"/>
            <a:ext cx="1097680" cy="830997"/>
          </a:xfrm>
        </p:spPr>
        <p:txBody>
          <a:bodyPr/>
          <a:lstStyle/>
          <a:p>
            <a:r>
              <a:rPr lang="ru-RU" dirty="0"/>
              <a:t>04</a:t>
            </a:r>
          </a:p>
        </p:txBody>
      </p:sp>
      <p:sp>
        <p:nvSpPr>
          <p:cNvPr id="35" name="Текст 2">
            <a:extLst>
              <a:ext uri="{FF2B5EF4-FFF2-40B4-BE49-F238E27FC236}">
                <a16:creationId xmlns:a16="http://schemas.microsoft.com/office/drawing/2014/main" id="{C66B2F67-AE56-4BB2-1EA1-692F969DEA10}"/>
              </a:ext>
            </a:extLst>
          </p:cNvPr>
          <p:cNvSpPr txBox="1">
            <a:spLocks/>
          </p:cNvSpPr>
          <p:nvPr/>
        </p:nvSpPr>
        <p:spPr>
          <a:xfrm>
            <a:off x="2362905" y="5262635"/>
            <a:ext cx="7120602" cy="1377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dirty="0"/>
              <a:t>В среднем каждый клиент приносит компании 15 755 ₽</a:t>
            </a:r>
          </a:p>
          <a:p>
            <a:pPr>
              <a:lnSpc>
                <a:spcPts val="3400"/>
              </a:lnSpc>
              <a:spcBef>
                <a:spcPts val="0"/>
              </a:spcBef>
            </a:pPr>
            <a:endParaRPr lang="ru-RU" sz="3200" dirty="0"/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014F2EF9-EF74-12F3-BE87-BF11A70918B5}"/>
              </a:ext>
            </a:extLst>
          </p:cNvPr>
          <p:cNvSpPr txBox="1">
            <a:spLocks/>
          </p:cNvSpPr>
          <p:nvPr/>
        </p:nvSpPr>
        <p:spPr>
          <a:xfrm>
            <a:off x="11589564" y="2041573"/>
            <a:ext cx="6868421" cy="87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400" dirty="0"/>
              <a:t>Средняя стоимость привлечения одного клиента — 15</a:t>
            </a:r>
            <a:r>
              <a:rPr lang="en-US" sz="3400" dirty="0"/>
              <a:t> </a:t>
            </a:r>
            <a:r>
              <a:rPr lang="ru-RU" sz="3400" dirty="0"/>
              <a:t>000 ₽</a:t>
            </a:r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2249FC9D-A089-527E-6B90-2DEDAFE5A8C2}"/>
              </a:ext>
            </a:extLst>
          </p:cNvPr>
          <p:cNvSpPr txBox="1">
            <a:spLocks/>
          </p:cNvSpPr>
          <p:nvPr/>
        </p:nvSpPr>
        <p:spPr>
          <a:xfrm>
            <a:off x="3146952" y="7877394"/>
            <a:ext cx="15492740" cy="89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800" dirty="0"/>
              <a:t>Привлечение новых клиентов выгодная инициатива. Вложив 15 000 000 ₽ в не таргетированную рекламу мы можем получить прибыль 15 755 000 ₽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F461B0D0-A388-5742-46B3-6C8DB4B8C3DC}"/>
              </a:ext>
            </a:extLst>
          </p:cNvPr>
          <p:cNvSpPr txBox="1">
            <a:spLocks/>
          </p:cNvSpPr>
          <p:nvPr/>
        </p:nvSpPr>
        <p:spPr>
          <a:xfrm>
            <a:off x="11589564" y="5206896"/>
            <a:ext cx="7326218" cy="941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dirty="0"/>
              <a:t>Планируется привлечь 1 000 новых клиентов</a:t>
            </a: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04F142D8-D608-E629-6A1E-C0A685E39ED3}"/>
              </a:ext>
            </a:extLst>
          </p:cNvPr>
          <p:cNvCxnSpPr/>
          <p:nvPr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6F274B6F-4589-FC79-C67F-B14C2D023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607" y="7877396"/>
            <a:ext cx="1256114" cy="152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5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7594AD6B-6C1F-99BE-C9EB-76E3D6F28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616" y="283515"/>
            <a:ext cx="17913246" cy="1066959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sz="5000" dirty="0"/>
              <a:t>Результаты теста статистич</a:t>
            </a:r>
            <a:r>
              <a:rPr lang="ru-RU" sz="5000" dirty="0">
                <a:solidFill>
                  <a:schemeClr val="tx1"/>
                </a:solidFill>
              </a:rPr>
              <a:t>еской значимости прибыльности </a:t>
            </a:r>
            <a:r>
              <a:rPr lang="ru-RU" sz="5000" dirty="0"/>
              <a:t>привлечения клиентов без </a:t>
            </a:r>
            <a:r>
              <a:rPr lang="ru-RU" sz="5000" dirty="0">
                <a:solidFill>
                  <a:schemeClr val="tx1"/>
                </a:solidFill>
              </a:rPr>
              <a:t>таргетирования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9EB3B73-4B1D-8427-CBE8-8D10B405E1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583740"/>
            <a:ext cx="6932792" cy="202517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Гипотеза </a:t>
            </a:r>
            <a:r>
              <a:rPr lang="en-US" dirty="0"/>
              <a:t>H0</a:t>
            </a:r>
            <a:r>
              <a:rPr lang="ru-RU" dirty="0"/>
              <a:t>: </a:t>
            </a:r>
            <a:r>
              <a:rPr lang="en-US" dirty="0"/>
              <a:t>mu = 15 000, Profit </a:t>
            </a:r>
            <a:r>
              <a:rPr lang="ru-RU" dirty="0"/>
              <a:t>меньше или равен затратам на привлечение(клиент не окупился)</a:t>
            </a:r>
            <a:endParaRPr lang="en-US" dirty="0"/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920383A-18B6-9861-5533-5A4B595D8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8577137"/>
            <a:ext cx="6932792" cy="999248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Реклама без таргетирования по полу и возрасту весьма эффективна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45D6C793-DCBC-C1F7-843D-F7AFCFC2C1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5377599"/>
            <a:ext cx="6932792" cy="2492990"/>
          </a:xfrm>
        </p:spPr>
        <p:txBody>
          <a:bodyPr/>
          <a:lstStyle/>
          <a:p>
            <a:r>
              <a:rPr lang="en-US" dirty="0"/>
              <a:t>P-value</a:t>
            </a:r>
            <a:r>
              <a:rPr lang="ru-RU" dirty="0"/>
              <a:t> для привлечения клиентов без таргетинга: </a:t>
            </a:r>
            <a:r>
              <a:rPr lang="en-US" dirty="0"/>
              <a:t>0.</a:t>
            </a:r>
            <a:r>
              <a:rPr lang="ru-RU" dirty="0"/>
              <a:t>00</a:t>
            </a:r>
            <a:r>
              <a:rPr lang="en-US" dirty="0"/>
              <a:t>023</a:t>
            </a:r>
            <a:r>
              <a:rPr lang="ru-RU" dirty="0"/>
              <a:t>. Это значит что если мы будем привлекать клиентов без таргетирования вероятность ошибки первого рода будет составлять </a:t>
            </a:r>
            <a:r>
              <a:rPr lang="en-US" dirty="0"/>
              <a:t>0.023%</a:t>
            </a:r>
            <a:r>
              <a:rPr lang="ru-RU" dirty="0"/>
              <a:t>, что меньше уровня значимости в 5%.   </a:t>
            </a:r>
          </a:p>
        </p:txBody>
      </p:sp>
      <p:sp>
        <p:nvSpPr>
          <p:cNvPr id="40" name="Текст 9">
            <a:extLst>
              <a:ext uri="{FF2B5EF4-FFF2-40B4-BE49-F238E27FC236}">
                <a16:creationId xmlns:a16="http://schemas.microsoft.com/office/drawing/2014/main" id="{0ECE5BA5-CA04-5CEC-EB71-7D05109F6C4B}"/>
              </a:ext>
            </a:extLst>
          </p:cNvPr>
          <p:cNvSpPr txBox="1">
            <a:spLocks/>
          </p:cNvSpPr>
          <p:nvPr/>
        </p:nvSpPr>
        <p:spPr>
          <a:xfrm>
            <a:off x="10763584" y="3865390"/>
            <a:ext cx="6932792" cy="151220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kumimoji="0" lang="ru-RU" sz="3000" b="0" i="0" u="none" strike="noStrike" kern="1200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Гипотеза H1: </a:t>
            </a:r>
            <a:r>
              <a:rPr lang="ru-RU" dirty="0" err="1"/>
              <a:t>mu</a:t>
            </a:r>
            <a:r>
              <a:rPr lang="ru-RU" dirty="0"/>
              <a:t>&gt;15 000, </a:t>
            </a:r>
            <a:r>
              <a:rPr lang="ru-RU" dirty="0" err="1"/>
              <a:t>Profit</a:t>
            </a:r>
            <a:r>
              <a:rPr lang="ru-RU" dirty="0"/>
              <a:t> больше затрат на привлечение(клиент окупился)</a:t>
            </a:r>
          </a:p>
          <a:p>
            <a:pPr>
              <a:lnSpc>
                <a:spcPts val="4000"/>
              </a:lnSpc>
              <a:spcBef>
                <a:spcPts val="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43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0768D6D-756A-048C-A06C-0FFAC36CFB71}"/>
              </a:ext>
            </a:extLst>
          </p:cNvPr>
          <p:cNvSpPr/>
          <p:nvPr/>
        </p:nvSpPr>
        <p:spPr>
          <a:xfrm>
            <a:off x="9698292" y="802208"/>
            <a:ext cx="510010" cy="576887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1DD511-D3F6-D282-4101-CDCEBA9A5AEF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374430" y="2337720"/>
            <a:ext cx="8113451" cy="3496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Мы можем заметить что в возрастной категории 18-24 прибыль, которую приносят девушки в  </a:t>
            </a:r>
            <a:r>
              <a:rPr lang="en-US" sz="3200" dirty="0"/>
              <a:t>~</a:t>
            </a:r>
            <a:r>
              <a:rPr lang="ru-RU" sz="3200" dirty="0"/>
              <a:t>2 раза больше прибыли, приносимой мужчинами.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221620"/>
            <a:ext cx="18497702" cy="1923604"/>
          </a:xfrm>
        </p:spPr>
        <p:txBody>
          <a:bodyPr wrap="square">
            <a:spAutoFit/>
          </a:bodyPr>
          <a:lstStyle/>
          <a:p>
            <a:r>
              <a:rPr lang="ru-RU" sz="6500" dirty="0"/>
              <a:t>Анализ прибыльности клиентов в возрастной категории 18-24</a:t>
            </a:r>
            <a:endParaRPr lang="ru-RU" dirty="0"/>
          </a:p>
        </p:txBody>
      </p:sp>
      <p:pic>
        <p:nvPicPr>
          <p:cNvPr id="10" name="Рисунок 9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B53A0FA5-A291-4831-6E8F-F0780423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87" r="9514" b="1951"/>
          <a:stretch/>
        </p:blipFill>
        <p:spPr>
          <a:xfrm>
            <a:off x="10022704" y="1497247"/>
            <a:ext cx="9818442" cy="7620024"/>
          </a:xfrm>
          <a:prstGeom prst="rect">
            <a:avLst/>
          </a:prstGeom>
        </p:spPr>
      </p:pic>
      <p:sp>
        <p:nvSpPr>
          <p:cNvPr id="14" name="Текст 2">
            <a:extLst>
              <a:ext uri="{FF2B5EF4-FFF2-40B4-BE49-F238E27FC236}">
                <a16:creationId xmlns:a16="http://schemas.microsoft.com/office/drawing/2014/main" id="{BA8B99D9-BFAA-A2CB-B940-7875B36BD221}"/>
              </a:ext>
            </a:extLst>
          </p:cNvPr>
          <p:cNvSpPr txBox="1">
            <a:spLocks/>
          </p:cNvSpPr>
          <p:nvPr/>
        </p:nvSpPr>
        <p:spPr>
          <a:xfrm>
            <a:off x="1374429" y="6348355"/>
            <a:ext cx="8113451" cy="34968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65033" indent="-465033" algn="l" defTabSz="1488104" rtl="0" eaLnBrk="1" latinLnBrk="0" hangingPunct="1">
              <a:lnSpc>
                <a:spcPct val="12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279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1953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1627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8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1627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3720260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16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6431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16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208365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16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95241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162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Статистическая значимость разности для двух категорий клиентов: «Мужчины 18-24 лет» и «Женщины 18-24 лет»: </a:t>
            </a:r>
            <a:r>
              <a:rPr lang="en-US" dirty="0"/>
              <a:t>p-value = 0.</a:t>
            </a: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Это значит что вероятность что эти 2 категории не отличаются по прибыли = 0%.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83411EAB-07E4-C1B3-5730-2B39D9F8E326}"/>
              </a:ext>
            </a:extLst>
          </p:cNvPr>
          <p:cNvGrpSpPr/>
          <p:nvPr/>
        </p:nvGrpSpPr>
        <p:grpSpPr>
          <a:xfrm>
            <a:off x="211781" y="2480500"/>
            <a:ext cx="895238" cy="895238"/>
            <a:chOff x="839788" y="8625567"/>
            <a:chExt cx="1440000" cy="1440000"/>
          </a:xfrm>
        </p:grpSpPr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3C413945-EAD4-61E0-038A-F3CFAE56B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681C29A6-1E5A-1013-0146-63F56FE041C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9538826-A80A-E8EC-DC9B-3E8C45FE3BC0}"/>
              </a:ext>
            </a:extLst>
          </p:cNvPr>
          <p:cNvGrpSpPr/>
          <p:nvPr/>
        </p:nvGrpSpPr>
        <p:grpSpPr>
          <a:xfrm>
            <a:off x="211781" y="6516078"/>
            <a:ext cx="895238" cy="895238"/>
            <a:chOff x="839788" y="8625567"/>
            <a:chExt cx="1440000" cy="1440000"/>
          </a:xfrm>
        </p:grpSpPr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5DE2E9BD-2F8E-2D1E-C4DD-E6986D2B3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A575F0BA-1639-96E5-B800-C690E7B9346F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00861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C41A5E6-A5E9-D748-71B5-A89308E693B2}"/>
              </a:ext>
            </a:extLst>
          </p:cNvPr>
          <p:cNvSpPr/>
          <p:nvPr/>
        </p:nvSpPr>
        <p:spPr>
          <a:xfrm>
            <a:off x="8375977" y="6693056"/>
            <a:ext cx="3088619" cy="3447738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C7D4171-D0A7-8A48-E49C-DC7D2876B19F}"/>
              </a:ext>
            </a:extLst>
          </p:cNvPr>
          <p:cNvSpPr/>
          <p:nvPr/>
        </p:nvSpPr>
        <p:spPr>
          <a:xfrm>
            <a:off x="8103422" y="1019331"/>
            <a:ext cx="3088619" cy="3447738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516863B-2905-6A7D-00C5-8BC1D9F84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4833" y="3329446"/>
            <a:ext cx="7180288" cy="4501232"/>
          </a:xfrm>
        </p:spPr>
        <p:txBody>
          <a:bodyPr/>
          <a:lstStyle/>
          <a:p>
            <a:r>
              <a:rPr lang="ru-RU" dirty="0"/>
              <a:t>тесты значимости прибыльности привлечения клиентов в каждой из двух категорий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21A32F1-D28D-6EEA-8D35-6903F80D6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89224" y="386396"/>
            <a:ext cx="7899170" cy="623248"/>
          </a:xfrm>
        </p:spPr>
        <p:txBody>
          <a:bodyPr/>
          <a:lstStyle/>
          <a:p>
            <a:r>
              <a:rPr lang="ru-RU" sz="4500" dirty="0"/>
              <a:t>Категория мужчины 18-24 лет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4C9C5BC-490D-A18E-BAB9-EDEE729D89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39912" y="1655265"/>
            <a:ext cx="10057754" cy="1867178"/>
          </a:xfrm>
        </p:spPr>
        <p:txBody>
          <a:bodyPr/>
          <a:lstStyle/>
          <a:p>
            <a:r>
              <a:rPr lang="ru-RU" dirty="0"/>
              <a:t>Значимость прибыльности привлечения клиентов в данной категории = 99.998%, что больше 5%. То есть вероятность при таргетировании на эту группу не получить прибыль – 99.998%</a:t>
            </a:r>
          </a:p>
          <a:p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D683EE4-C4E6-9447-BB51-D77D96DF8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39912" y="6865231"/>
            <a:ext cx="10057754" cy="1867178"/>
          </a:xfrm>
        </p:spPr>
        <p:txBody>
          <a:bodyPr/>
          <a:lstStyle/>
          <a:p>
            <a:r>
              <a:rPr lang="ru-RU" dirty="0"/>
              <a:t>Значимость прибыльности привлечения клиентов в данной категории = 0%, что меньше 5%. То есть вероятность при таргетировании на эту группу не получить прибыль – 0%</a:t>
            </a:r>
          </a:p>
          <a:p>
            <a:endParaRPr lang="ru-RU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23756A85-F9F4-5676-37A5-CCEB448F1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39912" y="8732409"/>
            <a:ext cx="10432507" cy="1661993"/>
          </a:xfrm>
        </p:spPr>
        <p:txBody>
          <a:bodyPr/>
          <a:lstStyle/>
          <a:p>
            <a:r>
              <a:rPr lang="ru-RU" dirty="0"/>
              <a:t>Тут стоит выбрать женщин 18-24 лет, так же можно отметить, что </a:t>
            </a:r>
            <a:r>
              <a:rPr lang="en-US" dirty="0"/>
              <a:t>z-test </a:t>
            </a:r>
            <a:r>
              <a:rPr lang="ru-RU" dirty="0"/>
              <a:t>среди клиентов 18-24 лет у мужчин = -4.07, а среди женщин 66.48, что говорит что категория женщин 18-24 лет гораздо лучше.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2D451AB3-0C1A-8A98-25D2-AA2EED7EB93E}"/>
              </a:ext>
            </a:extLst>
          </p:cNvPr>
          <p:cNvSpPr txBox="1">
            <a:spLocks/>
          </p:cNvSpPr>
          <p:nvPr/>
        </p:nvSpPr>
        <p:spPr>
          <a:xfrm>
            <a:off x="9789224" y="5976145"/>
            <a:ext cx="7899170" cy="62324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3000" b="0" i="0" kern="1200" dirty="0">
                <a:solidFill>
                  <a:schemeClr val="tx1"/>
                </a:solidFill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500" dirty="0"/>
              <a:t>Категория женщины 18-24 лет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A310B3A-8744-641B-8A22-DCF3BEA7196C}"/>
              </a:ext>
            </a:extLst>
          </p:cNvPr>
          <p:cNvGrpSpPr/>
          <p:nvPr/>
        </p:nvGrpSpPr>
        <p:grpSpPr>
          <a:xfrm>
            <a:off x="6935977" y="8903809"/>
            <a:ext cx="1440000" cy="1440000"/>
            <a:chOff x="7828984" y="8625567"/>
            <a:chExt cx="1440000" cy="1440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51E4E75A-4D55-E93B-3CCA-1EE798C0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910026FD-6085-ED8B-8906-F66D1141C891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38063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CC31F52-490A-CD9D-99EA-B62259D78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Красный уровень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4541A856-9E3D-7C1C-EED3-AFA9158C4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62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9A4C57CD-E8A7-609A-4CFE-DECD998EC7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30" y="944230"/>
            <a:ext cx="18153088" cy="1800493"/>
          </a:xfrm>
        </p:spPr>
        <p:txBody>
          <a:bodyPr/>
          <a:lstStyle/>
          <a:p>
            <a:pPr algn="ctr"/>
            <a:r>
              <a:rPr lang="ru-RU" dirty="0"/>
              <a:t>Более детальные графики по категории женщины 18-24 лет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53AB75B-E1E1-434B-D272-FED163A4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56463F10-0B8B-CCBE-E14C-130D5CB15C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8DC33A52-6A08-8D19-912E-DC5DE6EC02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19DA3883-5C3B-C467-003D-723F752436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E8338511-226C-097A-A42F-C264719A05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29E329E-4521-36F3-8F70-D4E71F2B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0" y="4113020"/>
            <a:ext cx="8712994" cy="619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CF57F0-3845-3067-F07F-5C611EADF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312" y="4152417"/>
            <a:ext cx="8712993" cy="61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2C81202-325B-FB97-2F13-9D4DA938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2" y="4058366"/>
            <a:ext cx="8130790" cy="3901068"/>
          </a:xfrm>
        </p:spPr>
        <p:txBody>
          <a:bodyPr/>
          <a:lstStyle/>
          <a:p>
            <a:r>
              <a:rPr lang="ru-RU" sz="6500" dirty="0"/>
              <a:t>Новые категории</a:t>
            </a:r>
            <a:r>
              <a:rPr lang="en-US" sz="6500" dirty="0"/>
              <a:t>: </a:t>
            </a:r>
            <a:r>
              <a:rPr lang="ru-RU" sz="6500" dirty="0"/>
              <a:t>женщины 18-21 лет и женщины 22-24 лет</a:t>
            </a:r>
            <a:br>
              <a:rPr lang="ru-RU" dirty="0"/>
            </a:b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A1AEAF-9106-14C6-F15B-5C606A8BA377}"/>
              </a:ext>
            </a:extLst>
          </p:cNvPr>
          <p:cNvSpPr txBox="1"/>
          <p:nvPr/>
        </p:nvSpPr>
        <p:spPr>
          <a:xfrm>
            <a:off x="8502619" y="645281"/>
            <a:ext cx="9758238" cy="144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статистическая значимость разницы между ними в прибыльности = 0%. Мы имеем достаточно оснований считать что среднее этих категорий отличается.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A65DF0-FAA7-8928-7756-74A82147970B}"/>
              </a:ext>
            </a:extLst>
          </p:cNvPr>
          <p:cNvSpPr txBox="1"/>
          <p:nvPr/>
        </p:nvSpPr>
        <p:spPr>
          <a:xfrm>
            <a:off x="9197602" y="3223424"/>
            <a:ext cx="9758238" cy="99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обеих категорий </a:t>
            </a:r>
            <a:r>
              <a:rPr lang="en-US" dirty="0"/>
              <a:t>p-value</a:t>
            </a:r>
            <a:r>
              <a:rPr lang="ru-RU" dirty="0"/>
              <a:t> = 0%. Прибыль статистически значимо выше расходов на привлечение.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38A335-85C6-9525-9BAF-B53F449B1928}"/>
              </a:ext>
            </a:extLst>
          </p:cNvPr>
          <p:cNvSpPr txBox="1"/>
          <p:nvPr/>
        </p:nvSpPr>
        <p:spPr>
          <a:xfrm>
            <a:off x="8502619" y="7981911"/>
            <a:ext cx="9758238" cy="2793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z-test</a:t>
            </a:r>
            <a:r>
              <a:rPr lang="ru-RU" dirty="0"/>
              <a:t> показал 59.57 для категории женщины 18-21 лет(средний профит там 25 716р) и 32.5 для категории женщины 22-24 лет (средний профит там 29 891р)</a:t>
            </a:r>
            <a:r>
              <a:rPr lang="en-US" dirty="0"/>
              <a:t>.</a:t>
            </a:r>
          </a:p>
          <a:p>
            <a:r>
              <a:rPr lang="ru-RU" dirty="0"/>
              <a:t>Несмотря на то что средний профит больше в старшей категории, нам все равно стоит выбрать категорию женщины 18-21 лет, она приоритетнее.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F953D4-838B-17AE-D0DE-17FFE41E618B}"/>
              </a:ext>
            </a:extLst>
          </p:cNvPr>
          <p:cNvSpPr txBox="1"/>
          <p:nvPr/>
        </p:nvSpPr>
        <p:spPr>
          <a:xfrm>
            <a:off x="9196649" y="5628004"/>
            <a:ext cx="9758238" cy="144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Напомним что требуемый уровень значимости = 5%. Он должен был стать меньше для подкатегорий, если нам был бы важен уровень значимости для их объединения.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2B339CF-587C-B3CE-7C5E-6740E9464C69}"/>
              </a:ext>
            </a:extLst>
          </p:cNvPr>
          <p:cNvGrpSpPr/>
          <p:nvPr/>
        </p:nvGrpSpPr>
        <p:grpSpPr>
          <a:xfrm>
            <a:off x="7556873" y="792462"/>
            <a:ext cx="854704" cy="854704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5A5C8B92-B345-FB67-1783-97B385209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F56D10D4-DAE0-123B-9CEE-62B8CE12FEE5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A22A581-865C-3AB8-04E6-1F0D91D3D1DE}"/>
              </a:ext>
            </a:extLst>
          </p:cNvPr>
          <p:cNvGrpSpPr/>
          <p:nvPr/>
        </p:nvGrpSpPr>
        <p:grpSpPr>
          <a:xfrm>
            <a:off x="8075267" y="3292361"/>
            <a:ext cx="854704" cy="854704"/>
            <a:chOff x="839788" y="8625567"/>
            <a:chExt cx="1440000" cy="1440000"/>
          </a:xfrm>
        </p:grpSpPr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BAB19444-1B88-2128-C2B0-6ADE1A7AC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1C86C6B7-4F8D-9487-96BA-632347F43E0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0A152DE-E440-5D12-CA5A-5A8390B9DF57}"/>
              </a:ext>
            </a:extLst>
          </p:cNvPr>
          <p:cNvGrpSpPr/>
          <p:nvPr/>
        </p:nvGrpSpPr>
        <p:grpSpPr>
          <a:xfrm>
            <a:off x="8104446" y="5792260"/>
            <a:ext cx="854704" cy="854704"/>
            <a:chOff x="839788" y="8625567"/>
            <a:chExt cx="1440000" cy="1440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2A138909-DBFC-2FFA-A461-57065B5F3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146C4907-6733-055B-31C4-ACC66CAD125F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75EB2671-C664-B4BF-0D5A-88DACA20D134}"/>
              </a:ext>
            </a:extLst>
          </p:cNvPr>
          <p:cNvGrpSpPr/>
          <p:nvPr/>
        </p:nvGrpSpPr>
        <p:grpSpPr>
          <a:xfrm>
            <a:off x="7562458" y="8337977"/>
            <a:ext cx="854704" cy="854704"/>
            <a:chOff x="839788" y="8625567"/>
            <a:chExt cx="1440000" cy="1440000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99937929-614D-4E34-E01E-6C555BFE7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90FED412-E087-08D9-C730-94D25B4B5EBF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527333453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9515</TotalTime>
  <Words>914</Words>
  <Application>Microsoft Office PowerPoint</Application>
  <PresentationFormat>Произвольный</PresentationFormat>
  <Paragraphs>68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Graphik LCG</vt:lpstr>
      <vt:lpstr>GRAPHIKLCG-MEDIUM</vt:lpstr>
      <vt:lpstr>GRAPHIKLCG-SEMIBOLD</vt:lpstr>
      <vt:lpstr>MathJax_Main</vt:lpstr>
      <vt:lpstr>Roboto</vt:lpstr>
      <vt:lpstr>Wingdings</vt:lpstr>
      <vt:lpstr>Специальное оформление</vt:lpstr>
      <vt:lpstr>Кейс: Золотая жила 2</vt:lpstr>
      <vt:lpstr>Синий уровень</vt:lpstr>
      <vt:lpstr>Основные метрики</vt:lpstr>
      <vt:lpstr>Презентация PowerPoint</vt:lpstr>
      <vt:lpstr>Анализ прибыльности клиентов в возрастной категории 18-24</vt:lpstr>
      <vt:lpstr>Презентация PowerPoint</vt:lpstr>
      <vt:lpstr>Красный уровень</vt:lpstr>
      <vt:lpstr>Презентация PowerPoint</vt:lpstr>
      <vt:lpstr>Новые категории: женщины 18-21 лет и женщины 22-24 лет </vt:lpstr>
      <vt:lpstr>Презентация PowerPoint</vt:lpstr>
      <vt:lpstr>Презентация PowerPoint</vt:lpstr>
      <vt:lpstr>Черный уровень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Михаил Яшенков</cp:lastModifiedBy>
  <cp:revision>94</cp:revision>
  <dcterms:created xsi:type="dcterms:W3CDTF">2023-08-09T15:52:21Z</dcterms:created>
  <dcterms:modified xsi:type="dcterms:W3CDTF">2024-12-22T18:48:48Z</dcterms:modified>
</cp:coreProperties>
</file>