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12" r:id="rId1"/>
  </p:sldMasterIdLst>
  <p:sldIdLst>
    <p:sldId id="256" r:id="rId2"/>
    <p:sldId id="257" r:id="rId3"/>
    <p:sldId id="262" r:id="rId4"/>
    <p:sldId id="263" r:id="rId5"/>
    <p:sldId id="261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E676F1-785D-470C-95E5-60B1ED9BC933}" v="34" dt="2024-08-28T22:40:46.0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ry Areej" userId="2c836d3c5bc0c734" providerId="LiveId" clId="{AFE676F1-785D-470C-95E5-60B1ED9BC933}"/>
    <pc:docChg chg="undo custSel addSld delSld modSld sldOrd addMainMaster delMainMaster addSection delSection">
      <pc:chgData name="Merry Areej" userId="2c836d3c5bc0c734" providerId="LiveId" clId="{AFE676F1-785D-470C-95E5-60B1ED9BC933}" dt="2024-08-28T22:42:32.013" v="1142" actId="20577"/>
      <pc:docMkLst>
        <pc:docMk/>
      </pc:docMkLst>
      <pc:sldChg chg="addSp delSp modSp new mod setBg modClrScheme setClrOvrMap chgLayout">
        <pc:chgData name="Merry Areej" userId="2c836d3c5bc0c734" providerId="LiveId" clId="{AFE676F1-785D-470C-95E5-60B1ED9BC933}" dt="2024-08-28T22:19:20.149" v="1030" actId="34307"/>
        <pc:sldMkLst>
          <pc:docMk/>
          <pc:sldMk cId="1644711526" sldId="256"/>
        </pc:sldMkLst>
        <pc:spChg chg="mod">
          <ac:chgData name="Merry Areej" userId="2c836d3c5bc0c734" providerId="LiveId" clId="{AFE676F1-785D-470C-95E5-60B1ED9BC933}" dt="2024-08-28T17:05:19.828" v="176" actId="1037"/>
          <ac:spMkLst>
            <pc:docMk/>
            <pc:sldMk cId="1644711526" sldId="256"/>
            <ac:spMk id="2" creationId="{A1CF208E-0BDC-2CA6-CEE6-7BDED11018C6}"/>
          </ac:spMkLst>
        </pc:spChg>
        <pc:spChg chg="mod">
          <ac:chgData name="Merry Areej" userId="2c836d3c5bc0c734" providerId="LiveId" clId="{AFE676F1-785D-470C-95E5-60B1ED9BC933}" dt="2024-08-28T17:07:11.581" v="190" actId="1037"/>
          <ac:spMkLst>
            <pc:docMk/>
            <pc:sldMk cId="1644711526" sldId="256"/>
            <ac:spMk id="3" creationId="{55CCB2E6-21BD-5775-EFD8-D2B235EFF7BB}"/>
          </ac:spMkLst>
        </pc:spChg>
        <pc:spChg chg="add">
          <ac:chgData name="Merry Areej" userId="2c836d3c5bc0c734" providerId="LiveId" clId="{AFE676F1-785D-470C-95E5-60B1ED9BC933}" dt="2024-08-28T17:04:17.981" v="115" actId="26606"/>
          <ac:spMkLst>
            <pc:docMk/>
            <pc:sldMk cId="1644711526" sldId="256"/>
            <ac:spMk id="5" creationId="{6CCA5F87-1D1E-45CB-8D83-FC7EEFAD9935}"/>
          </ac:spMkLst>
        </pc:spChg>
        <pc:spChg chg="add">
          <ac:chgData name="Merry Areej" userId="2c836d3c5bc0c734" providerId="LiveId" clId="{AFE676F1-785D-470C-95E5-60B1ED9BC933}" dt="2024-08-28T17:04:17.981" v="115" actId="26606"/>
          <ac:spMkLst>
            <pc:docMk/>
            <pc:sldMk cId="1644711526" sldId="256"/>
            <ac:spMk id="7" creationId="{7CCFC2C6-6238-4A2F-93DE-2ADF74AF635E}"/>
          </ac:spMkLst>
        </pc:spChg>
        <pc:spChg chg="add">
          <ac:chgData name="Merry Areej" userId="2c836d3c5bc0c734" providerId="LiveId" clId="{AFE676F1-785D-470C-95E5-60B1ED9BC933}" dt="2024-08-28T17:04:17.981" v="115" actId="26606"/>
          <ac:spMkLst>
            <pc:docMk/>
            <pc:sldMk cId="1644711526" sldId="256"/>
            <ac:spMk id="8" creationId="{AF2F604E-43BE-4DC3-B983-E071523364F8}"/>
          </ac:spMkLst>
        </pc:spChg>
        <pc:spChg chg="add del">
          <ac:chgData name="Merry Areej" userId="2c836d3c5bc0c734" providerId="LiveId" clId="{AFE676F1-785D-470C-95E5-60B1ED9BC933}" dt="2024-08-28T17:01:01.502" v="15" actId="26606"/>
          <ac:spMkLst>
            <pc:docMk/>
            <pc:sldMk cId="1644711526" sldId="256"/>
            <ac:spMk id="9" creationId="{14F048CC-17C9-B246-BF2A-29E51AD1C6EA}"/>
          </ac:spMkLst>
        </pc:spChg>
        <pc:spChg chg="add">
          <ac:chgData name="Merry Areej" userId="2c836d3c5bc0c734" providerId="LiveId" clId="{AFE676F1-785D-470C-95E5-60B1ED9BC933}" dt="2024-08-28T17:04:17.981" v="115" actId="26606"/>
          <ac:spMkLst>
            <pc:docMk/>
            <pc:sldMk cId="1644711526" sldId="256"/>
            <ac:spMk id="10" creationId="{08C9B587-E65E-4B52-B37C-ABEBB6E87928}"/>
          </ac:spMkLst>
        </pc:spChg>
        <pc:spChg chg="add del">
          <ac:chgData name="Merry Areej" userId="2c836d3c5bc0c734" providerId="LiveId" clId="{AFE676F1-785D-470C-95E5-60B1ED9BC933}" dt="2024-08-28T17:01:01.502" v="15" actId="26606"/>
          <ac:spMkLst>
            <pc:docMk/>
            <pc:sldMk cId="1644711526" sldId="256"/>
            <ac:spMk id="11" creationId="{53C4D10E-16D3-5D49-A995-1FD27619A96C}"/>
          </ac:spMkLst>
        </pc:spChg>
        <pc:spChg chg="add del">
          <ac:chgData name="Merry Areej" userId="2c836d3c5bc0c734" providerId="LiveId" clId="{AFE676F1-785D-470C-95E5-60B1ED9BC933}" dt="2024-08-28T17:01:01.502" v="15" actId="26606"/>
          <ac:spMkLst>
            <pc:docMk/>
            <pc:sldMk cId="1644711526" sldId="256"/>
            <ac:spMk id="13" creationId="{24124FF1-775D-AC4A-81D0-73FC0F54A682}"/>
          </ac:spMkLst>
        </pc:spChg>
        <pc:spChg chg="add del">
          <ac:chgData name="Merry Areej" userId="2c836d3c5bc0c734" providerId="LiveId" clId="{AFE676F1-785D-470C-95E5-60B1ED9BC933}" dt="2024-08-28T17:01:01.502" v="15" actId="26606"/>
          <ac:spMkLst>
            <pc:docMk/>
            <pc:sldMk cId="1644711526" sldId="256"/>
            <ac:spMk id="15" creationId="{C53E2C7F-F4FF-A94D-ACAE-82823EC88FEC}"/>
          </ac:spMkLst>
        </pc:spChg>
        <pc:spChg chg="add del">
          <ac:chgData name="Merry Areej" userId="2c836d3c5bc0c734" providerId="LiveId" clId="{AFE676F1-785D-470C-95E5-60B1ED9BC933}" dt="2024-08-28T17:01:21.797" v="19" actId="26606"/>
          <ac:spMkLst>
            <pc:docMk/>
            <pc:sldMk cId="1644711526" sldId="256"/>
            <ac:spMk id="17" creationId="{06E15305-164C-44CD-9E0F-420C2DC1B32A}"/>
          </ac:spMkLst>
        </pc:spChg>
        <pc:spChg chg="add del">
          <ac:chgData name="Merry Areej" userId="2c836d3c5bc0c734" providerId="LiveId" clId="{AFE676F1-785D-470C-95E5-60B1ED9BC933}" dt="2024-08-28T17:01:21.797" v="19" actId="26606"/>
          <ac:spMkLst>
            <pc:docMk/>
            <pc:sldMk cId="1644711526" sldId="256"/>
            <ac:spMk id="18" creationId="{CF7EFA39-0978-4C57-AE13-B39A904C430D}"/>
          </ac:spMkLst>
        </pc:spChg>
        <pc:picChg chg="add del">
          <ac:chgData name="Merry Areej" userId="2c836d3c5bc0c734" providerId="LiveId" clId="{AFE676F1-785D-470C-95E5-60B1ED9BC933}" dt="2024-08-28T17:01:01.502" v="15" actId="26606"/>
          <ac:picMkLst>
            <pc:docMk/>
            <pc:sldMk cId="1644711526" sldId="256"/>
            <ac:picMk id="4" creationId="{AD91C727-FCBC-1683-A758-DEC9F834761A}"/>
          </ac:picMkLst>
        </pc:picChg>
        <pc:picChg chg="add">
          <ac:chgData name="Merry Areej" userId="2c836d3c5bc0c734" providerId="LiveId" clId="{AFE676F1-785D-470C-95E5-60B1ED9BC933}" dt="2024-08-28T17:04:17.981" v="115" actId="26606"/>
          <ac:picMkLst>
            <pc:docMk/>
            <pc:sldMk cId="1644711526" sldId="256"/>
            <ac:picMk id="6" creationId="{D2FE53D6-F431-CCBA-70D8-8239C86E5219}"/>
          </ac:picMkLst>
        </pc:picChg>
        <pc:picChg chg="add del mod">
          <ac:chgData name="Merry Areej" userId="2c836d3c5bc0c734" providerId="LiveId" clId="{AFE676F1-785D-470C-95E5-60B1ED9BC933}" dt="2024-08-28T22:19:20.149" v="1030" actId="34307"/>
          <ac:picMkLst>
            <pc:docMk/>
            <pc:sldMk cId="1644711526" sldId="256"/>
            <ac:picMk id="12" creationId="{39BF7949-99BC-B0DE-CDEF-066EB57F5A21}"/>
          </ac:picMkLst>
        </pc:picChg>
        <pc:picChg chg="add del">
          <ac:chgData name="Merry Areej" userId="2c836d3c5bc0c734" providerId="LiveId" clId="{AFE676F1-785D-470C-95E5-60B1ED9BC933}" dt="2024-08-28T17:01:21.797" v="19" actId="26606"/>
          <ac:picMkLst>
            <pc:docMk/>
            <pc:sldMk cId="1644711526" sldId="256"/>
            <ac:picMk id="19" creationId="{D85A8B02-DFCD-2F0D-2D7E-143E3FD37BC7}"/>
          </ac:picMkLst>
        </pc:picChg>
      </pc:sldChg>
      <pc:sldChg chg="addSp delSp modSp new del mod setBg modClrScheme setClrOvrMap delDesignElem chgLayout">
        <pc:chgData name="Merry Areej" userId="2c836d3c5bc0c734" providerId="LiveId" clId="{AFE676F1-785D-470C-95E5-60B1ED9BC933}" dt="2024-08-28T17:00:36.481" v="12" actId="680"/>
        <pc:sldMkLst>
          <pc:docMk/>
          <pc:sldMk cId="2907406620" sldId="256"/>
        </pc:sldMkLst>
        <pc:spChg chg="mod">
          <ac:chgData name="Merry Areej" userId="2c836d3c5bc0c734" providerId="LiveId" clId="{AFE676F1-785D-470C-95E5-60B1ED9BC933}" dt="2024-08-28T17:00:35.298" v="11" actId="26606"/>
          <ac:spMkLst>
            <pc:docMk/>
            <pc:sldMk cId="2907406620" sldId="256"/>
            <ac:spMk id="2" creationId="{DA339C2C-4E0B-F073-4E5A-554DC96EEDC6}"/>
          </ac:spMkLst>
        </pc:spChg>
        <pc:spChg chg="mod">
          <ac:chgData name="Merry Areej" userId="2c836d3c5bc0c734" providerId="LiveId" clId="{AFE676F1-785D-470C-95E5-60B1ED9BC933}" dt="2024-08-28T17:00:35.298" v="11" actId="26606"/>
          <ac:spMkLst>
            <pc:docMk/>
            <pc:sldMk cId="2907406620" sldId="256"/>
            <ac:spMk id="3" creationId="{5C164D9F-4DA3-FFF4-FF72-D4ABE821B7B9}"/>
          </ac:spMkLst>
        </pc:spChg>
        <pc:spChg chg="add del">
          <ac:chgData name="Merry Areej" userId="2c836d3c5bc0c734" providerId="LiveId" clId="{AFE676F1-785D-470C-95E5-60B1ED9BC933}" dt="2024-08-28T16:58:20.885" v="2" actId="26606"/>
          <ac:spMkLst>
            <pc:docMk/>
            <pc:sldMk cId="2907406620" sldId="256"/>
            <ac:spMk id="9" creationId="{5CC50F2E-EF04-4D7A-A09C-5AEF6E5EAD67}"/>
          </ac:spMkLst>
        </pc:spChg>
        <pc:spChg chg="add del">
          <ac:chgData name="Merry Areej" userId="2c836d3c5bc0c734" providerId="LiveId" clId="{AFE676F1-785D-470C-95E5-60B1ED9BC933}" dt="2024-08-28T16:58:20.885" v="2" actId="26606"/>
          <ac:spMkLst>
            <pc:docMk/>
            <pc:sldMk cId="2907406620" sldId="256"/>
            <ac:spMk id="11" creationId="{F489C2E0-4895-4B72-85EA-7EE9FAFFDC7E}"/>
          </ac:spMkLst>
        </pc:spChg>
        <pc:spChg chg="add del">
          <ac:chgData name="Merry Areej" userId="2c836d3c5bc0c734" providerId="LiveId" clId="{AFE676F1-785D-470C-95E5-60B1ED9BC933}" dt="2024-08-28T17:00:35.298" v="11" actId="26606"/>
          <ac:spMkLst>
            <pc:docMk/>
            <pc:sldMk cId="2907406620" sldId="256"/>
            <ac:spMk id="15" creationId="{C53E2C7F-F4FF-A94D-ACAE-82823EC88FEC}"/>
          </ac:spMkLst>
        </pc:spChg>
        <pc:spChg chg="add del">
          <ac:chgData name="Merry Areej" userId="2c836d3c5bc0c734" providerId="LiveId" clId="{AFE676F1-785D-470C-95E5-60B1ED9BC933}" dt="2024-08-28T17:00:35.298" v="11" actId="26606"/>
          <ac:spMkLst>
            <pc:docMk/>
            <pc:sldMk cId="2907406620" sldId="256"/>
            <ac:spMk id="16" creationId="{14F048CC-17C9-B246-BF2A-29E51AD1C6EA}"/>
          </ac:spMkLst>
        </pc:spChg>
        <pc:spChg chg="add del">
          <ac:chgData name="Merry Areej" userId="2c836d3c5bc0c734" providerId="LiveId" clId="{AFE676F1-785D-470C-95E5-60B1ED9BC933}" dt="2024-08-28T17:00:35.298" v="11" actId="26606"/>
          <ac:spMkLst>
            <pc:docMk/>
            <pc:sldMk cId="2907406620" sldId="256"/>
            <ac:spMk id="18" creationId="{53C4D10E-16D3-5D49-A995-1FD27619A96C}"/>
          </ac:spMkLst>
        </pc:spChg>
        <pc:spChg chg="add del">
          <ac:chgData name="Merry Areej" userId="2c836d3c5bc0c734" providerId="LiveId" clId="{AFE676F1-785D-470C-95E5-60B1ED9BC933}" dt="2024-08-28T17:00:35.298" v="11" actId="26606"/>
          <ac:spMkLst>
            <pc:docMk/>
            <pc:sldMk cId="2907406620" sldId="256"/>
            <ac:spMk id="19" creationId="{24124FF1-775D-AC4A-81D0-73FC0F54A682}"/>
          </ac:spMkLst>
        </pc:spChg>
        <pc:picChg chg="add del">
          <ac:chgData name="Merry Areej" userId="2c836d3c5bc0c734" providerId="LiveId" clId="{AFE676F1-785D-470C-95E5-60B1ED9BC933}" dt="2024-08-28T16:58:20.885" v="2" actId="26606"/>
          <ac:picMkLst>
            <pc:docMk/>
            <pc:sldMk cId="2907406620" sldId="256"/>
            <ac:picMk id="4" creationId="{7B626253-06E9-2ADE-68AB-A0C6460415AA}"/>
          </ac:picMkLst>
        </pc:picChg>
        <pc:picChg chg="add del">
          <ac:chgData name="Merry Areej" userId="2c836d3c5bc0c734" providerId="LiveId" clId="{AFE676F1-785D-470C-95E5-60B1ED9BC933}" dt="2024-08-28T17:00:35.298" v="11" actId="26606"/>
          <ac:picMkLst>
            <pc:docMk/>
            <pc:sldMk cId="2907406620" sldId="256"/>
            <ac:picMk id="17" creationId="{3D8F6548-40FF-C9CE-2B0B-084D2974A1A3}"/>
          </ac:picMkLst>
        </pc:picChg>
        <pc:cxnChg chg="add del">
          <ac:chgData name="Merry Areej" userId="2c836d3c5bc0c734" providerId="LiveId" clId="{AFE676F1-785D-470C-95E5-60B1ED9BC933}" dt="2024-08-28T16:58:20.885" v="2" actId="26606"/>
          <ac:cxnSpMkLst>
            <pc:docMk/>
            <pc:sldMk cId="2907406620" sldId="256"/>
            <ac:cxnSpMk id="13" creationId="{1D7AD51E-A168-490B-B8A6-8AFE86E0F2B5}"/>
          </ac:cxnSpMkLst>
        </pc:cxnChg>
      </pc:sldChg>
      <pc:sldChg chg="addSp delSp modSp new mod setBg">
        <pc:chgData name="Merry Areej" userId="2c836d3c5bc0c734" providerId="LiveId" clId="{AFE676F1-785D-470C-95E5-60B1ED9BC933}" dt="2024-08-28T22:25:11.563" v="1039" actId="20577"/>
        <pc:sldMkLst>
          <pc:docMk/>
          <pc:sldMk cId="992688712" sldId="257"/>
        </pc:sldMkLst>
        <pc:spChg chg="mod">
          <ac:chgData name="Merry Areej" userId="2c836d3c5bc0c734" providerId="LiveId" clId="{AFE676F1-785D-470C-95E5-60B1ED9BC933}" dt="2024-08-28T20:52:51.308" v="254" actId="26606"/>
          <ac:spMkLst>
            <pc:docMk/>
            <pc:sldMk cId="992688712" sldId="257"/>
            <ac:spMk id="2" creationId="{D08FCDDA-36A9-2CCE-31EF-D020B6A09A13}"/>
          </ac:spMkLst>
        </pc:spChg>
        <pc:spChg chg="add del mod">
          <ac:chgData name="Merry Areej" userId="2c836d3c5bc0c734" providerId="LiveId" clId="{AFE676F1-785D-470C-95E5-60B1ED9BC933}" dt="2024-08-28T20:52:51.308" v="254" actId="26606"/>
          <ac:spMkLst>
            <pc:docMk/>
            <pc:sldMk cId="992688712" sldId="257"/>
            <ac:spMk id="3" creationId="{91EAC95C-6096-144C-844B-123F4A2947CB}"/>
          </ac:spMkLst>
        </pc:spChg>
        <pc:spChg chg="add del">
          <ac:chgData name="Merry Areej" userId="2c836d3c5bc0c734" providerId="LiveId" clId="{AFE676F1-785D-470C-95E5-60B1ED9BC933}" dt="2024-08-28T20:52:51.276" v="253" actId="26606"/>
          <ac:spMkLst>
            <pc:docMk/>
            <pc:sldMk cId="992688712" sldId="257"/>
            <ac:spMk id="9" creationId="{53B021B3-DE93-4AB7-8A18-CF5F1CED88B8}"/>
          </ac:spMkLst>
        </pc:spChg>
        <pc:spChg chg="add del">
          <ac:chgData name="Merry Areej" userId="2c836d3c5bc0c734" providerId="LiveId" clId="{AFE676F1-785D-470C-95E5-60B1ED9BC933}" dt="2024-08-28T20:52:51.276" v="253" actId="26606"/>
          <ac:spMkLst>
            <pc:docMk/>
            <pc:sldMk cId="992688712" sldId="257"/>
            <ac:spMk id="11" creationId="{52D502E5-F6B4-4D58-B4AE-FC466FF15EE8}"/>
          </ac:spMkLst>
        </pc:spChg>
        <pc:spChg chg="add del">
          <ac:chgData name="Merry Areej" userId="2c836d3c5bc0c734" providerId="LiveId" clId="{AFE676F1-785D-470C-95E5-60B1ED9BC933}" dt="2024-08-28T20:52:51.276" v="253" actId="26606"/>
          <ac:spMkLst>
            <pc:docMk/>
            <pc:sldMk cId="992688712" sldId="257"/>
            <ac:spMk id="13" creationId="{9DECDBF4-02B6-4BB4-B65B-B8107AD6A9E8}"/>
          </ac:spMkLst>
        </pc:spChg>
        <pc:spChg chg="add">
          <ac:chgData name="Merry Areej" userId="2c836d3c5bc0c734" providerId="LiveId" clId="{AFE676F1-785D-470C-95E5-60B1ED9BC933}" dt="2024-08-28T20:52:51.308" v="254" actId="26606"/>
          <ac:spMkLst>
            <pc:docMk/>
            <pc:sldMk cId="992688712" sldId="257"/>
            <ac:spMk id="15" creationId="{53B021B3-DE93-4AB7-8A18-CF5F1CED88B8}"/>
          </ac:spMkLst>
        </pc:spChg>
        <pc:spChg chg="add">
          <ac:chgData name="Merry Areej" userId="2c836d3c5bc0c734" providerId="LiveId" clId="{AFE676F1-785D-470C-95E5-60B1ED9BC933}" dt="2024-08-28T20:52:51.308" v="254" actId="26606"/>
          <ac:spMkLst>
            <pc:docMk/>
            <pc:sldMk cId="992688712" sldId="257"/>
            <ac:spMk id="16" creationId="{52D502E5-F6B4-4D58-B4AE-FC466FF15EE8}"/>
          </ac:spMkLst>
        </pc:spChg>
        <pc:spChg chg="add">
          <ac:chgData name="Merry Areej" userId="2c836d3c5bc0c734" providerId="LiveId" clId="{AFE676F1-785D-470C-95E5-60B1ED9BC933}" dt="2024-08-28T20:52:51.308" v="254" actId="26606"/>
          <ac:spMkLst>
            <pc:docMk/>
            <pc:sldMk cId="992688712" sldId="257"/>
            <ac:spMk id="17" creationId="{9DECDBF4-02B6-4BB4-B65B-B8107AD6A9E8}"/>
          </ac:spMkLst>
        </pc:spChg>
        <pc:graphicFrameChg chg="add del">
          <ac:chgData name="Merry Areej" userId="2c836d3c5bc0c734" providerId="LiveId" clId="{AFE676F1-785D-470C-95E5-60B1ED9BC933}" dt="2024-08-28T20:52:51.276" v="253" actId="26606"/>
          <ac:graphicFrameMkLst>
            <pc:docMk/>
            <pc:sldMk cId="992688712" sldId="257"/>
            <ac:graphicFrameMk id="5" creationId="{5CE34426-6E4B-6959-1EE7-8BC0A7AE4D9D}"/>
          </ac:graphicFrameMkLst>
        </pc:graphicFrameChg>
        <pc:graphicFrameChg chg="add mod">
          <ac:chgData name="Merry Areej" userId="2c836d3c5bc0c734" providerId="LiveId" clId="{AFE676F1-785D-470C-95E5-60B1ED9BC933}" dt="2024-08-28T22:25:11.563" v="1039" actId="20577"/>
          <ac:graphicFrameMkLst>
            <pc:docMk/>
            <pc:sldMk cId="992688712" sldId="257"/>
            <ac:graphicFrameMk id="18" creationId="{B1B97A6F-4740-9BAC-23F5-FBEC69F5B01C}"/>
          </ac:graphicFrameMkLst>
        </pc:graphicFrameChg>
      </pc:sldChg>
      <pc:sldChg chg="new del">
        <pc:chgData name="Merry Areej" userId="2c836d3c5bc0c734" providerId="LiveId" clId="{AFE676F1-785D-470C-95E5-60B1ED9BC933}" dt="2024-08-28T17:01:21.345" v="18" actId="680"/>
        <pc:sldMkLst>
          <pc:docMk/>
          <pc:sldMk cId="1233289706" sldId="257"/>
        </pc:sldMkLst>
      </pc:sldChg>
      <pc:sldChg chg="modSp new del">
        <pc:chgData name="Merry Areej" userId="2c836d3c5bc0c734" providerId="LiveId" clId="{AFE676F1-785D-470C-95E5-60B1ED9BC933}" dt="2024-08-28T17:00:34.101" v="10" actId="680"/>
        <pc:sldMkLst>
          <pc:docMk/>
          <pc:sldMk cId="4135584766" sldId="257"/>
        </pc:sldMkLst>
        <pc:spChg chg="mod">
          <ac:chgData name="Merry Areej" userId="2c836d3c5bc0c734" providerId="LiveId" clId="{AFE676F1-785D-470C-95E5-60B1ED9BC933}" dt="2024-08-28T17:00:33.545" v="9"/>
          <ac:spMkLst>
            <pc:docMk/>
            <pc:sldMk cId="4135584766" sldId="257"/>
            <ac:spMk id="2" creationId="{69B2537D-012D-421A-4700-27B535F2B0EF}"/>
          </ac:spMkLst>
        </pc:spChg>
        <pc:spChg chg="mod">
          <ac:chgData name="Merry Areej" userId="2c836d3c5bc0c734" providerId="LiveId" clId="{AFE676F1-785D-470C-95E5-60B1ED9BC933}" dt="2024-08-28T17:00:33.545" v="9"/>
          <ac:spMkLst>
            <pc:docMk/>
            <pc:sldMk cId="4135584766" sldId="257"/>
            <ac:spMk id="3" creationId="{DDBD8895-D55B-1A3A-AC53-E10E4E727E03}"/>
          </ac:spMkLst>
        </pc:spChg>
      </pc:sldChg>
      <pc:sldChg chg="addSp delSp modSp new del mod">
        <pc:chgData name="Merry Areej" userId="2c836d3c5bc0c734" providerId="LiveId" clId="{AFE676F1-785D-470C-95E5-60B1ED9BC933}" dt="2024-08-28T22:40:25.545" v="1040" actId="47"/>
        <pc:sldMkLst>
          <pc:docMk/>
          <pc:sldMk cId="4102560910" sldId="258"/>
        </pc:sldMkLst>
        <pc:spChg chg="mod">
          <ac:chgData name="Merry Areej" userId="2c836d3c5bc0c734" providerId="LiveId" clId="{AFE676F1-785D-470C-95E5-60B1ED9BC933}" dt="2024-08-28T20:48:35.636" v="232" actId="20577"/>
          <ac:spMkLst>
            <pc:docMk/>
            <pc:sldMk cId="4102560910" sldId="258"/>
            <ac:spMk id="2" creationId="{E1EC5521-E697-0951-1F80-0F25C5AE2B69}"/>
          </ac:spMkLst>
        </pc:spChg>
        <pc:spChg chg="del mod">
          <ac:chgData name="Merry Areej" userId="2c836d3c5bc0c734" providerId="LiveId" clId="{AFE676F1-785D-470C-95E5-60B1ED9BC933}" dt="2024-08-28T20:53:26.636" v="255" actId="26606"/>
          <ac:spMkLst>
            <pc:docMk/>
            <pc:sldMk cId="4102560910" sldId="258"/>
            <ac:spMk id="3" creationId="{152E9848-304D-D785-CF5B-FC79184866DB}"/>
          </ac:spMkLst>
        </pc:spChg>
        <pc:graphicFrameChg chg="add">
          <ac:chgData name="Merry Areej" userId="2c836d3c5bc0c734" providerId="LiveId" clId="{AFE676F1-785D-470C-95E5-60B1ED9BC933}" dt="2024-08-28T20:53:26.636" v="255" actId="26606"/>
          <ac:graphicFrameMkLst>
            <pc:docMk/>
            <pc:sldMk cId="4102560910" sldId="258"/>
            <ac:graphicFrameMk id="5" creationId="{D2821339-A02C-A3D7-1459-91CEAE56038D}"/>
          </ac:graphicFrameMkLst>
        </pc:graphicFrameChg>
      </pc:sldChg>
      <pc:sldChg chg="addSp delSp modSp new del mod">
        <pc:chgData name="Merry Areej" userId="2c836d3c5bc0c734" providerId="LiveId" clId="{AFE676F1-785D-470C-95E5-60B1ED9BC933}" dt="2024-08-28T22:40:58.654" v="1091" actId="47"/>
        <pc:sldMkLst>
          <pc:docMk/>
          <pc:sldMk cId="1997051728" sldId="259"/>
        </pc:sldMkLst>
        <pc:spChg chg="mod">
          <ac:chgData name="Merry Areej" userId="2c836d3c5bc0c734" providerId="LiveId" clId="{AFE676F1-785D-470C-95E5-60B1ED9BC933}" dt="2024-08-28T21:04:19.457" v="313" actId="20577"/>
          <ac:spMkLst>
            <pc:docMk/>
            <pc:sldMk cId="1997051728" sldId="259"/>
            <ac:spMk id="2" creationId="{A1355D7C-A292-77DA-8AC2-123461852E58}"/>
          </ac:spMkLst>
        </pc:spChg>
        <pc:spChg chg="del mod">
          <ac:chgData name="Merry Areej" userId="2c836d3c5bc0c734" providerId="LiveId" clId="{AFE676F1-785D-470C-95E5-60B1ED9BC933}" dt="2024-08-28T21:06:24.412" v="314"/>
          <ac:spMkLst>
            <pc:docMk/>
            <pc:sldMk cId="1997051728" sldId="259"/>
            <ac:spMk id="3" creationId="{473C1D82-75E2-17B9-57D9-7844BDDEDA9A}"/>
          </ac:spMkLst>
        </pc:spChg>
        <pc:picChg chg="add del mod">
          <ac:chgData name="Merry Areej" userId="2c836d3c5bc0c734" providerId="LiveId" clId="{AFE676F1-785D-470C-95E5-60B1ED9BC933}" dt="2024-08-28T22:40:42.433" v="1041" actId="21"/>
          <ac:picMkLst>
            <pc:docMk/>
            <pc:sldMk cId="1997051728" sldId="259"/>
            <ac:picMk id="5" creationId="{5BBE9688-E16E-83EE-AAFB-B1760E75C0FD}"/>
          </ac:picMkLst>
        </pc:picChg>
        <pc:picChg chg="add mod">
          <ac:chgData name="Merry Areej" userId="2c836d3c5bc0c734" providerId="LiveId" clId="{AFE676F1-785D-470C-95E5-60B1ED9BC933}" dt="2024-08-28T21:06:33.463" v="317" actId="1076"/>
          <ac:picMkLst>
            <pc:docMk/>
            <pc:sldMk cId="1997051728" sldId="259"/>
            <ac:picMk id="1026" creationId="{376A3854-D9A1-61A6-053E-370D1E6DD7F4}"/>
          </ac:picMkLst>
        </pc:picChg>
      </pc:sldChg>
      <pc:sldChg chg="delSp modSp new del mod ord modClrScheme chgLayout">
        <pc:chgData name="Merry Areej" userId="2c836d3c5bc0c734" providerId="LiveId" clId="{AFE676F1-785D-470C-95E5-60B1ED9BC933}" dt="2024-08-28T21:30:19.425" v="1026" actId="47"/>
        <pc:sldMkLst>
          <pc:docMk/>
          <pc:sldMk cId="3958184075" sldId="260"/>
        </pc:sldMkLst>
        <pc:spChg chg="mod ord">
          <ac:chgData name="Merry Areej" userId="2c836d3c5bc0c734" providerId="LiveId" clId="{AFE676F1-785D-470C-95E5-60B1ED9BC933}" dt="2024-08-28T20:49:48.765" v="251" actId="700"/>
          <ac:spMkLst>
            <pc:docMk/>
            <pc:sldMk cId="3958184075" sldId="260"/>
            <ac:spMk id="2" creationId="{BDD257C0-CF9A-B95A-FD90-99DFA67331ED}"/>
          </ac:spMkLst>
        </pc:spChg>
        <pc:spChg chg="del">
          <ac:chgData name="Merry Areej" userId="2c836d3c5bc0c734" providerId="LiveId" clId="{AFE676F1-785D-470C-95E5-60B1ED9BC933}" dt="2024-08-28T20:49:48.765" v="251" actId="700"/>
          <ac:spMkLst>
            <pc:docMk/>
            <pc:sldMk cId="3958184075" sldId="260"/>
            <ac:spMk id="3" creationId="{EC2AEEB4-3B0C-C218-3506-30375B049AFA}"/>
          </ac:spMkLst>
        </pc:spChg>
      </pc:sldChg>
      <pc:sldChg chg="addSp delSp modSp new mod ord setBg">
        <pc:chgData name="Merry Areej" userId="2c836d3c5bc0c734" providerId="LiveId" clId="{AFE676F1-785D-470C-95E5-60B1ED9BC933}" dt="2024-08-28T21:09:30.952" v="418"/>
        <pc:sldMkLst>
          <pc:docMk/>
          <pc:sldMk cId="2670465625" sldId="261"/>
        </pc:sldMkLst>
        <pc:spChg chg="mod">
          <ac:chgData name="Merry Areej" userId="2c836d3c5bc0c734" providerId="LiveId" clId="{AFE676F1-785D-470C-95E5-60B1ED9BC933}" dt="2024-08-28T21:08:58.050" v="412" actId="26606"/>
          <ac:spMkLst>
            <pc:docMk/>
            <pc:sldMk cId="2670465625" sldId="261"/>
            <ac:spMk id="2" creationId="{7AF46EFB-6435-F561-4FB4-30BA4E92AFB4}"/>
          </ac:spMkLst>
        </pc:spChg>
        <pc:spChg chg="del mod">
          <ac:chgData name="Merry Areej" userId="2c836d3c5bc0c734" providerId="LiveId" clId="{AFE676F1-785D-470C-95E5-60B1ED9BC933}" dt="2024-08-28T21:08:28.732" v="410" actId="26606"/>
          <ac:spMkLst>
            <pc:docMk/>
            <pc:sldMk cId="2670465625" sldId="261"/>
            <ac:spMk id="3" creationId="{C19BF6D3-E8E9-E853-FB32-01266A483E13}"/>
          </ac:spMkLst>
        </pc:spChg>
        <pc:spChg chg="add del">
          <ac:chgData name="Merry Areej" userId="2c836d3c5bc0c734" providerId="LiveId" clId="{AFE676F1-785D-470C-95E5-60B1ED9BC933}" dt="2024-08-28T21:08:58.050" v="412" actId="26606"/>
          <ac:spMkLst>
            <pc:docMk/>
            <pc:sldMk cId="2670465625" sldId="261"/>
            <ac:spMk id="9" creationId="{B5416EBC-B41E-4F8A-BE9F-07301B682CBD}"/>
          </ac:spMkLst>
        </pc:spChg>
        <pc:spChg chg="add del">
          <ac:chgData name="Merry Areej" userId="2c836d3c5bc0c734" providerId="LiveId" clId="{AFE676F1-785D-470C-95E5-60B1ED9BC933}" dt="2024-08-28T21:08:58.050" v="412" actId="26606"/>
          <ac:spMkLst>
            <pc:docMk/>
            <pc:sldMk cId="2670465625" sldId="261"/>
            <ac:spMk id="11" creationId="{AFF79527-C7F1-4E06-8126-A8E8C5FEBFCA}"/>
          </ac:spMkLst>
        </pc:spChg>
        <pc:spChg chg="add del">
          <ac:chgData name="Merry Areej" userId="2c836d3c5bc0c734" providerId="LiveId" clId="{AFE676F1-785D-470C-95E5-60B1ED9BC933}" dt="2024-08-28T21:08:58.050" v="412" actId="26606"/>
          <ac:spMkLst>
            <pc:docMk/>
            <pc:sldMk cId="2670465625" sldId="261"/>
            <ac:spMk id="13" creationId="{55986208-8A53-4E92-9197-6B57BCCB2F37}"/>
          </ac:spMkLst>
        </pc:spChg>
        <pc:spChg chg="add del">
          <ac:chgData name="Merry Areej" userId="2c836d3c5bc0c734" providerId="LiveId" clId="{AFE676F1-785D-470C-95E5-60B1ED9BC933}" dt="2024-08-28T21:09:10.516" v="415" actId="26606"/>
          <ac:spMkLst>
            <pc:docMk/>
            <pc:sldMk cId="2670465625" sldId="261"/>
            <ac:spMk id="18" creationId="{81D377EB-C9D2-4ED0-86A6-740A297E3EAC}"/>
          </ac:spMkLst>
        </pc:spChg>
        <pc:spChg chg="add del">
          <ac:chgData name="Merry Areej" userId="2c836d3c5bc0c734" providerId="LiveId" clId="{AFE676F1-785D-470C-95E5-60B1ED9BC933}" dt="2024-08-28T21:09:10.516" v="415" actId="26606"/>
          <ac:spMkLst>
            <pc:docMk/>
            <pc:sldMk cId="2670465625" sldId="261"/>
            <ac:spMk id="20" creationId="{066346BE-FDB4-4772-A696-0719490ABD64}"/>
          </ac:spMkLst>
        </pc:spChg>
        <pc:spChg chg="add del">
          <ac:chgData name="Merry Areej" userId="2c836d3c5bc0c734" providerId="LiveId" clId="{AFE676F1-785D-470C-95E5-60B1ED9BC933}" dt="2024-08-28T21:09:10.516" v="415" actId="26606"/>
          <ac:spMkLst>
            <pc:docMk/>
            <pc:sldMk cId="2670465625" sldId="261"/>
            <ac:spMk id="22" creationId="{FB92FFCE-0C90-454E-AA25-D4EE9A6C39C5}"/>
          </ac:spMkLst>
        </pc:spChg>
        <pc:spChg chg="add del">
          <ac:chgData name="Merry Areej" userId="2c836d3c5bc0c734" providerId="LiveId" clId="{AFE676F1-785D-470C-95E5-60B1ED9BC933}" dt="2024-08-28T21:09:10.506" v="414" actId="26606"/>
          <ac:spMkLst>
            <pc:docMk/>
            <pc:sldMk cId="2670465625" sldId="261"/>
            <ac:spMk id="27" creationId="{81D377EB-C9D2-4ED0-86A6-740A297E3EAC}"/>
          </ac:spMkLst>
        </pc:spChg>
        <pc:spChg chg="add del">
          <ac:chgData name="Merry Areej" userId="2c836d3c5bc0c734" providerId="LiveId" clId="{AFE676F1-785D-470C-95E5-60B1ED9BC933}" dt="2024-08-28T21:09:10.506" v="414" actId="26606"/>
          <ac:spMkLst>
            <pc:docMk/>
            <pc:sldMk cId="2670465625" sldId="261"/>
            <ac:spMk id="29" creationId="{066346BE-FDB4-4772-A696-0719490ABD64}"/>
          </ac:spMkLst>
        </pc:spChg>
        <pc:spChg chg="add del">
          <ac:chgData name="Merry Areej" userId="2c836d3c5bc0c734" providerId="LiveId" clId="{AFE676F1-785D-470C-95E5-60B1ED9BC933}" dt="2024-08-28T21:09:10.506" v="414" actId="26606"/>
          <ac:spMkLst>
            <pc:docMk/>
            <pc:sldMk cId="2670465625" sldId="261"/>
            <ac:spMk id="31" creationId="{FB92FFCE-0C90-454E-AA25-D4EE9A6C39C5}"/>
          </ac:spMkLst>
        </pc:spChg>
        <pc:spChg chg="add">
          <ac:chgData name="Merry Areej" userId="2c836d3c5bc0c734" providerId="LiveId" clId="{AFE676F1-785D-470C-95E5-60B1ED9BC933}" dt="2024-08-28T21:09:10.516" v="415" actId="26606"/>
          <ac:spMkLst>
            <pc:docMk/>
            <pc:sldMk cId="2670465625" sldId="261"/>
            <ac:spMk id="33" creationId="{81D377EB-C9D2-4ED0-86A6-740A297E3EAC}"/>
          </ac:spMkLst>
        </pc:spChg>
        <pc:spChg chg="add">
          <ac:chgData name="Merry Areej" userId="2c836d3c5bc0c734" providerId="LiveId" clId="{AFE676F1-785D-470C-95E5-60B1ED9BC933}" dt="2024-08-28T21:09:10.516" v="415" actId="26606"/>
          <ac:spMkLst>
            <pc:docMk/>
            <pc:sldMk cId="2670465625" sldId="261"/>
            <ac:spMk id="34" creationId="{066346BE-FDB4-4772-A696-0719490ABD64}"/>
          </ac:spMkLst>
        </pc:spChg>
        <pc:spChg chg="add">
          <ac:chgData name="Merry Areej" userId="2c836d3c5bc0c734" providerId="LiveId" clId="{AFE676F1-785D-470C-95E5-60B1ED9BC933}" dt="2024-08-28T21:09:10.516" v="415" actId="26606"/>
          <ac:spMkLst>
            <pc:docMk/>
            <pc:sldMk cId="2670465625" sldId="261"/>
            <ac:spMk id="35" creationId="{FB92FFCE-0C90-454E-AA25-D4EE9A6C39C5}"/>
          </ac:spMkLst>
        </pc:spChg>
        <pc:graphicFrameChg chg="add mod modGraphic">
          <ac:chgData name="Merry Areej" userId="2c836d3c5bc0c734" providerId="LiveId" clId="{AFE676F1-785D-470C-95E5-60B1ED9BC933}" dt="2024-08-28T21:09:10.516" v="415" actId="26606"/>
          <ac:graphicFrameMkLst>
            <pc:docMk/>
            <pc:sldMk cId="2670465625" sldId="261"/>
            <ac:graphicFrameMk id="5" creationId="{A5B6769B-F506-F383-6565-D530A48401E7}"/>
          </ac:graphicFrameMkLst>
        </pc:graphicFrameChg>
      </pc:sldChg>
      <pc:sldChg chg="addSp delSp modSp new mod setBg">
        <pc:chgData name="Merry Areej" userId="2c836d3c5bc0c734" providerId="LiveId" clId="{AFE676F1-785D-470C-95E5-60B1ED9BC933}" dt="2024-08-28T22:42:32.013" v="1142" actId="20577"/>
        <pc:sldMkLst>
          <pc:docMk/>
          <pc:sldMk cId="3151338991" sldId="262"/>
        </pc:sldMkLst>
        <pc:spChg chg="mod">
          <ac:chgData name="Merry Areej" userId="2c836d3c5bc0c734" providerId="LiveId" clId="{AFE676F1-785D-470C-95E5-60B1ED9BC933}" dt="2024-08-28T22:42:32.013" v="1142" actId="20577"/>
          <ac:spMkLst>
            <pc:docMk/>
            <pc:sldMk cId="3151338991" sldId="262"/>
            <ac:spMk id="2" creationId="{08C2BEA8-3D5A-A702-6A85-62F0A03C5275}"/>
          </ac:spMkLst>
        </pc:spChg>
        <pc:spChg chg="del">
          <ac:chgData name="Merry Areej" userId="2c836d3c5bc0c734" providerId="LiveId" clId="{AFE676F1-785D-470C-95E5-60B1ED9BC933}" dt="2024-08-28T21:12:03.288" v="437"/>
          <ac:spMkLst>
            <pc:docMk/>
            <pc:sldMk cId="3151338991" sldId="262"/>
            <ac:spMk id="3" creationId="{BE0DA7FA-6276-58A1-ADAE-D9C6E3DFD41E}"/>
          </ac:spMkLst>
        </pc:spChg>
        <pc:spChg chg="add del">
          <ac:chgData name="Merry Areej" userId="2c836d3c5bc0c734" providerId="LiveId" clId="{AFE676F1-785D-470C-95E5-60B1ED9BC933}" dt="2024-08-28T21:13:02.707" v="442" actId="26606"/>
          <ac:spMkLst>
            <pc:docMk/>
            <pc:sldMk cId="3151338991" sldId="262"/>
            <ac:spMk id="9" creationId="{81D377EB-C9D2-4ED0-86A6-740A297E3EAC}"/>
          </ac:spMkLst>
        </pc:spChg>
        <pc:spChg chg="add del">
          <ac:chgData name="Merry Areej" userId="2c836d3c5bc0c734" providerId="LiveId" clId="{AFE676F1-785D-470C-95E5-60B1ED9BC933}" dt="2024-08-28T21:13:02.707" v="442" actId="26606"/>
          <ac:spMkLst>
            <pc:docMk/>
            <pc:sldMk cId="3151338991" sldId="262"/>
            <ac:spMk id="11" creationId="{066346BE-FDB4-4772-A696-0719490ABD64}"/>
          </ac:spMkLst>
        </pc:spChg>
        <pc:spChg chg="add del">
          <ac:chgData name="Merry Areej" userId="2c836d3c5bc0c734" providerId="LiveId" clId="{AFE676F1-785D-470C-95E5-60B1ED9BC933}" dt="2024-08-28T21:13:02.707" v="442" actId="26606"/>
          <ac:spMkLst>
            <pc:docMk/>
            <pc:sldMk cId="3151338991" sldId="262"/>
            <ac:spMk id="13" creationId="{FB92FFCE-0C90-454E-AA25-D4EE9A6C39C5}"/>
          </ac:spMkLst>
        </pc:spChg>
        <pc:spChg chg="add del">
          <ac:chgData name="Merry Areej" userId="2c836d3c5bc0c734" providerId="LiveId" clId="{AFE676F1-785D-470C-95E5-60B1ED9BC933}" dt="2024-08-28T21:13:02.707" v="442" actId="26606"/>
          <ac:spMkLst>
            <pc:docMk/>
            <pc:sldMk cId="3151338991" sldId="262"/>
            <ac:spMk id="18" creationId="{5ACC6BB2-28F8-4405-829D-0562733BEE7A}"/>
          </ac:spMkLst>
        </pc:spChg>
        <pc:spChg chg="add del">
          <ac:chgData name="Merry Areej" userId="2c836d3c5bc0c734" providerId="LiveId" clId="{AFE676F1-785D-470C-95E5-60B1ED9BC933}" dt="2024-08-28T21:13:02.707" v="442" actId="26606"/>
          <ac:spMkLst>
            <pc:docMk/>
            <pc:sldMk cId="3151338991" sldId="262"/>
            <ac:spMk id="20" creationId="{5C2E53F0-AD54-4A55-99A0-EC896CE3C233}"/>
          </ac:spMkLst>
        </pc:spChg>
        <pc:spChg chg="add del">
          <ac:chgData name="Merry Areej" userId="2c836d3c5bc0c734" providerId="LiveId" clId="{AFE676F1-785D-470C-95E5-60B1ED9BC933}" dt="2024-08-28T21:13:02.707" v="442" actId="26606"/>
          <ac:spMkLst>
            <pc:docMk/>
            <pc:sldMk cId="3151338991" sldId="262"/>
            <ac:spMk id="22" creationId="{D15F19F8-85EE-477A-ACBA-4B6D069780E5}"/>
          </ac:spMkLst>
        </pc:spChg>
        <pc:spChg chg="add del">
          <ac:chgData name="Merry Areej" userId="2c836d3c5bc0c734" providerId="LiveId" clId="{AFE676F1-785D-470C-95E5-60B1ED9BC933}" dt="2024-08-28T21:13:02.707" v="442" actId="26606"/>
          <ac:spMkLst>
            <pc:docMk/>
            <pc:sldMk cId="3151338991" sldId="262"/>
            <ac:spMk id="24" creationId="{92C3387C-D24F-4737-8A37-1DC5CFF09CFA}"/>
          </ac:spMkLst>
        </pc:spChg>
        <pc:graphicFrameChg chg="add mod modGraphic">
          <ac:chgData name="Merry Areej" userId="2c836d3c5bc0c734" providerId="LiveId" clId="{AFE676F1-785D-470C-95E5-60B1ED9BC933}" dt="2024-08-28T22:41:28.577" v="1114" actId="1038"/>
          <ac:graphicFrameMkLst>
            <pc:docMk/>
            <pc:sldMk cId="3151338991" sldId="262"/>
            <ac:graphicFrameMk id="4" creationId="{5C6F51E3-8529-601F-9376-9980274E87F8}"/>
          </ac:graphicFrameMkLst>
        </pc:graphicFrameChg>
        <pc:picChg chg="add mod">
          <ac:chgData name="Merry Areej" userId="2c836d3c5bc0c734" providerId="LiveId" clId="{AFE676F1-785D-470C-95E5-60B1ED9BC933}" dt="2024-08-28T22:41:32.832" v="1130" actId="1038"/>
          <ac:picMkLst>
            <pc:docMk/>
            <pc:sldMk cId="3151338991" sldId="262"/>
            <ac:picMk id="10" creationId="{5BBE9688-E16E-83EE-AAFB-B1760E75C0FD}"/>
          </ac:picMkLst>
        </pc:picChg>
      </pc:sldChg>
      <pc:sldChg chg="addSp delSp modSp new mod">
        <pc:chgData name="Merry Areej" userId="2c836d3c5bc0c734" providerId="LiveId" clId="{AFE676F1-785D-470C-95E5-60B1ED9BC933}" dt="2024-08-28T21:15:16.880" v="469" actId="14100"/>
        <pc:sldMkLst>
          <pc:docMk/>
          <pc:sldMk cId="1992844165" sldId="263"/>
        </pc:sldMkLst>
        <pc:spChg chg="mod">
          <ac:chgData name="Merry Areej" userId="2c836d3c5bc0c734" providerId="LiveId" clId="{AFE676F1-785D-470C-95E5-60B1ED9BC933}" dt="2024-08-28T21:13:15.271" v="462" actId="20577"/>
          <ac:spMkLst>
            <pc:docMk/>
            <pc:sldMk cId="1992844165" sldId="263"/>
            <ac:spMk id="2" creationId="{1C32EC35-AFF6-8F7A-5A40-AB6B1E5B6670}"/>
          </ac:spMkLst>
        </pc:spChg>
        <pc:spChg chg="del">
          <ac:chgData name="Merry Areej" userId="2c836d3c5bc0c734" providerId="LiveId" clId="{AFE676F1-785D-470C-95E5-60B1ED9BC933}" dt="2024-08-28T21:14:00.916" v="463"/>
          <ac:spMkLst>
            <pc:docMk/>
            <pc:sldMk cId="1992844165" sldId="263"/>
            <ac:spMk id="3" creationId="{4BFD7E3F-38BD-BA31-670A-D601FF91B9B3}"/>
          </ac:spMkLst>
        </pc:spChg>
        <pc:spChg chg="add mod">
          <ac:chgData name="Merry Areej" userId="2c836d3c5bc0c734" providerId="LiveId" clId="{AFE676F1-785D-470C-95E5-60B1ED9BC933}" dt="2024-08-28T21:15:16.880" v="469" actId="14100"/>
          <ac:spMkLst>
            <pc:docMk/>
            <pc:sldMk cId="1992844165" sldId="263"/>
            <ac:spMk id="4" creationId="{60B5E9BE-806E-169E-5801-16ED56C98039}"/>
          </ac:spMkLst>
        </pc:spChg>
        <pc:picChg chg="add mod">
          <ac:chgData name="Merry Areej" userId="2c836d3c5bc0c734" providerId="LiveId" clId="{AFE676F1-785D-470C-95E5-60B1ED9BC933}" dt="2024-08-28T21:14:13.076" v="466" actId="1076"/>
          <ac:picMkLst>
            <pc:docMk/>
            <pc:sldMk cId="1992844165" sldId="263"/>
            <ac:picMk id="3074" creationId="{5B096EFA-C42A-0976-2C7B-0E30B8C4641E}"/>
          </ac:picMkLst>
        </pc:picChg>
      </pc:sldChg>
      <pc:sldChg chg="addSp delSp modSp new mod setBg">
        <pc:chgData name="Merry Areej" userId="2c836d3c5bc0c734" providerId="LiveId" clId="{AFE676F1-785D-470C-95E5-60B1ED9BC933}" dt="2024-08-28T21:25:46.806" v="1009" actId="1037"/>
        <pc:sldMkLst>
          <pc:docMk/>
          <pc:sldMk cId="393793838" sldId="264"/>
        </pc:sldMkLst>
        <pc:spChg chg="mod">
          <ac:chgData name="Merry Areej" userId="2c836d3c5bc0c734" providerId="LiveId" clId="{AFE676F1-785D-470C-95E5-60B1ED9BC933}" dt="2024-08-28T21:20:54.560" v="680" actId="26606"/>
          <ac:spMkLst>
            <pc:docMk/>
            <pc:sldMk cId="393793838" sldId="264"/>
            <ac:spMk id="2" creationId="{96230421-D20C-7A4B-771C-3CD04035E99B}"/>
          </ac:spMkLst>
        </pc:spChg>
        <pc:spChg chg="mod">
          <ac:chgData name="Merry Areej" userId="2c836d3c5bc0c734" providerId="LiveId" clId="{AFE676F1-785D-470C-95E5-60B1ED9BC933}" dt="2024-08-28T21:20:54.560" v="680" actId="26606"/>
          <ac:spMkLst>
            <pc:docMk/>
            <pc:sldMk cId="393793838" sldId="264"/>
            <ac:spMk id="3" creationId="{456AD798-5B02-87A1-F962-F958515B96AF}"/>
          </ac:spMkLst>
        </pc:spChg>
        <pc:spChg chg="add del mod">
          <ac:chgData name="Merry Areej" userId="2c836d3c5bc0c734" providerId="LiveId" clId="{AFE676F1-785D-470C-95E5-60B1ED9BC933}" dt="2024-08-28T21:21:24.631" v="683" actId="478"/>
          <ac:spMkLst>
            <pc:docMk/>
            <pc:sldMk cId="393793838" sldId="264"/>
            <ac:spMk id="6" creationId="{4F7FA7C5-6C11-90EB-EEC6-8ADFB9BBE652}"/>
          </ac:spMkLst>
        </pc:spChg>
        <pc:spChg chg="add">
          <ac:chgData name="Merry Areej" userId="2c836d3c5bc0c734" providerId="LiveId" clId="{AFE676F1-785D-470C-95E5-60B1ED9BC933}" dt="2024-08-28T21:20:54.560" v="680" actId="26606"/>
          <ac:spMkLst>
            <pc:docMk/>
            <pc:sldMk cId="393793838" sldId="264"/>
            <ac:spMk id="9" creationId="{2C9A9DA9-7DC8-488B-A882-123947B0F3D9}"/>
          </ac:spMkLst>
        </pc:spChg>
        <pc:spChg chg="add">
          <ac:chgData name="Merry Areej" userId="2c836d3c5bc0c734" providerId="LiveId" clId="{AFE676F1-785D-470C-95E5-60B1ED9BC933}" dt="2024-08-28T21:20:54.560" v="680" actId="26606"/>
          <ac:spMkLst>
            <pc:docMk/>
            <pc:sldMk cId="393793838" sldId="264"/>
            <ac:spMk id="11" creationId="{57F6BDD4-E066-4008-8011-6CC31AEB4556}"/>
          </ac:spMkLst>
        </pc:spChg>
        <pc:spChg chg="add mod">
          <ac:chgData name="Merry Areej" userId="2c836d3c5bc0c734" providerId="LiveId" clId="{AFE676F1-785D-470C-95E5-60B1ED9BC933}" dt="2024-08-28T21:24:52.373" v="899" actId="20577"/>
          <ac:spMkLst>
            <pc:docMk/>
            <pc:sldMk cId="393793838" sldId="264"/>
            <ac:spMk id="12" creationId="{5E1F9B83-5C7F-6A99-E40B-5C50C8626C22}"/>
          </ac:spMkLst>
        </pc:spChg>
        <pc:spChg chg="add">
          <ac:chgData name="Merry Areej" userId="2c836d3c5bc0c734" providerId="LiveId" clId="{AFE676F1-785D-470C-95E5-60B1ED9BC933}" dt="2024-08-28T21:20:54.560" v="680" actId="26606"/>
          <ac:spMkLst>
            <pc:docMk/>
            <pc:sldMk cId="393793838" sldId="264"/>
            <ac:spMk id="13" creationId="{2711A8FB-68FC-45FC-B01E-38F809E2D439}"/>
          </ac:spMkLst>
        </pc:spChg>
        <pc:spChg chg="add mod">
          <ac:chgData name="Merry Areej" userId="2c836d3c5bc0c734" providerId="LiveId" clId="{AFE676F1-785D-470C-95E5-60B1ED9BC933}" dt="2024-08-28T21:25:46.806" v="1009" actId="1037"/>
          <ac:spMkLst>
            <pc:docMk/>
            <pc:sldMk cId="393793838" sldId="264"/>
            <ac:spMk id="14" creationId="{5EAC300F-5B37-6036-C1C9-E4ABD974FDA2}"/>
          </ac:spMkLst>
        </pc:spChg>
        <pc:spChg chg="add">
          <ac:chgData name="Merry Areej" userId="2c836d3c5bc0c734" providerId="LiveId" clId="{AFE676F1-785D-470C-95E5-60B1ED9BC933}" dt="2024-08-28T21:20:54.560" v="680" actId="26606"/>
          <ac:spMkLst>
            <pc:docMk/>
            <pc:sldMk cId="393793838" sldId="264"/>
            <ac:spMk id="15" creationId="{2A865FE3-5FC9-4049-87CF-30019C46C0F5}"/>
          </ac:spMkLst>
        </pc:spChg>
        <pc:graphicFrameChg chg="add mod modGraphic">
          <ac:chgData name="Merry Areej" userId="2c836d3c5bc0c734" providerId="LiveId" clId="{AFE676F1-785D-470C-95E5-60B1ED9BC933}" dt="2024-08-28T21:23:43.583" v="863" actId="1036"/>
          <ac:graphicFrameMkLst>
            <pc:docMk/>
            <pc:sldMk cId="393793838" sldId="264"/>
            <ac:graphicFrameMk id="4" creationId="{3CDC4050-3520-A109-2A93-C98A83315957}"/>
          </ac:graphicFrameMkLst>
        </pc:graphicFrameChg>
        <pc:graphicFrameChg chg="add del mod">
          <ac:chgData name="Merry Areej" userId="2c836d3c5bc0c734" providerId="LiveId" clId="{AFE676F1-785D-470C-95E5-60B1ED9BC933}" dt="2024-08-28T21:21:24.631" v="683" actId="478"/>
          <ac:graphicFrameMkLst>
            <pc:docMk/>
            <pc:sldMk cId="393793838" sldId="264"/>
            <ac:graphicFrameMk id="5" creationId="{5764AC41-1FCC-26F2-48F2-FC4404019FEE}"/>
          </ac:graphicFrameMkLst>
        </pc:graphicFrameChg>
        <pc:graphicFrameChg chg="add del mod modGraphic">
          <ac:chgData name="Merry Areej" userId="2c836d3c5bc0c734" providerId="LiveId" clId="{AFE676F1-785D-470C-95E5-60B1ED9BC933}" dt="2024-08-28T21:23:37.774" v="843" actId="478"/>
          <ac:graphicFrameMkLst>
            <pc:docMk/>
            <pc:sldMk cId="393793838" sldId="264"/>
            <ac:graphicFrameMk id="7" creationId="{C805E169-4633-31CF-DBF6-43C32458E0C4}"/>
          </ac:graphicFrameMkLst>
        </pc:graphicFrameChg>
        <pc:graphicFrameChg chg="add del mod">
          <ac:chgData name="Merry Areej" userId="2c836d3c5bc0c734" providerId="LiveId" clId="{AFE676F1-785D-470C-95E5-60B1ED9BC933}" dt="2024-08-28T21:22:22.926" v="733" actId="478"/>
          <ac:graphicFrameMkLst>
            <pc:docMk/>
            <pc:sldMk cId="393793838" sldId="264"/>
            <ac:graphicFrameMk id="8" creationId="{E37FBD43-E8F2-00E6-975E-AF4BE4B88551}"/>
          </ac:graphicFrameMkLst>
        </pc:graphicFrameChg>
        <pc:graphicFrameChg chg="add mod modGraphic">
          <ac:chgData name="Merry Areej" userId="2c836d3c5bc0c734" providerId="LiveId" clId="{AFE676F1-785D-470C-95E5-60B1ED9BC933}" dt="2024-08-28T21:23:27.589" v="841" actId="122"/>
          <ac:graphicFrameMkLst>
            <pc:docMk/>
            <pc:sldMk cId="393793838" sldId="264"/>
            <ac:graphicFrameMk id="10" creationId="{94A56955-BE22-64EE-05DB-C5D6E064093C}"/>
          </ac:graphicFrameMkLst>
        </pc:graphicFrameChg>
      </pc:sldChg>
      <pc:sldChg chg="new del">
        <pc:chgData name="Merry Areej" userId="2c836d3c5bc0c734" providerId="LiveId" clId="{AFE676F1-785D-470C-95E5-60B1ED9BC933}" dt="2024-08-28T21:26:06.986" v="1012" actId="47"/>
        <pc:sldMkLst>
          <pc:docMk/>
          <pc:sldMk cId="403998670" sldId="265"/>
        </pc:sldMkLst>
      </pc:sldChg>
      <pc:sldChg chg="addSp delSp modSp add mod modTransition delAnim modAnim">
        <pc:chgData name="Merry Areej" userId="2c836d3c5bc0c734" providerId="LiveId" clId="{AFE676F1-785D-470C-95E5-60B1ED9BC933}" dt="2024-08-28T22:14:42.826" v="1028" actId="478"/>
        <pc:sldMkLst>
          <pc:docMk/>
          <pc:sldMk cId="3293234224" sldId="266"/>
        </pc:sldMkLst>
        <pc:spChg chg="mod">
          <ac:chgData name="Merry Areej" userId="2c836d3c5bc0c734" providerId="LiveId" clId="{AFE676F1-785D-470C-95E5-60B1ED9BC933}" dt="2024-08-28T21:26:13.564" v="1025" actId="20577"/>
          <ac:spMkLst>
            <pc:docMk/>
            <pc:sldMk cId="3293234224" sldId="266"/>
            <ac:spMk id="2" creationId="{BDD257C0-CF9A-B95A-FD90-99DFA67331ED}"/>
          </ac:spMkLst>
        </pc:spChg>
        <pc:picChg chg="add del mod">
          <ac:chgData name="Merry Areej" userId="2c836d3c5bc0c734" providerId="LiveId" clId="{AFE676F1-785D-470C-95E5-60B1ED9BC933}" dt="2024-08-28T22:14:42.826" v="1028" actId="478"/>
          <ac:picMkLst>
            <pc:docMk/>
            <pc:sldMk cId="3293234224" sldId="266"/>
            <ac:picMk id="6" creationId="{0E4D8D88-D2FB-871B-65CE-316DBF6379DF}"/>
          </ac:picMkLst>
        </pc:picChg>
      </pc:sldChg>
      <pc:sldMasterChg chg="add del addSldLayout delSldLayout">
        <pc:chgData name="Merry Areej" userId="2c836d3c5bc0c734" providerId="LiveId" clId="{AFE676F1-785D-470C-95E5-60B1ED9BC933}" dt="2024-08-28T17:04:17.981" v="115" actId="26606"/>
        <pc:sldMasterMkLst>
          <pc:docMk/>
          <pc:sldMasterMk cId="2105217004" sldId="2147483648"/>
        </pc:sldMasterMkLst>
        <pc:sldLayoutChg chg="add del">
          <pc:chgData name="Merry Areej" userId="2c836d3c5bc0c734" providerId="LiveId" clId="{AFE676F1-785D-470C-95E5-60B1ED9BC933}" dt="2024-08-28T17:04:17.981" v="115" actId="26606"/>
          <pc:sldLayoutMkLst>
            <pc:docMk/>
            <pc:sldMasterMk cId="2105217004" sldId="2147483648"/>
            <pc:sldLayoutMk cId="3736788739" sldId="2147483649"/>
          </pc:sldLayoutMkLst>
        </pc:sldLayoutChg>
        <pc:sldLayoutChg chg="add del">
          <pc:chgData name="Merry Areej" userId="2c836d3c5bc0c734" providerId="LiveId" clId="{AFE676F1-785D-470C-95E5-60B1ED9BC933}" dt="2024-08-28T17:04:17.981" v="115" actId="26606"/>
          <pc:sldLayoutMkLst>
            <pc:docMk/>
            <pc:sldMasterMk cId="2105217004" sldId="2147483648"/>
            <pc:sldLayoutMk cId="3387430949" sldId="2147483650"/>
          </pc:sldLayoutMkLst>
        </pc:sldLayoutChg>
        <pc:sldLayoutChg chg="add del">
          <pc:chgData name="Merry Areej" userId="2c836d3c5bc0c734" providerId="LiveId" clId="{AFE676F1-785D-470C-95E5-60B1ED9BC933}" dt="2024-08-28T17:04:17.981" v="115" actId="26606"/>
          <pc:sldLayoutMkLst>
            <pc:docMk/>
            <pc:sldMasterMk cId="2105217004" sldId="2147483648"/>
            <pc:sldLayoutMk cId="3886421665" sldId="2147483651"/>
          </pc:sldLayoutMkLst>
        </pc:sldLayoutChg>
        <pc:sldLayoutChg chg="add del">
          <pc:chgData name="Merry Areej" userId="2c836d3c5bc0c734" providerId="LiveId" clId="{AFE676F1-785D-470C-95E5-60B1ED9BC933}" dt="2024-08-28T17:04:17.981" v="115" actId="26606"/>
          <pc:sldLayoutMkLst>
            <pc:docMk/>
            <pc:sldMasterMk cId="2105217004" sldId="2147483648"/>
            <pc:sldLayoutMk cId="4102774796" sldId="2147483652"/>
          </pc:sldLayoutMkLst>
        </pc:sldLayoutChg>
        <pc:sldLayoutChg chg="add del">
          <pc:chgData name="Merry Areej" userId="2c836d3c5bc0c734" providerId="LiveId" clId="{AFE676F1-785D-470C-95E5-60B1ED9BC933}" dt="2024-08-28T17:04:17.981" v="115" actId="26606"/>
          <pc:sldLayoutMkLst>
            <pc:docMk/>
            <pc:sldMasterMk cId="2105217004" sldId="2147483648"/>
            <pc:sldLayoutMk cId="577123952" sldId="2147483653"/>
          </pc:sldLayoutMkLst>
        </pc:sldLayoutChg>
        <pc:sldLayoutChg chg="add del">
          <pc:chgData name="Merry Areej" userId="2c836d3c5bc0c734" providerId="LiveId" clId="{AFE676F1-785D-470C-95E5-60B1ED9BC933}" dt="2024-08-28T17:04:17.981" v="115" actId="26606"/>
          <pc:sldLayoutMkLst>
            <pc:docMk/>
            <pc:sldMasterMk cId="2105217004" sldId="2147483648"/>
            <pc:sldLayoutMk cId="812023898" sldId="2147483654"/>
          </pc:sldLayoutMkLst>
        </pc:sldLayoutChg>
        <pc:sldLayoutChg chg="add del">
          <pc:chgData name="Merry Areej" userId="2c836d3c5bc0c734" providerId="LiveId" clId="{AFE676F1-785D-470C-95E5-60B1ED9BC933}" dt="2024-08-28T17:04:17.981" v="115" actId="26606"/>
          <pc:sldLayoutMkLst>
            <pc:docMk/>
            <pc:sldMasterMk cId="2105217004" sldId="2147483648"/>
            <pc:sldLayoutMk cId="2777819533" sldId="2147483655"/>
          </pc:sldLayoutMkLst>
        </pc:sldLayoutChg>
        <pc:sldLayoutChg chg="add del">
          <pc:chgData name="Merry Areej" userId="2c836d3c5bc0c734" providerId="LiveId" clId="{AFE676F1-785D-470C-95E5-60B1ED9BC933}" dt="2024-08-28T17:04:17.981" v="115" actId="26606"/>
          <pc:sldLayoutMkLst>
            <pc:docMk/>
            <pc:sldMasterMk cId="2105217004" sldId="2147483648"/>
            <pc:sldLayoutMk cId="3725738647" sldId="2147483656"/>
          </pc:sldLayoutMkLst>
        </pc:sldLayoutChg>
        <pc:sldLayoutChg chg="add del">
          <pc:chgData name="Merry Areej" userId="2c836d3c5bc0c734" providerId="LiveId" clId="{AFE676F1-785D-470C-95E5-60B1ED9BC933}" dt="2024-08-28T17:04:17.981" v="115" actId="26606"/>
          <pc:sldLayoutMkLst>
            <pc:docMk/>
            <pc:sldMasterMk cId="2105217004" sldId="2147483648"/>
            <pc:sldLayoutMk cId="1206256044" sldId="2147483657"/>
          </pc:sldLayoutMkLst>
        </pc:sldLayoutChg>
        <pc:sldLayoutChg chg="add del">
          <pc:chgData name="Merry Areej" userId="2c836d3c5bc0c734" providerId="LiveId" clId="{AFE676F1-785D-470C-95E5-60B1ED9BC933}" dt="2024-08-28T17:04:17.981" v="115" actId="26606"/>
          <pc:sldLayoutMkLst>
            <pc:docMk/>
            <pc:sldMasterMk cId="2105217004" sldId="2147483648"/>
            <pc:sldLayoutMk cId="57686790" sldId="2147483658"/>
          </pc:sldLayoutMkLst>
        </pc:sldLayoutChg>
        <pc:sldLayoutChg chg="add del">
          <pc:chgData name="Merry Areej" userId="2c836d3c5bc0c734" providerId="LiveId" clId="{AFE676F1-785D-470C-95E5-60B1ED9BC933}" dt="2024-08-28T17:04:17.981" v="115" actId="26606"/>
          <pc:sldLayoutMkLst>
            <pc:docMk/>
            <pc:sldMasterMk cId="2105217004" sldId="2147483648"/>
            <pc:sldLayoutMk cId="1138161028" sldId="2147483659"/>
          </pc:sldLayoutMkLst>
        </pc:sldLayoutChg>
      </pc:sldMasterChg>
      <pc:sldMasterChg chg="add del addSldLayout delSldLayout">
        <pc:chgData name="Merry Areej" userId="2c836d3c5bc0c734" providerId="LiveId" clId="{AFE676F1-785D-470C-95E5-60B1ED9BC933}" dt="2024-08-28T17:01:01.502" v="15" actId="26606"/>
        <pc:sldMasterMkLst>
          <pc:docMk/>
          <pc:sldMasterMk cId="1402059435" sldId="2147483673"/>
        </pc:sldMasterMkLst>
        <pc:sldLayoutChg chg="add del">
          <pc:chgData name="Merry Areej" userId="2c836d3c5bc0c734" providerId="LiveId" clId="{AFE676F1-785D-470C-95E5-60B1ED9BC933}" dt="2024-08-28T17:01:01.502" v="15" actId="26606"/>
          <pc:sldLayoutMkLst>
            <pc:docMk/>
            <pc:sldMasterMk cId="1402059435" sldId="2147483673"/>
            <pc:sldLayoutMk cId="3335934179" sldId="2147483662"/>
          </pc:sldLayoutMkLst>
        </pc:sldLayoutChg>
        <pc:sldLayoutChg chg="add del">
          <pc:chgData name="Merry Areej" userId="2c836d3c5bc0c734" providerId="LiveId" clId="{AFE676F1-785D-470C-95E5-60B1ED9BC933}" dt="2024-08-28T17:01:01.502" v="15" actId="26606"/>
          <pc:sldLayoutMkLst>
            <pc:docMk/>
            <pc:sldMasterMk cId="1402059435" sldId="2147483673"/>
            <pc:sldLayoutMk cId="3444969348" sldId="2147483663"/>
          </pc:sldLayoutMkLst>
        </pc:sldLayoutChg>
        <pc:sldLayoutChg chg="add del">
          <pc:chgData name="Merry Areej" userId="2c836d3c5bc0c734" providerId="LiveId" clId="{AFE676F1-785D-470C-95E5-60B1ED9BC933}" dt="2024-08-28T17:01:01.502" v="15" actId="26606"/>
          <pc:sldLayoutMkLst>
            <pc:docMk/>
            <pc:sldMasterMk cId="1402059435" sldId="2147483673"/>
            <pc:sldLayoutMk cId="1912380242" sldId="2147483664"/>
          </pc:sldLayoutMkLst>
        </pc:sldLayoutChg>
        <pc:sldLayoutChg chg="add del">
          <pc:chgData name="Merry Areej" userId="2c836d3c5bc0c734" providerId="LiveId" clId="{AFE676F1-785D-470C-95E5-60B1ED9BC933}" dt="2024-08-28T17:01:01.502" v="15" actId="26606"/>
          <pc:sldLayoutMkLst>
            <pc:docMk/>
            <pc:sldMasterMk cId="1402059435" sldId="2147483673"/>
            <pc:sldLayoutMk cId="2364965409" sldId="2147483665"/>
          </pc:sldLayoutMkLst>
        </pc:sldLayoutChg>
        <pc:sldLayoutChg chg="add del">
          <pc:chgData name="Merry Areej" userId="2c836d3c5bc0c734" providerId="LiveId" clId="{AFE676F1-785D-470C-95E5-60B1ED9BC933}" dt="2024-08-28T17:01:01.502" v="15" actId="26606"/>
          <pc:sldLayoutMkLst>
            <pc:docMk/>
            <pc:sldMasterMk cId="1402059435" sldId="2147483673"/>
            <pc:sldLayoutMk cId="3644645511" sldId="2147483666"/>
          </pc:sldLayoutMkLst>
        </pc:sldLayoutChg>
        <pc:sldLayoutChg chg="add del">
          <pc:chgData name="Merry Areej" userId="2c836d3c5bc0c734" providerId="LiveId" clId="{AFE676F1-785D-470C-95E5-60B1ED9BC933}" dt="2024-08-28T17:01:01.502" v="15" actId="26606"/>
          <pc:sldLayoutMkLst>
            <pc:docMk/>
            <pc:sldMasterMk cId="1402059435" sldId="2147483673"/>
            <pc:sldLayoutMk cId="1540908680" sldId="2147483667"/>
          </pc:sldLayoutMkLst>
        </pc:sldLayoutChg>
        <pc:sldLayoutChg chg="add del">
          <pc:chgData name="Merry Areej" userId="2c836d3c5bc0c734" providerId="LiveId" clId="{AFE676F1-785D-470C-95E5-60B1ED9BC933}" dt="2024-08-28T17:01:01.502" v="15" actId="26606"/>
          <pc:sldLayoutMkLst>
            <pc:docMk/>
            <pc:sldMasterMk cId="1402059435" sldId="2147483673"/>
            <pc:sldLayoutMk cId="215321074" sldId="2147483668"/>
          </pc:sldLayoutMkLst>
        </pc:sldLayoutChg>
        <pc:sldLayoutChg chg="add del">
          <pc:chgData name="Merry Areej" userId="2c836d3c5bc0c734" providerId="LiveId" clId="{AFE676F1-785D-470C-95E5-60B1ED9BC933}" dt="2024-08-28T17:01:01.502" v="15" actId="26606"/>
          <pc:sldLayoutMkLst>
            <pc:docMk/>
            <pc:sldMasterMk cId="1402059435" sldId="2147483673"/>
            <pc:sldLayoutMk cId="2922202649" sldId="2147483669"/>
          </pc:sldLayoutMkLst>
        </pc:sldLayoutChg>
        <pc:sldLayoutChg chg="add del">
          <pc:chgData name="Merry Areej" userId="2c836d3c5bc0c734" providerId="LiveId" clId="{AFE676F1-785D-470C-95E5-60B1ED9BC933}" dt="2024-08-28T17:01:01.502" v="15" actId="26606"/>
          <pc:sldLayoutMkLst>
            <pc:docMk/>
            <pc:sldMasterMk cId="1402059435" sldId="2147483673"/>
            <pc:sldLayoutMk cId="531498287" sldId="2147483670"/>
          </pc:sldLayoutMkLst>
        </pc:sldLayoutChg>
        <pc:sldLayoutChg chg="add del">
          <pc:chgData name="Merry Areej" userId="2c836d3c5bc0c734" providerId="LiveId" clId="{AFE676F1-785D-470C-95E5-60B1ED9BC933}" dt="2024-08-28T17:01:01.502" v="15" actId="26606"/>
          <pc:sldLayoutMkLst>
            <pc:docMk/>
            <pc:sldMasterMk cId="1402059435" sldId="2147483673"/>
            <pc:sldLayoutMk cId="3882187845" sldId="2147483671"/>
          </pc:sldLayoutMkLst>
        </pc:sldLayoutChg>
        <pc:sldLayoutChg chg="add del">
          <pc:chgData name="Merry Areej" userId="2c836d3c5bc0c734" providerId="LiveId" clId="{AFE676F1-785D-470C-95E5-60B1ED9BC933}" dt="2024-08-28T17:01:01.502" v="15" actId="26606"/>
          <pc:sldLayoutMkLst>
            <pc:docMk/>
            <pc:sldMasterMk cId="1402059435" sldId="2147483673"/>
            <pc:sldLayoutMk cId="1296334499" sldId="2147483672"/>
          </pc:sldLayoutMkLst>
        </pc:sldLayoutChg>
      </pc:sldMasterChg>
      <pc:sldMasterChg chg="add del addSldLayout delSldLayout">
        <pc:chgData name="Merry Areej" userId="2c836d3c5bc0c734" providerId="LiveId" clId="{AFE676F1-785D-470C-95E5-60B1ED9BC933}" dt="2024-08-28T17:00:35.298" v="11" actId="26606"/>
        <pc:sldMasterMkLst>
          <pc:docMk/>
          <pc:sldMasterMk cId="3110613029" sldId="2147483686"/>
        </pc:sldMasterMkLst>
        <pc:sldLayoutChg chg="add del">
          <pc:chgData name="Merry Areej" userId="2c836d3c5bc0c734" providerId="LiveId" clId="{AFE676F1-785D-470C-95E5-60B1ED9BC933}" dt="2024-08-28T17:00:35.298" v="11" actId="26606"/>
          <pc:sldLayoutMkLst>
            <pc:docMk/>
            <pc:sldMasterMk cId="3110613029" sldId="2147483686"/>
            <pc:sldLayoutMk cId="302896901" sldId="2147483675"/>
          </pc:sldLayoutMkLst>
        </pc:sldLayoutChg>
        <pc:sldLayoutChg chg="add del">
          <pc:chgData name="Merry Areej" userId="2c836d3c5bc0c734" providerId="LiveId" clId="{AFE676F1-785D-470C-95E5-60B1ED9BC933}" dt="2024-08-28T17:00:35.298" v="11" actId="26606"/>
          <pc:sldLayoutMkLst>
            <pc:docMk/>
            <pc:sldMasterMk cId="3110613029" sldId="2147483686"/>
            <pc:sldLayoutMk cId="1214643708" sldId="2147483676"/>
          </pc:sldLayoutMkLst>
        </pc:sldLayoutChg>
        <pc:sldLayoutChg chg="add del">
          <pc:chgData name="Merry Areej" userId="2c836d3c5bc0c734" providerId="LiveId" clId="{AFE676F1-785D-470C-95E5-60B1ED9BC933}" dt="2024-08-28T17:00:35.298" v="11" actId="26606"/>
          <pc:sldLayoutMkLst>
            <pc:docMk/>
            <pc:sldMasterMk cId="3110613029" sldId="2147483686"/>
            <pc:sldLayoutMk cId="3931749088" sldId="2147483677"/>
          </pc:sldLayoutMkLst>
        </pc:sldLayoutChg>
        <pc:sldLayoutChg chg="add del">
          <pc:chgData name="Merry Areej" userId="2c836d3c5bc0c734" providerId="LiveId" clId="{AFE676F1-785D-470C-95E5-60B1ED9BC933}" dt="2024-08-28T17:00:35.298" v="11" actId="26606"/>
          <pc:sldLayoutMkLst>
            <pc:docMk/>
            <pc:sldMasterMk cId="3110613029" sldId="2147483686"/>
            <pc:sldLayoutMk cId="994869837" sldId="2147483678"/>
          </pc:sldLayoutMkLst>
        </pc:sldLayoutChg>
        <pc:sldLayoutChg chg="add del">
          <pc:chgData name="Merry Areej" userId="2c836d3c5bc0c734" providerId="LiveId" clId="{AFE676F1-785D-470C-95E5-60B1ED9BC933}" dt="2024-08-28T17:00:35.298" v="11" actId="26606"/>
          <pc:sldLayoutMkLst>
            <pc:docMk/>
            <pc:sldMasterMk cId="3110613029" sldId="2147483686"/>
            <pc:sldLayoutMk cId="2127912711" sldId="2147483679"/>
          </pc:sldLayoutMkLst>
        </pc:sldLayoutChg>
        <pc:sldLayoutChg chg="add del">
          <pc:chgData name="Merry Areej" userId="2c836d3c5bc0c734" providerId="LiveId" clId="{AFE676F1-785D-470C-95E5-60B1ED9BC933}" dt="2024-08-28T17:00:35.298" v="11" actId="26606"/>
          <pc:sldLayoutMkLst>
            <pc:docMk/>
            <pc:sldMasterMk cId="3110613029" sldId="2147483686"/>
            <pc:sldLayoutMk cId="1703238599" sldId="2147483680"/>
          </pc:sldLayoutMkLst>
        </pc:sldLayoutChg>
        <pc:sldLayoutChg chg="add del">
          <pc:chgData name="Merry Areej" userId="2c836d3c5bc0c734" providerId="LiveId" clId="{AFE676F1-785D-470C-95E5-60B1ED9BC933}" dt="2024-08-28T17:00:35.298" v="11" actId="26606"/>
          <pc:sldLayoutMkLst>
            <pc:docMk/>
            <pc:sldMasterMk cId="3110613029" sldId="2147483686"/>
            <pc:sldLayoutMk cId="1365533175" sldId="2147483681"/>
          </pc:sldLayoutMkLst>
        </pc:sldLayoutChg>
        <pc:sldLayoutChg chg="add del">
          <pc:chgData name="Merry Areej" userId="2c836d3c5bc0c734" providerId="LiveId" clId="{AFE676F1-785D-470C-95E5-60B1ED9BC933}" dt="2024-08-28T17:00:35.298" v="11" actId="26606"/>
          <pc:sldLayoutMkLst>
            <pc:docMk/>
            <pc:sldMasterMk cId="3110613029" sldId="2147483686"/>
            <pc:sldLayoutMk cId="3480984039" sldId="2147483682"/>
          </pc:sldLayoutMkLst>
        </pc:sldLayoutChg>
        <pc:sldLayoutChg chg="add del">
          <pc:chgData name="Merry Areej" userId="2c836d3c5bc0c734" providerId="LiveId" clId="{AFE676F1-785D-470C-95E5-60B1ED9BC933}" dt="2024-08-28T17:00:35.298" v="11" actId="26606"/>
          <pc:sldLayoutMkLst>
            <pc:docMk/>
            <pc:sldMasterMk cId="3110613029" sldId="2147483686"/>
            <pc:sldLayoutMk cId="302034927" sldId="2147483683"/>
          </pc:sldLayoutMkLst>
        </pc:sldLayoutChg>
        <pc:sldLayoutChg chg="add del">
          <pc:chgData name="Merry Areej" userId="2c836d3c5bc0c734" providerId="LiveId" clId="{AFE676F1-785D-470C-95E5-60B1ED9BC933}" dt="2024-08-28T17:00:35.298" v="11" actId="26606"/>
          <pc:sldLayoutMkLst>
            <pc:docMk/>
            <pc:sldMasterMk cId="3110613029" sldId="2147483686"/>
            <pc:sldLayoutMk cId="2326712149" sldId="2147483684"/>
          </pc:sldLayoutMkLst>
        </pc:sldLayoutChg>
        <pc:sldLayoutChg chg="add del">
          <pc:chgData name="Merry Areej" userId="2c836d3c5bc0c734" providerId="LiveId" clId="{AFE676F1-785D-470C-95E5-60B1ED9BC933}" dt="2024-08-28T17:00:35.298" v="11" actId="26606"/>
          <pc:sldLayoutMkLst>
            <pc:docMk/>
            <pc:sldMasterMk cId="3110613029" sldId="2147483686"/>
            <pc:sldLayoutMk cId="3255087953" sldId="2147483685"/>
          </pc:sldLayoutMkLst>
        </pc:sldLayoutChg>
      </pc:sldMasterChg>
      <pc:sldMasterChg chg="add del addSldLayout delSldLayout">
        <pc:chgData name="Merry Areej" userId="2c836d3c5bc0c734" providerId="LiveId" clId="{AFE676F1-785D-470C-95E5-60B1ED9BC933}" dt="2024-08-28T17:01:21.797" v="19" actId="26606"/>
        <pc:sldMasterMkLst>
          <pc:docMk/>
          <pc:sldMasterMk cId="1942640190" sldId="2147483712"/>
        </pc:sldMasterMkLst>
        <pc:sldLayoutChg chg="add del">
          <pc:chgData name="Merry Areej" userId="2c836d3c5bc0c734" providerId="LiveId" clId="{AFE676F1-785D-470C-95E5-60B1ED9BC933}" dt="2024-08-28T17:01:21.797" v="19" actId="26606"/>
          <pc:sldLayoutMkLst>
            <pc:docMk/>
            <pc:sldMasterMk cId="1942640190" sldId="2147483712"/>
            <pc:sldLayoutMk cId="2627309642" sldId="2147483701"/>
          </pc:sldLayoutMkLst>
        </pc:sldLayoutChg>
        <pc:sldLayoutChg chg="add del">
          <pc:chgData name="Merry Areej" userId="2c836d3c5bc0c734" providerId="LiveId" clId="{AFE676F1-785D-470C-95E5-60B1ED9BC933}" dt="2024-08-28T17:01:21.797" v="19" actId="26606"/>
          <pc:sldLayoutMkLst>
            <pc:docMk/>
            <pc:sldMasterMk cId="1942640190" sldId="2147483712"/>
            <pc:sldLayoutMk cId="1492761173" sldId="2147483702"/>
          </pc:sldLayoutMkLst>
        </pc:sldLayoutChg>
        <pc:sldLayoutChg chg="add del">
          <pc:chgData name="Merry Areej" userId="2c836d3c5bc0c734" providerId="LiveId" clId="{AFE676F1-785D-470C-95E5-60B1ED9BC933}" dt="2024-08-28T17:01:21.797" v="19" actId="26606"/>
          <pc:sldLayoutMkLst>
            <pc:docMk/>
            <pc:sldMasterMk cId="1942640190" sldId="2147483712"/>
            <pc:sldLayoutMk cId="1490366559" sldId="2147483703"/>
          </pc:sldLayoutMkLst>
        </pc:sldLayoutChg>
        <pc:sldLayoutChg chg="add del">
          <pc:chgData name="Merry Areej" userId="2c836d3c5bc0c734" providerId="LiveId" clId="{AFE676F1-785D-470C-95E5-60B1ED9BC933}" dt="2024-08-28T17:01:21.797" v="19" actId="26606"/>
          <pc:sldLayoutMkLst>
            <pc:docMk/>
            <pc:sldMasterMk cId="1942640190" sldId="2147483712"/>
            <pc:sldLayoutMk cId="1949110928" sldId="2147483704"/>
          </pc:sldLayoutMkLst>
        </pc:sldLayoutChg>
        <pc:sldLayoutChg chg="add del">
          <pc:chgData name="Merry Areej" userId="2c836d3c5bc0c734" providerId="LiveId" clId="{AFE676F1-785D-470C-95E5-60B1ED9BC933}" dt="2024-08-28T17:01:21.797" v="19" actId="26606"/>
          <pc:sldLayoutMkLst>
            <pc:docMk/>
            <pc:sldMasterMk cId="1942640190" sldId="2147483712"/>
            <pc:sldLayoutMk cId="1307503727" sldId="2147483705"/>
          </pc:sldLayoutMkLst>
        </pc:sldLayoutChg>
        <pc:sldLayoutChg chg="add del">
          <pc:chgData name="Merry Areej" userId="2c836d3c5bc0c734" providerId="LiveId" clId="{AFE676F1-785D-470C-95E5-60B1ED9BC933}" dt="2024-08-28T17:01:21.797" v="19" actId="26606"/>
          <pc:sldLayoutMkLst>
            <pc:docMk/>
            <pc:sldMasterMk cId="1942640190" sldId="2147483712"/>
            <pc:sldLayoutMk cId="789572096" sldId="2147483706"/>
          </pc:sldLayoutMkLst>
        </pc:sldLayoutChg>
        <pc:sldLayoutChg chg="add del">
          <pc:chgData name="Merry Areej" userId="2c836d3c5bc0c734" providerId="LiveId" clId="{AFE676F1-785D-470C-95E5-60B1ED9BC933}" dt="2024-08-28T17:01:21.797" v="19" actId="26606"/>
          <pc:sldLayoutMkLst>
            <pc:docMk/>
            <pc:sldMasterMk cId="1942640190" sldId="2147483712"/>
            <pc:sldLayoutMk cId="2647251270" sldId="2147483707"/>
          </pc:sldLayoutMkLst>
        </pc:sldLayoutChg>
        <pc:sldLayoutChg chg="add del">
          <pc:chgData name="Merry Areej" userId="2c836d3c5bc0c734" providerId="LiveId" clId="{AFE676F1-785D-470C-95E5-60B1ED9BC933}" dt="2024-08-28T17:01:21.797" v="19" actId="26606"/>
          <pc:sldLayoutMkLst>
            <pc:docMk/>
            <pc:sldMasterMk cId="1942640190" sldId="2147483712"/>
            <pc:sldLayoutMk cId="3395516746" sldId="2147483708"/>
          </pc:sldLayoutMkLst>
        </pc:sldLayoutChg>
        <pc:sldLayoutChg chg="add del">
          <pc:chgData name="Merry Areej" userId="2c836d3c5bc0c734" providerId="LiveId" clId="{AFE676F1-785D-470C-95E5-60B1ED9BC933}" dt="2024-08-28T17:01:21.797" v="19" actId="26606"/>
          <pc:sldLayoutMkLst>
            <pc:docMk/>
            <pc:sldMasterMk cId="1942640190" sldId="2147483712"/>
            <pc:sldLayoutMk cId="3721528607" sldId="2147483709"/>
          </pc:sldLayoutMkLst>
        </pc:sldLayoutChg>
        <pc:sldLayoutChg chg="add del">
          <pc:chgData name="Merry Areej" userId="2c836d3c5bc0c734" providerId="LiveId" clId="{AFE676F1-785D-470C-95E5-60B1ED9BC933}" dt="2024-08-28T17:01:21.797" v="19" actId="26606"/>
          <pc:sldLayoutMkLst>
            <pc:docMk/>
            <pc:sldMasterMk cId="1942640190" sldId="2147483712"/>
            <pc:sldLayoutMk cId="3923815769" sldId="2147483710"/>
          </pc:sldLayoutMkLst>
        </pc:sldLayoutChg>
        <pc:sldLayoutChg chg="add del">
          <pc:chgData name="Merry Areej" userId="2c836d3c5bc0c734" providerId="LiveId" clId="{AFE676F1-785D-470C-95E5-60B1ED9BC933}" dt="2024-08-28T17:01:21.797" v="19" actId="26606"/>
          <pc:sldLayoutMkLst>
            <pc:docMk/>
            <pc:sldMasterMk cId="1942640190" sldId="2147483712"/>
            <pc:sldLayoutMk cId="3320376518" sldId="2147483711"/>
          </pc:sldLayoutMkLst>
        </pc:sldLayoutChg>
      </pc:sldMasterChg>
      <pc:sldMasterChg chg="add addSldLayout">
        <pc:chgData name="Merry Areej" userId="2c836d3c5bc0c734" providerId="LiveId" clId="{AFE676F1-785D-470C-95E5-60B1ED9BC933}" dt="2024-08-28T17:04:17.981" v="115" actId="26606"/>
        <pc:sldMasterMkLst>
          <pc:docMk/>
          <pc:sldMasterMk cId="2262928811" sldId="2147483712"/>
        </pc:sldMasterMkLst>
        <pc:sldLayoutChg chg="add">
          <pc:chgData name="Merry Areej" userId="2c836d3c5bc0c734" providerId="LiveId" clId="{AFE676F1-785D-470C-95E5-60B1ED9BC933}" dt="2024-08-28T17:04:17.981" v="115" actId="26606"/>
          <pc:sldLayoutMkLst>
            <pc:docMk/>
            <pc:sldMasterMk cId="2262928811" sldId="2147483712"/>
            <pc:sldLayoutMk cId="3000468374" sldId="2147483701"/>
          </pc:sldLayoutMkLst>
        </pc:sldLayoutChg>
        <pc:sldLayoutChg chg="add">
          <pc:chgData name="Merry Areej" userId="2c836d3c5bc0c734" providerId="LiveId" clId="{AFE676F1-785D-470C-95E5-60B1ED9BC933}" dt="2024-08-28T17:04:17.981" v="115" actId="26606"/>
          <pc:sldLayoutMkLst>
            <pc:docMk/>
            <pc:sldMasterMk cId="2262928811" sldId="2147483712"/>
            <pc:sldLayoutMk cId="101384845" sldId="2147483702"/>
          </pc:sldLayoutMkLst>
        </pc:sldLayoutChg>
        <pc:sldLayoutChg chg="add">
          <pc:chgData name="Merry Areej" userId="2c836d3c5bc0c734" providerId="LiveId" clId="{AFE676F1-785D-470C-95E5-60B1ED9BC933}" dt="2024-08-28T17:04:17.981" v="115" actId="26606"/>
          <pc:sldLayoutMkLst>
            <pc:docMk/>
            <pc:sldMasterMk cId="2262928811" sldId="2147483712"/>
            <pc:sldLayoutMk cId="4060474486" sldId="2147483703"/>
          </pc:sldLayoutMkLst>
        </pc:sldLayoutChg>
        <pc:sldLayoutChg chg="add">
          <pc:chgData name="Merry Areej" userId="2c836d3c5bc0c734" providerId="LiveId" clId="{AFE676F1-785D-470C-95E5-60B1ED9BC933}" dt="2024-08-28T17:04:17.981" v="115" actId="26606"/>
          <pc:sldLayoutMkLst>
            <pc:docMk/>
            <pc:sldMasterMk cId="2262928811" sldId="2147483712"/>
            <pc:sldLayoutMk cId="209219900" sldId="2147483704"/>
          </pc:sldLayoutMkLst>
        </pc:sldLayoutChg>
        <pc:sldLayoutChg chg="add">
          <pc:chgData name="Merry Areej" userId="2c836d3c5bc0c734" providerId="LiveId" clId="{AFE676F1-785D-470C-95E5-60B1ED9BC933}" dt="2024-08-28T17:04:17.981" v="115" actId="26606"/>
          <pc:sldLayoutMkLst>
            <pc:docMk/>
            <pc:sldMasterMk cId="2262928811" sldId="2147483712"/>
            <pc:sldLayoutMk cId="289492274" sldId="2147483705"/>
          </pc:sldLayoutMkLst>
        </pc:sldLayoutChg>
        <pc:sldLayoutChg chg="add">
          <pc:chgData name="Merry Areej" userId="2c836d3c5bc0c734" providerId="LiveId" clId="{AFE676F1-785D-470C-95E5-60B1ED9BC933}" dt="2024-08-28T17:04:17.981" v="115" actId="26606"/>
          <pc:sldLayoutMkLst>
            <pc:docMk/>
            <pc:sldMasterMk cId="2262928811" sldId="2147483712"/>
            <pc:sldLayoutMk cId="3482365216" sldId="2147483706"/>
          </pc:sldLayoutMkLst>
        </pc:sldLayoutChg>
        <pc:sldLayoutChg chg="add">
          <pc:chgData name="Merry Areej" userId="2c836d3c5bc0c734" providerId="LiveId" clId="{AFE676F1-785D-470C-95E5-60B1ED9BC933}" dt="2024-08-28T17:04:17.981" v="115" actId="26606"/>
          <pc:sldLayoutMkLst>
            <pc:docMk/>
            <pc:sldMasterMk cId="2262928811" sldId="2147483712"/>
            <pc:sldLayoutMk cId="1252840993" sldId="2147483707"/>
          </pc:sldLayoutMkLst>
        </pc:sldLayoutChg>
        <pc:sldLayoutChg chg="add">
          <pc:chgData name="Merry Areej" userId="2c836d3c5bc0c734" providerId="LiveId" clId="{AFE676F1-785D-470C-95E5-60B1ED9BC933}" dt="2024-08-28T17:04:17.981" v="115" actId="26606"/>
          <pc:sldLayoutMkLst>
            <pc:docMk/>
            <pc:sldMasterMk cId="2262928811" sldId="2147483712"/>
            <pc:sldLayoutMk cId="538502935" sldId="2147483708"/>
          </pc:sldLayoutMkLst>
        </pc:sldLayoutChg>
        <pc:sldLayoutChg chg="add">
          <pc:chgData name="Merry Areej" userId="2c836d3c5bc0c734" providerId="LiveId" clId="{AFE676F1-785D-470C-95E5-60B1ED9BC933}" dt="2024-08-28T17:04:17.981" v="115" actId="26606"/>
          <pc:sldLayoutMkLst>
            <pc:docMk/>
            <pc:sldMasterMk cId="2262928811" sldId="2147483712"/>
            <pc:sldLayoutMk cId="938862063" sldId="2147483709"/>
          </pc:sldLayoutMkLst>
        </pc:sldLayoutChg>
        <pc:sldLayoutChg chg="add">
          <pc:chgData name="Merry Areej" userId="2c836d3c5bc0c734" providerId="LiveId" clId="{AFE676F1-785D-470C-95E5-60B1ED9BC933}" dt="2024-08-28T17:04:17.981" v="115" actId="26606"/>
          <pc:sldLayoutMkLst>
            <pc:docMk/>
            <pc:sldMasterMk cId="2262928811" sldId="2147483712"/>
            <pc:sldLayoutMk cId="3993127059" sldId="2147483710"/>
          </pc:sldLayoutMkLst>
        </pc:sldLayoutChg>
        <pc:sldLayoutChg chg="add">
          <pc:chgData name="Merry Areej" userId="2c836d3c5bc0c734" providerId="LiveId" clId="{AFE676F1-785D-470C-95E5-60B1ED9BC933}" dt="2024-08-28T17:04:17.981" v="115" actId="26606"/>
          <pc:sldLayoutMkLst>
            <pc:docMk/>
            <pc:sldMasterMk cId="2262928811" sldId="2147483712"/>
            <pc:sldLayoutMk cId="4294639239" sldId="2147483711"/>
          </pc:sldLayoutMkLst>
        </pc:sldLayoutChg>
      </pc:sldMasterChg>
      <pc:sldMasterChg chg="add del addSldLayout delSldLayout">
        <pc:chgData name="Merry Areej" userId="2c836d3c5bc0c734" providerId="LiveId" clId="{AFE676F1-785D-470C-95E5-60B1ED9BC933}" dt="2024-08-28T16:58:20.885" v="2" actId="26606"/>
        <pc:sldMasterMkLst>
          <pc:docMk/>
          <pc:sldMasterMk cId="2748369996" sldId="2147483725"/>
        </pc:sldMasterMkLst>
        <pc:sldLayoutChg chg="add del">
          <pc:chgData name="Merry Areej" userId="2c836d3c5bc0c734" providerId="LiveId" clId="{AFE676F1-785D-470C-95E5-60B1ED9BC933}" dt="2024-08-28T16:58:20.885" v="2" actId="26606"/>
          <pc:sldLayoutMkLst>
            <pc:docMk/>
            <pc:sldMasterMk cId="2748369996" sldId="2147483725"/>
            <pc:sldLayoutMk cId="710710581" sldId="2147483714"/>
          </pc:sldLayoutMkLst>
        </pc:sldLayoutChg>
        <pc:sldLayoutChg chg="add del">
          <pc:chgData name="Merry Areej" userId="2c836d3c5bc0c734" providerId="LiveId" clId="{AFE676F1-785D-470C-95E5-60B1ED9BC933}" dt="2024-08-28T16:58:20.885" v="2" actId="26606"/>
          <pc:sldLayoutMkLst>
            <pc:docMk/>
            <pc:sldMasterMk cId="2748369996" sldId="2147483725"/>
            <pc:sldLayoutMk cId="211162225" sldId="2147483715"/>
          </pc:sldLayoutMkLst>
        </pc:sldLayoutChg>
        <pc:sldLayoutChg chg="add del">
          <pc:chgData name="Merry Areej" userId="2c836d3c5bc0c734" providerId="LiveId" clId="{AFE676F1-785D-470C-95E5-60B1ED9BC933}" dt="2024-08-28T16:58:20.885" v="2" actId="26606"/>
          <pc:sldLayoutMkLst>
            <pc:docMk/>
            <pc:sldMasterMk cId="2748369996" sldId="2147483725"/>
            <pc:sldLayoutMk cId="3878036206" sldId="2147483716"/>
          </pc:sldLayoutMkLst>
        </pc:sldLayoutChg>
        <pc:sldLayoutChg chg="add del">
          <pc:chgData name="Merry Areej" userId="2c836d3c5bc0c734" providerId="LiveId" clId="{AFE676F1-785D-470C-95E5-60B1ED9BC933}" dt="2024-08-28T16:58:20.885" v="2" actId="26606"/>
          <pc:sldLayoutMkLst>
            <pc:docMk/>
            <pc:sldMasterMk cId="2748369996" sldId="2147483725"/>
            <pc:sldLayoutMk cId="1311853098" sldId="2147483717"/>
          </pc:sldLayoutMkLst>
        </pc:sldLayoutChg>
        <pc:sldLayoutChg chg="add del">
          <pc:chgData name="Merry Areej" userId="2c836d3c5bc0c734" providerId="LiveId" clId="{AFE676F1-785D-470C-95E5-60B1ED9BC933}" dt="2024-08-28T16:58:20.885" v="2" actId="26606"/>
          <pc:sldLayoutMkLst>
            <pc:docMk/>
            <pc:sldMasterMk cId="2748369996" sldId="2147483725"/>
            <pc:sldLayoutMk cId="646318423" sldId="2147483718"/>
          </pc:sldLayoutMkLst>
        </pc:sldLayoutChg>
        <pc:sldLayoutChg chg="add del">
          <pc:chgData name="Merry Areej" userId="2c836d3c5bc0c734" providerId="LiveId" clId="{AFE676F1-785D-470C-95E5-60B1ED9BC933}" dt="2024-08-28T16:58:20.885" v="2" actId="26606"/>
          <pc:sldLayoutMkLst>
            <pc:docMk/>
            <pc:sldMasterMk cId="2748369996" sldId="2147483725"/>
            <pc:sldLayoutMk cId="4000100224" sldId="2147483719"/>
          </pc:sldLayoutMkLst>
        </pc:sldLayoutChg>
        <pc:sldLayoutChg chg="add del">
          <pc:chgData name="Merry Areej" userId="2c836d3c5bc0c734" providerId="LiveId" clId="{AFE676F1-785D-470C-95E5-60B1ED9BC933}" dt="2024-08-28T16:58:20.885" v="2" actId="26606"/>
          <pc:sldLayoutMkLst>
            <pc:docMk/>
            <pc:sldMasterMk cId="2748369996" sldId="2147483725"/>
            <pc:sldLayoutMk cId="607491843" sldId="2147483720"/>
          </pc:sldLayoutMkLst>
        </pc:sldLayoutChg>
        <pc:sldLayoutChg chg="add del">
          <pc:chgData name="Merry Areej" userId="2c836d3c5bc0c734" providerId="LiveId" clId="{AFE676F1-785D-470C-95E5-60B1ED9BC933}" dt="2024-08-28T16:58:20.885" v="2" actId="26606"/>
          <pc:sldLayoutMkLst>
            <pc:docMk/>
            <pc:sldMasterMk cId="2748369996" sldId="2147483725"/>
            <pc:sldLayoutMk cId="1263057734" sldId="2147483721"/>
          </pc:sldLayoutMkLst>
        </pc:sldLayoutChg>
        <pc:sldLayoutChg chg="add del">
          <pc:chgData name="Merry Areej" userId="2c836d3c5bc0c734" providerId="LiveId" clId="{AFE676F1-785D-470C-95E5-60B1ED9BC933}" dt="2024-08-28T16:58:20.885" v="2" actId="26606"/>
          <pc:sldLayoutMkLst>
            <pc:docMk/>
            <pc:sldMasterMk cId="2748369996" sldId="2147483725"/>
            <pc:sldLayoutMk cId="40950239" sldId="2147483722"/>
          </pc:sldLayoutMkLst>
        </pc:sldLayoutChg>
        <pc:sldLayoutChg chg="add del">
          <pc:chgData name="Merry Areej" userId="2c836d3c5bc0c734" providerId="LiveId" clId="{AFE676F1-785D-470C-95E5-60B1ED9BC933}" dt="2024-08-28T16:58:20.885" v="2" actId="26606"/>
          <pc:sldLayoutMkLst>
            <pc:docMk/>
            <pc:sldMasterMk cId="2748369996" sldId="2147483725"/>
            <pc:sldLayoutMk cId="3521560816" sldId="2147483723"/>
          </pc:sldLayoutMkLst>
        </pc:sldLayoutChg>
        <pc:sldLayoutChg chg="add del">
          <pc:chgData name="Merry Areej" userId="2c836d3c5bc0c734" providerId="LiveId" clId="{AFE676F1-785D-470C-95E5-60B1ED9BC933}" dt="2024-08-28T16:58:20.885" v="2" actId="26606"/>
          <pc:sldLayoutMkLst>
            <pc:docMk/>
            <pc:sldMasterMk cId="2748369996" sldId="2147483725"/>
            <pc:sldLayoutMk cId="3833327832" sldId="2147483724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187556-AB88-442E-957D-1E8FCA3B097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8FCAF7-9855-443F-8CC5-3E2EA2E0D449}">
      <dgm:prSet/>
      <dgm:spPr/>
      <dgm:t>
        <a:bodyPr/>
        <a:lstStyle/>
        <a:p>
          <a:r>
            <a:rPr lang="en-GB" b="1" dirty="0"/>
            <a:t>RQ1:</a:t>
          </a:r>
          <a:r>
            <a:rPr lang="en-GB" dirty="0"/>
            <a:t> How effective and accurate are machine learning models in determining or predicting the type of a URL?</a:t>
          </a:r>
          <a:endParaRPr lang="en-US" dirty="0"/>
        </a:p>
      </dgm:t>
    </dgm:pt>
    <dgm:pt modelId="{F2B08F08-B198-4B1A-A056-B4D81B5CF923}" type="parTrans" cxnId="{DEF626EA-4C74-42E0-9A71-BA49698BD181}">
      <dgm:prSet/>
      <dgm:spPr/>
      <dgm:t>
        <a:bodyPr/>
        <a:lstStyle/>
        <a:p>
          <a:endParaRPr lang="en-US"/>
        </a:p>
      </dgm:t>
    </dgm:pt>
    <dgm:pt modelId="{5B6C5579-CB95-4E52-856C-FA25577B6F7E}" type="sibTrans" cxnId="{DEF626EA-4C74-42E0-9A71-BA49698BD181}">
      <dgm:prSet/>
      <dgm:spPr/>
      <dgm:t>
        <a:bodyPr/>
        <a:lstStyle/>
        <a:p>
          <a:endParaRPr lang="en-US"/>
        </a:p>
      </dgm:t>
    </dgm:pt>
    <dgm:pt modelId="{A4340E14-CF82-4A67-9A5F-1DE99814BE86}">
      <dgm:prSet/>
      <dgm:spPr/>
      <dgm:t>
        <a:bodyPr/>
        <a:lstStyle/>
        <a:p>
          <a:r>
            <a:rPr lang="en-GB" b="1" dirty="0"/>
            <a:t>RQ2:</a:t>
          </a:r>
          <a:r>
            <a:rPr lang="en-GB" dirty="0"/>
            <a:t> What impact do various URL features have on the performance of machine learning models?</a:t>
          </a:r>
          <a:endParaRPr lang="en-US" dirty="0"/>
        </a:p>
      </dgm:t>
    </dgm:pt>
    <dgm:pt modelId="{B554C918-D050-440A-8161-FEB9F5222C9A}" type="parTrans" cxnId="{4ED9EA94-6347-4393-90DD-CEF45BCA84DA}">
      <dgm:prSet/>
      <dgm:spPr/>
      <dgm:t>
        <a:bodyPr/>
        <a:lstStyle/>
        <a:p>
          <a:endParaRPr lang="en-US"/>
        </a:p>
      </dgm:t>
    </dgm:pt>
    <dgm:pt modelId="{C5E42FF7-A12D-464F-96C2-D3542C21E2AE}" type="sibTrans" cxnId="{4ED9EA94-6347-4393-90DD-CEF45BCA84DA}">
      <dgm:prSet/>
      <dgm:spPr/>
      <dgm:t>
        <a:bodyPr/>
        <a:lstStyle/>
        <a:p>
          <a:endParaRPr lang="en-US"/>
        </a:p>
      </dgm:t>
    </dgm:pt>
    <dgm:pt modelId="{78C86753-493D-470F-9E69-C2B6BC7E421A}">
      <dgm:prSet/>
      <dgm:spPr/>
      <dgm:t>
        <a:bodyPr/>
        <a:lstStyle/>
        <a:p>
          <a:r>
            <a:rPr lang="en-GB" b="1"/>
            <a:t>RQ3: </a:t>
          </a:r>
          <a:r>
            <a:rPr lang="en-GB"/>
            <a:t>Which machine learning model performs the best in terms of detecting the type of a URL?</a:t>
          </a:r>
          <a:r>
            <a:rPr lang="en-GB" b="1"/>
            <a:t> </a:t>
          </a:r>
          <a:endParaRPr lang="en-US"/>
        </a:p>
      </dgm:t>
    </dgm:pt>
    <dgm:pt modelId="{DC5B5C8C-A9A9-4A88-AC5B-1943EE6C3C3F}" type="parTrans" cxnId="{484865A6-BCAE-40F2-A0E7-8455B159A206}">
      <dgm:prSet/>
      <dgm:spPr/>
      <dgm:t>
        <a:bodyPr/>
        <a:lstStyle/>
        <a:p>
          <a:endParaRPr lang="en-US"/>
        </a:p>
      </dgm:t>
    </dgm:pt>
    <dgm:pt modelId="{15384962-0107-4F50-9C0D-A2C2FB98A4F8}" type="sibTrans" cxnId="{484865A6-BCAE-40F2-A0E7-8455B159A206}">
      <dgm:prSet/>
      <dgm:spPr/>
      <dgm:t>
        <a:bodyPr/>
        <a:lstStyle/>
        <a:p>
          <a:endParaRPr lang="en-US"/>
        </a:p>
      </dgm:t>
    </dgm:pt>
    <dgm:pt modelId="{C47F65DF-6A46-4436-B774-F1387D6D916F}" type="pres">
      <dgm:prSet presAssocID="{19187556-AB88-442E-957D-1E8FCA3B097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BE1404D-4DA0-43D7-966B-7FD4F2572B43}" type="pres">
      <dgm:prSet presAssocID="{0E8FCAF7-9855-443F-8CC5-3E2EA2E0D449}" presName="hierRoot1" presStyleCnt="0"/>
      <dgm:spPr/>
    </dgm:pt>
    <dgm:pt modelId="{E9FDF7E5-90B3-4E8D-A7AA-CB22B4D23D85}" type="pres">
      <dgm:prSet presAssocID="{0E8FCAF7-9855-443F-8CC5-3E2EA2E0D449}" presName="composite" presStyleCnt="0"/>
      <dgm:spPr/>
    </dgm:pt>
    <dgm:pt modelId="{662380C6-E0DE-4DD1-A728-C0BA2FE32854}" type="pres">
      <dgm:prSet presAssocID="{0E8FCAF7-9855-443F-8CC5-3E2EA2E0D449}" presName="background" presStyleLbl="node0" presStyleIdx="0" presStyleCnt="3"/>
      <dgm:spPr/>
    </dgm:pt>
    <dgm:pt modelId="{ED890AD9-7EA7-4DDF-971D-99225A640DD9}" type="pres">
      <dgm:prSet presAssocID="{0E8FCAF7-9855-443F-8CC5-3E2EA2E0D449}" presName="text" presStyleLbl="fgAcc0" presStyleIdx="0" presStyleCnt="3">
        <dgm:presLayoutVars>
          <dgm:chPref val="3"/>
        </dgm:presLayoutVars>
      </dgm:prSet>
      <dgm:spPr/>
    </dgm:pt>
    <dgm:pt modelId="{6605262A-576A-4622-B208-9552206D5F38}" type="pres">
      <dgm:prSet presAssocID="{0E8FCAF7-9855-443F-8CC5-3E2EA2E0D449}" presName="hierChild2" presStyleCnt="0"/>
      <dgm:spPr/>
    </dgm:pt>
    <dgm:pt modelId="{6F697AC2-E686-4E89-A3A2-02372557EBCD}" type="pres">
      <dgm:prSet presAssocID="{A4340E14-CF82-4A67-9A5F-1DE99814BE86}" presName="hierRoot1" presStyleCnt="0"/>
      <dgm:spPr/>
    </dgm:pt>
    <dgm:pt modelId="{D658A824-C76F-4C4E-B2C7-4DA00AF07DC2}" type="pres">
      <dgm:prSet presAssocID="{A4340E14-CF82-4A67-9A5F-1DE99814BE86}" presName="composite" presStyleCnt="0"/>
      <dgm:spPr/>
    </dgm:pt>
    <dgm:pt modelId="{439CEFAA-8140-416D-9480-95949B510789}" type="pres">
      <dgm:prSet presAssocID="{A4340E14-CF82-4A67-9A5F-1DE99814BE86}" presName="background" presStyleLbl="node0" presStyleIdx="1" presStyleCnt="3"/>
      <dgm:spPr/>
    </dgm:pt>
    <dgm:pt modelId="{63F9A760-AA1C-413B-9F5B-6019C10CD918}" type="pres">
      <dgm:prSet presAssocID="{A4340E14-CF82-4A67-9A5F-1DE99814BE86}" presName="text" presStyleLbl="fgAcc0" presStyleIdx="1" presStyleCnt="3">
        <dgm:presLayoutVars>
          <dgm:chPref val="3"/>
        </dgm:presLayoutVars>
      </dgm:prSet>
      <dgm:spPr/>
    </dgm:pt>
    <dgm:pt modelId="{F675BACC-07E7-4F1F-BEA1-6A05E9020338}" type="pres">
      <dgm:prSet presAssocID="{A4340E14-CF82-4A67-9A5F-1DE99814BE86}" presName="hierChild2" presStyleCnt="0"/>
      <dgm:spPr/>
    </dgm:pt>
    <dgm:pt modelId="{F46FD7F2-908C-4531-B1C3-4FDFC76EC170}" type="pres">
      <dgm:prSet presAssocID="{78C86753-493D-470F-9E69-C2B6BC7E421A}" presName="hierRoot1" presStyleCnt="0"/>
      <dgm:spPr/>
    </dgm:pt>
    <dgm:pt modelId="{2A16B333-F33E-41BF-923C-7593FD9E45B4}" type="pres">
      <dgm:prSet presAssocID="{78C86753-493D-470F-9E69-C2B6BC7E421A}" presName="composite" presStyleCnt="0"/>
      <dgm:spPr/>
    </dgm:pt>
    <dgm:pt modelId="{4E9C189C-C383-4621-8E4D-91617908877E}" type="pres">
      <dgm:prSet presAssocID="{78C86753-493D-470F-9E69-C2B6BC7E421A}" presName="background" presStyleLbl="node0" presStyleIdx="2" presStyleCnt="3"/>
      <dgm:spPr/>
    </dgm:pt>
    <dgm:pt modelId="{0FBEEC1D-BF1D-4358-A154-3E8869969303}" type="pres">
      <dgm:prSet presAssocID="{78C86753-493D-470F-9E69-C2B6BC7E421A}" presName="text" presStyleLbl="fgAcc0" presStyleIdx="2" presStyleCnt="3">
        <dgm:presLayoutVars>
          <dgm:chPref val="3"/>
        </dgm:presLayoutVars>
      </dgm:prSet>
      <dgm:spPr/>
    </dgm:pt>
    <dgm:pt modelId="{952BA08E-AC84-48A1-881D-F6803558152E}" type="pres">
      <dgm:prSet presAssocID="{78C86753-493D-470F-9E69-C2B6BC7E421A}" presName="hierChild2" presStyleCnt="0"/>
      <dgm:spPr/>
    </dgm:pt>
  </dgm:ptLst>
  <dgm:cxnLst>
    <dgm:cxn modelId="{E5050318-2020-498A-BEF0-45FA24C78556}" type="presOf" srcId="{78C86753-493D-470F-9E69-C2B6BC7E421A}" destId="{0FBEEC1D-BF1D-4358-A154-3E8869969303}" srcOrd="0" destOrd="0" presId="urn:microsoft.com/office/officeart/2005/8/layout/hierarchy1"/>
    <dgm:cxn modelId="{E1C4EC6F-ABC7-48D2-AD6F-99B8DB7BB5FC}" type="presOf" srcId="{19187556-AB88-442E-957D-1E8FCA3B0974}" destId="{C47F65DF-6A46-4436-B774-F1387D6D916F}" srcOrd="0" destOrd="0" presId="urn:microsoft.com/office/officeart/2005/8/layout/hierarchy1"/>
    <dgm:cxn modelId="{4ED9EA94-6347-4393-90DD-CEF45BCA84DA}" srcId="{19187556-AB88-442E-957D-1E8FCA3B0974}" destId="{A4340E14-CF82-4A67-9A5F-1DE99814BE86}" srcOrd="1" destOrd="0" parTransId="{B554C918-D050-440A-8161-FEB9F5222C9A}" sibTransId="{C5E42FF7-A12D-464F-96C2-D3542C21E2AE}"/>
    <dgm:cxn modelId="{484865A6-BCAE-40F2-A0E7-8455B159A206}" srcId="{19187556-AB88-442E-957D-1E8FCA3B0974}" destId="{78C86753-493D-470F-9E69-C2B6BC7E421A}" srcOrd="2" destOrd="0" parTransId="{DC5B5C8C-A9A9-4A88-AC5B-1943EE6C3C3F}" sibTransId="{15384962-0107-4F50-9C0D-A2C2FB98A4F8}"/>
    <dgm:cxn modelId="{9A3954E0-90BF-4183-9EDE-595E485A424C}" type="presOf" srcId="{0E8FCAF7-9855-443F-8CC5-3E2EA2E0D449}" destId="{ED890AD9-7EA7-4DDF-971D-99225A640DD9}" srcOrd="0" destOrd="0" presId="urn:microsoft.com/office/officeart/2005/8/layout/hierarchy1"/>
    <dgm:cxn modelId="{DEF626EA-4C74-42E0-9A71-BA49698BD181}" srcId="{19187556-AB88-442E-957D-1E8FCA3B0974}" destId="{0E8FCAF7-9855-443F-8CC5-3E2EA2E0D449}" srcOrd="0" destOrd="0" parTransId="{F2B08F08-B198-4B1A-A056-B4D81B5CF923}" sibTransId="{5B6C5579-CB95-4E52-856C-FA25577B6F7E}"/>
    <dgm:cxn modelId="{AC3E04ED-F7AE-4AB6-B92D-1AB2CAAE6909}" type="presOf" srcId="{A4340E14-CF82-4A67-9A5F-1DE99814BE86}" destId="{63F9A760-AA1C-413B-9F5B-6019C10CD918}" srcOrd="0" destOrd="0" presId="urn:microsoft.com/office/officeart/2005/8/layout/hierarchy1"/>
    <dgm:cxn modelId="{45217499-25CB-47BF-ACA5-E0297309B2B9}" type="presParOf" srcId="{C47F65DF-6A46-4436-B774-F1387D6D916F}" destId="{8BE1404D-4DA0-43D7-966B-7FD4F2572B43}" srcOrd="0" destOrd="0" presId="urn:microsoft.com/office/officeart/2005/8/layout/hierarchy1"/>
    <dgm:cxn modelId="{D0181D35-1821-45C1-A15E-5A7C90B63CB5}" type="presParOf" srcId="{8BE1404D-4DA0-43D7-966B-7FD4F2572B43}" destId="{E9FDF7E5-90B3-4E8D-A7AA-CB22B4D23D85}" srcOrd="0" destOrd="0" presId="urn:microsoft.com/office/officeart/2005/8/layout/hierarchy1"/>
    <dgm:cxn modelId="{116537FD-2D5D-4327-9C61-BF51FBB2ACCA}" type="presParOf" srcId="{E9FDF7E5-90B3-4E8D-A7AA-CB22B4D23D85}" destId="{662380C6-E0DE-4DD1-A728-C0BA2FE32854}" srcOrd="0" destOrd="0" presId="urn:microsoft.com/office/officeart/2005/8/layout/hierarchy1"/>
    <dgm:cxn modelId="{160CDB2A-14AF-443B-8823-8958AC539F21}" type="presParOf" srcId="{E9FDF7E5-90B3-4E8D-A7AA-CB22B4D23D85}" destId="{ED890AD9-7EA7-4DDF-971D-99225A640DD9}" srcOrd="1" destOrd="0" presId="urn:microsoft.com/office/officeart/2005/8/layout/hierarchy1"/>
    <dgm:cxn modelId="{810D2F04-7015-4971-AEE2-46A0F8358B57}" type="presParOf" srcId="{8BE1404D-4DA0-43D7-966B-7FD4F2572B43}" destId="{6605262A-576A-4622-B208-9552206D5F38}" srcOrd="1" destOrd="0" presId="urn:microsoft.com/office/officeart/2005/8/layout/hierarchy1"/>
    <dgm:cxn modelId="{1E7A896C-A1A6-46EB-AEA6-9DF9BD99DB30}" type="presParOf" srcId="{C47F65DF-6A46-4436-B774-F1387D6D916F}" destId="{6F697AC2-E686-4E89-A3A2-02372557EBCD}" srcOrd="1" destOrd="0" presId="urn:microsoft.com/office/officeart/2005/8/layout/hierarchy1"/>
    <dgm:cxn modelId="{E860790D-136D-4059-9AF8-C019A5CD0862}" type="presParOf" srcId="{6F697AC2-E686-4E89-A3A2-02372557EBCD}" destId="{D658A824-C76F-4C4E-B2C7-4DA00AF07DC2}" srcOrd="0" destOrd="0" presId="urn:microsoft.com/office/officeart/2005/8/layout/hierarchy1"/>
    <dgm:cxn modelId="{67D36E07-F8C3-46FA-B529-0ADF37B8519D}" type="presParOf" srcId="{D658A824-C76F-4C4E-B2C7-4DA00AF07DC2}" destId="{439CEFAA-8140-416D-9480-95949B510789}" srcOrd="0" destOrd="0" presId="urn:microsoft.com/office/officeart/2005/8/layout/hierarchy1"/>
    <dgm:cxn modelId="{2BC22EEE-11DA-4744-A8D8-A662E1C4B021}" type="presParOf" srcId="{D658A824-C76F-4C4E-B2C7-4DA00AF07DC2}" destId="{63F9A760-AA1C-413B-9F5B-6019C10CD918}" srcOrd="1" destOrd="0" presId="urn:microsoft.com/office/officeart/2005/8/layout/hierarchy1"/>
    <dgm:cxn modelId="{0AC8C711-6E12-4B8F-8012-60DA5D691848}" type="presParOf" srcId="{6F697AC2-E686-4E89-A3A2-02372557EBCD}" destId="{F675BACC-07E7-4F1F-BEA1-6A05E9020338}" srcOrd="1" destOrd="0" presId="urn:microsoft.com/office/officeart/2005/8/layout/hierarchy1"/>
    <dgm:cxn modelId="{A01E183D-9B1D-4C4D-967B-1FD2FC2E7B96}" type="presParOf" srcId="{C47F65DF-6A46-4436-B774-F1387D6D916F}" destId="{F46FD7F2-908C-4531-B1C3-4FDFC76EC170}" srcOrd="2" destOrd="0" presId="urn:microsoft.com/office/officeart/2005/8/layout/hierarchy1"/>
    <dgm:cxn modelId="{D527EB63-89EB-4CB1-A9C9-77247AE0752C}" type="presParOf" srcId="{F46FD7F2-908C-4531-B1C3-4FDFC76EC170}" destId="{2A16B333-F33E-41BF-923C-7593FD9E45B4}" srcOrd="0" destOrd="0" presId="urn:microsoft.com/office/officeart/2005/8/layout/hierarchy1"/>
    <dgm:cxn modelId="{16394B5C-4781-4435-BB48-3EF2BA6D5EC4}" type="presParOf" srcId="{2A16B333-F33E-41BF-923C-7593FD9E45B4}" destId="{4E9C189C-C383-4621-8E4D-91617908877E}" srcOrd="0" destOrd="0" presId="urn:microsoft.com/office/officeart/2005/8/layout/hierarchy1"/>
    <dgm:cxn modelId="{B3778953-2EF2-4EA3-915B-A07679055B96}" type="presParOf" srcId="{2A16B333-F33E-41BF-923C-7593FD9E45B4}" destId="{0FBEEC1D-BF1D-4358-A154-3E8869969303}" srcOrd="1" destOrd="0" presId="urn:microsoft.com/office/officeart/2005/8/layout/hierarchy1"/>
    <dgm:cxn modelId="{29DCE7F5-A53E-4574-942C-D91E0A31BB0D}" type="presParOf" srcId="{F46FD7F2-908C-4531-B1C3-4FDFC76EC170}" destId="{952BA08E-AC84-48A1-881D-F6803558152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2C23A3-5686-4B3F-985B-524DA9C74C17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5ED7B7D-1333-46BF-92DD-46560CEA9B33}">
      <dgm:prSet/>
      <dgm:spPr/>
      <dgm:t>
        <a:bodyPr/>
        <a:lstStyle/>
        <a:p>
          <a:r>
            <a:rPr lang="en-GB"/>
            <a:t>Random Forest</a:t>
          </a:r>
          <a:endParaRPr lang="en-US"/>
        </a:p>
      </dgm:t>
    </dgm:pt>
    <dgm:pt modelId="{A7C98B30-0755-4EC1-8281-0E2F53D153B0}" type="parTrans" cxnId="{2B501DC7-D5FA-4F32-9F9B-F437C8F4478B}">
      <dgm:prSet/>
      <dgm:spPr/>
      <dgm:t>
        <a:bodyPr/>
        <a:lstStyle/>
        <a:p>
          <a:endParaRPr lang="en-US"/>
        </a:p>
      </dgm:t>
    </dgm:pt>
    <dgm:pt modelId="{862ECA9C-0778-4AAF-B4EC-E9938B0F5023}" type="sibTrans" cxnId="{2B501DC7-D5FA-4F32-9F9B-F437C8F4478B}">
      <dgm:prSet/>
      <dgm:spPr/>
      <dgm:t>
        <a:bodyPr/>
        <a:lstStyle/>
        <a:p>
          <a:endParaRPr lang="en-US"/>
        </a:p>
      </dgm:t>
    </dgm:pt>
    <dgm:pt modelId="{819F4CEB-375E-458F-8CB0-914CEC6F8C93}">
      <dgm:prSet/>
      <dgm:spPr/>
      <dgm:t>
        <a:bodyPr/>
        <a:lstStyle/>
        <a:p>
          <a:r>
            <a:rPr lang="en-GB"/>
            <a:t>Multi-Layer Perceptron</a:t>
          </a:r>
          <a:endParaRPr lang="en-US"/>
        </a:p>
      </dgm:t>
    </dgm:pt>
    <dgm:pt modelId="{17EBC64A-1076-4BEE-AE13-7B7ADC4DCD58}" type="parTrans" cxnId="{6A04C982-21FF-44DD-A63A-2B3B344FB5CB}">
      <dgm:prSet/>
      <dgm:spPr/>
      <dgm:t>
        <a:bodyPr/>
        <a:lstStyle/>
        <a:p>
          <a:endParaRPr lang="en-US"/>
        </a:p>
      </dgm:t>
    </dgm:pt>
    <dgm:pt modelId="{48612EC4-4707-4A06-BBD9-38088F62D9CE}" type="sibTrans" cxnId="{6A04C982-21FF-44DD-A63A-2B3B344FB5CB}">
      <dgm:prSet/>
      <dgm:spPr/>
      <dgm:t>
        <a:bodyPr/>
        <a:lstStyle/>
        <a:p>
          <a:endParaRPr lang="en-US"/>
        </a:p>
      </dgm:t>
    </dgm:pt>
    <dgm:pt modelId="{5DD8ABBC-7436-4737-AD1E-DA30A72BFAE4}">
      <dgm:prSet/>
      <dgm:spPr/>
      <dgm:t>
        <a:bodyPr/>
        <a:lstStyle/>
        <a:p>
          <a:r>
            <a:rPr lang="en-GB"/>
            <a:t>Naïve Bayes</a:t>
          </a:r>
          <a:endParaRPr lang="en-US"/>
        </a:p>
      </dgm:t>
    </dgm:pt>
    <dgm:pt modelId="{7A51050B-90DF-457A-B3C3-12B553F030D4}" type="parTrans" cxnId="{4B5ED711-D835-475C-8258-7F9A92C1128D}">
      <dgm:prSet/>
      <dgm:spPr/>
      <dgm:t>
        <a:bodyPr/>
        <a:lstStyle/>
        <a:p>
          <a:endParaRPr lang="en-US"/>
        </a:p>
      </dgm:t>
    </dgm:pt>
    <dgm:pt modelId="{CFF80C19-1A25-4372-9DF3-4C4B65E0C5F6}" type="sibTrans" cxnId="{4B5ED711-D835-475C-8258-7F9A92C1128D}">
      <dgm:prSet/>
      <dgm:spPr/>
      <dgm:t>
        <a:bodyPr/>
        <a:lstStyle/>
        <a:p>
          <a:endParaRPr lang="en-US"/>
        </a:p>
      </dgm:t>
    </dgm:pt>
    <dgm:pt modelId="{062D8771-5CA3-42DE-86C3-2D708F0C1A23}" type="pres">
      <dgm:prSet presAssocID="{A02C23A3-5686-4B3F-985B-524DA9C74C17}" presName="Name0" presStyleCnt="0">
        <dgm:presLayoutVars>
          <dgm:dir/>
          <dgm:animLvl val="lvl"/>
          <dgm:resizeHandles val="exact"/>
        </dgm:presLayoutVars>
      </dgm:prSet>
      <dgm:spPr/>
    </dgm:pt>
    <dgm:pt modelId="{C9EC9447-6D8E-48F3-AABB-B18F6C5BE316}" type="pres">
      <dgm:prSet presAssocID="{15ED7B7D-1333-46BF-92DD-46560CEA9B33}" presName="linNode" presStyleCnt="0"/>
      <dgm:spPr/>
    </dgm:pt>
    <dgm:pt modelId="{79F31CDB-B0D7-428C-8239-B252D36D211E}" type="pres">
      <dgm:prSet presAssocID="{15ED7B7D-1333-46BF-92DD-46560CEA9B3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D10281F-D2A1-467D-AC62-A637AB7ACD8B}" type="pres">
      <dgm:prSet presAssocID="{862ECA9C-0778-4AAF-B4EC-E9938B0F5023}" presName="sp" presStyleCnt="0"/>
      <dgm:spPr/>
    </dgm:pt>
    <dgm:pt modelId="{27CC226F-7A6F-4A7B-B986-764471BDC02A}" type="pres">
      <dgm:prSet presAssocID="{819F4CEB-375E-458F-8CB0-914CEC6F8C93}" presName="linNode" presStyleCnt="0"/>
      <dgm:spPr/>
    </dgm:pt>
    <dgm:pt modelId="{A96E1A43-604B-4AA5-A933-64DF3051DF00}" type="pres">
      <dgm:prSet presAssocID="{819F4CEB-375E-458F-8CB0-914CEC6F8C9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7F24B0D-1F47-4F4E-81E6-D92F4C320948}" type="pres">
      <dgm:prSet presAssocID="{48612EC4-4707-4A06-BBD9-38088F62D9CE}" presName="sp" presStyleCnt="0"/>
      <dgm:spPr/>
    </dgm:pt>
    <dgm:pt modelId="{F2BC8703-8F3C-4A3C-BFA7-08F7C6D51FC6}" type="pres">
      <dgm:prSet presAssocID="{5DD8ABBC-7436-4737-AD1E-DA30A72BFAE4}" presName="linNode" presStyleCnt="0"/>
      <dgm:spPr/>
    </dgm:pt>
    <dgm:pt modelId="{6CFA8BB4-A347-4B2A-ACC4-E6180DD0A5B6}" type="pres">
      <dgm:prSet presAssocID="{5DD8ABBC-7436-4737-AD1E-DA30A72BFAE4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4B5ED711-D835-475C-8258-7F9A92C1128D}" srcId="{A02C23A3-5686-4B3F-985B-524DA9C74C17}" destId="{5DD8ABBC-7436-4737-AD1E-DA30A72BFAE4}" srcOrd="2" destOrd="0" parTransId="{7A51050B-90DF-457A-B3C3-12B553F030D4}" sibTransId="{CFF80C19-1A25-4372-9DF3-4C4B65E0C5F6}"/>
    <dgm:cxn modelId="{EC82F668-10CD-4006-B8A6-EB79CBCB05B2}" type="presOf" srcId="{15ED7B7D-1333-46BF-92DD-46560CEA9B33}" destId="{79F31CDB-B0D7-428C-8239-B252D36D211E}" srcOrd="0" destOrd="0" presId="urn:microsoft.com/office/officeart/2005/8/layout/vList5"/>
    <dgm:cxn modelId="{6A04C982-21FF-44DD-A63A-2B3B344FB5CB}" srcId="{A02C23A3-5686-4B3F-985B-524DA9C74C17}" destId="{819F4CEB-375E-458F-8CB0-914CEC6F8C93}" srcOrd="1" destOrd="0" parTransId="{17EBC64A-1076-4BEE-AE13-7B7ADC4DCD58}" sibTransId="{48612EC4-4707-4A06-BBD9-38088F62D9CE}"/>
    <dgm:cxn modelId="{B587668D-81FF-4FB8-89D9-5FB069A08418}" type="presOf" srcId="{5DD8ABBC-7436-4737-AD1E-DA30A72BFAE4}" destId="{6CFA8BB4-A347-4B2A-ACC4-E6180DD0A5B6}" srcOrd="0" destOrd="0" presId="urn:microsoft.com/office/officeart/2005/8/layout/vList5"/>
    <dgm:cxn modelId="{D787DB98-BFC1-4914-9332-2CD6A07511F3}" type="presOf" srcId="{819F4CEB-375E-458F-8CB0-914CEC6F8C93}" destId="{A96E1A43-604B-4AA5-A933-64DF3051DF00}" srcOrd="0" destOrd="0" presId="urn:microsoft.com/office/officeart/2005/8/layout/vList5"/>
    <dgm:cxn modelId="{2B501DC7-D5FA-4F32-9F9B-F437C8F4478B}" srcId="{A02C23A3-5686-4B3F-985B-524DA9C74C17}" destId="{15ED7B7D-1333-46BF-92DD-46560CEA9B33}" srcOrd="0" destOrd="0" parTransId="{A7C98B30-0755-4EC1-8281-0E2F53D153B0}" sibTransId="{862ECA9C-0778-4AAF-B4EC-E9938B0F5023}"/>
    <dgm:cxn modelId="{C859C7C7-9417-4DC6-9088-1221C91D281B}" type="presOf" srcId="{A02C23A3-5686-4B3F-985B-524DA9C74C17}" destId="{062D8771-5CA3-42DE-86C3-2D708F0C1A23}" srcOrd="0" destOrd="0" presId="urn:microsoft.com/office/officeart/2005/8/layout/vList5"/>
    <dgm:cxn modelId="{75B2A29B-238D-42AE-82C7-433E432EA646}" type="presParOf" srcId="{062D8771-5CA3-42DE-86C3-2D708F0C1A23}" destId="{C9EC9447-6D8E-48F3-AABB-B18F6C5BE316}" srcOrd="0" destOrd="0" presId="urn:microsoft.com/office/officeart/2005/8/layout/vList5"/>
    <dgm:cxn modelId="{B83C99D4-7135-4B19-9CB5-29ECD870C1A9}" type="presParOf" srcId="{C9EC9447-6D8E-48F3-AABB-B18F6C5BE316}" destId="{79F31CDB-B0D7-428C-8239-B252D36D211E}" srcOrd="0" destOrd="0" presId="urn:microsoft.com/office/officeart/2005/8/layout/vList5"/>
    <dgm:cxn modelId="{C126FC75-CB7C-4FD0-9468-3B7853F83439}" type="presParOf" srcId="{062D8771-5CA3-42DE-86C3-2D708F0C1A23}" destId="{DD10281F-D2A1-467D-AC62-A637AB7ACD8B}" srcOrd="1" destOrd="0" presId="urn:microsoft.com/office/officeart/2005/8/layout/vList5"/>
    <dgm:cxn modelId="{84C183C0-73A9-4752-9772-C9B7BCBC8E6B}" type="presParOf" srcId="{062D8771-5CA3-42DE-86C3-2D708F0C1A23}" destId="{27CC226F-7A6F-4A7B-B986-764471BDC02A}" srcOrd="2" destOrd="0" presId="urn:microsoft.com/office/officeart/2005/8/layout/vList5"/>
    <dgm:cxn modelId="{8CB337FC-3D9B-4455-B883-8575566B94C3}" type="presParOf" srcId="{27CC226F-7A6F-4A7B-B986-764471BDC02A}" destId="{A96E1A43-604B-4AA5-A933-64DF3051DF00}" srcOrd="0" destOrd="0" presId="urn:microsoft.com/office/officeart/2005/8/layout/vList5"/>
    <dgm:cxn modelId="{1B405FA5-E13F-4570-8DC7-710E0C87C425}" type="presParOf" srcId="{062D8771-5CA3-42DE-86C3-2D708F0C1A23}" destId="{E7F24B0D-1F47-4F4E-81E6-D92F4C320948}" srcOrd="3" destOrd="0" presId="urn:microsoft.com/office/officeart/2005/8/layout/vList5"/>
    <dgm:cxn modelId="{D7FA878F-9EED-4AEA-B1E8-D6ADF9B4E940}" type="presParOf" srcId="{062D8771-5CA3-42DE-86C3-2D708F0C1A23}" destId="{F2BC8703-8F3C-4A3C-BFA7-08F7C6D51FC6}" srcOrd="4" destOrd="0" presId="urn:microsoft.com/office/officeart/2005/8/layout/vList5"/>
    <dgm:cxn modelId="{8DB3DCB2-7B32-43CF-B2E3-0BAD8D5DF921}" type="presParOf" srcId="{F2BC8703-8F3C-4A3C-BFA7-08F7C6D51FC6}" destId="{6CFA8BB4-A347-4B2A-ACC4-E6180DD0A5B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380C6-E0DE-4DD1-A728-C0BA2FE32854}">
      <dsp:nvSpPr>
        <dsp:cNvPr id="0" name=""/>
        <dsp:cNvSpPr/>
      </dsp:nvSpPr>
      <dsp:spPr>
        <a:xfrm>
          <a:off x="0" y="108366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90AD9-7EA7-4DDF-971D-99225A640DD9}">
      <dsp:nvSpPr>
        <dsp:cNvPr id="0" name=""/>
        <dsp:cNvSpPr/>
      </dsp:nvSpPr>
      <dsp:spPr>
        <a:xfrm>
          <a:off x="328612" y="139584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RQ1:</a:t>
          </a:r>
          <a:r>
            <a:rPr lang="en-GB" sz="1800" kern="1200" dirty="0"/>
            <a:t> How effective and accurate are machine learning models in determining or predicting the type of a URL?</a:t>
          </a:r>
          <a:endParaRPr lang="en-US" sz="1800" kern="1200" dirty="0"/>
        </a:p>
      </dsp:txBody>
      <dsp:txXfrm>
        <a:off x="383617" y="1450847"/>
        <a:ext cx="2847502" cy="1768010"/>
      </dsp:txXfrm>
    </dsp:sp>
    <dsp:sp modelId="{439CEFAA-8140-416D-9480-95949B510789}">
      <dsp:nvSpPr>
        <dsp:cNvPr id="0" name=""/>
        <dsp:cNvSpPr/>
      </dsp:nvSpPr>
      <dsp:spPr>
        <a:xfrm>
          <a:off x="3614737" y="108366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F9A760-AA1C-413B-9F5B-6019C10CD918}">
      <dsp:nvSpPr>
        <dsp:cNvPr id="0" name=""/>
        <dsp:cNvSpPr/>
      </dsp:nvSpPr>
      <dsp:spPr>
        <a:xfrm>
          <a:off x="3943350" y="139584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RQ2:</a:t>
          </a:r>
          <a:r>
            <a:rPr lang="en-GB" sz="1800" kern="1200" dirty="0"/>
            <a:t> What impact do various URL features have on the performance of machine learning models?</a:t>
          </a:r>
          <a:endParaRPr lang="en-US" sz="1800" kern="1200" dirty="0"/>
        </a:p>
      </dsp:txBody>
      <dsp:txXfrm>
        <a:off x="3998355" y="1450847"/>
        <a:ext cx="2847502" cy="1768010"/>
      </dsp:txXfrm>
    </dsp:sp>
    <dsp:sp modelId="{4E9C189C-C383-4621-8E4D-91617908877E}">
      <dsp:nvSpPr>
        <dsp:cNvPr id="0" name=""/>
        <dsp:cNvSpPr/>
      </dsp:nvSpPr>
      <dsp:spPr>
        <a:xfrm>
          <a:off x="7229475" y="108366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EEC1D-BF1D-4358-A154-3E8869969303}">
      <dsp:nvSpPr>
        <dsp:cNvPr id="0" name=""/>
        <dsp:cNvSpPr/>
      </dsp:nvSpPr>
      <dsp:spPr>
        <a:xfrm>
          <a:off x="7558087" y="139584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RQ3: </a:t>
          </a:r>
          <a:r>
            <a:rPr lang="en-GB" sz="1800" kern="1200"/>
            <a:t>Which machine learning model performs the best in terms of detecting the type of a URL?</a:t>
          </a:r>
          <a:r>
            <a:rPr lang="en-GB" sz="1800" b="1" kern="1200"/>
            <a:t> </a:t>
          </a:r>
          <a:endParaRPr lang="en-US" sz="1800" kern="1200"/>
        </a:p>
      </dsp:txBody>
      <dsp:txXfrm>
        <a:off x="7613092" y="1450847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31CDB-B0D7-428C-8239-B252D36D211E}">
      <dsp:nvSpPr>
        <dsp:cNvPr id="0" name=""/>
        <dsp:cNvSpPr/>
      </dsp:nvSpPr>
      <dsp:spPr>
        <a:xfrm>
          <a:off x="3362065" y="1893"/>
          <a:ext cx="3782324" cy="12494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Random Forest</a:t>
          </a:r>
          <a:endParaRPr lang="en-US" sz="3400" kern="1200"/>
        </a:p>
      </dsp:txBody>
      <dsp:txXfrm>
        <a:off x="3423056" y="62884"/>
        <a:ext cx="3660342" cy="1127425"/>
      </dsp:txXfrm>
    </dsp:sp>
    <dsp:sp modelId="{A96E1A43-604B-4AA5-A933-64DF3051DF00}">
      <dsp:nvSpPr>
        <dsp:cNvPr id="0" name=""/>
        <dsp:cNvSpPr/>
      </dsp:nvSpPr>
      <dsp:spPr>
        <a:xfrm>
          <a:off x="3362065" y="1313770"/>
          <a:ext cx="3782324" cy="12494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Multi-Layer Perceptron</a:t>
          </a:r>
          <a:endParaRPr lang="en-US" sz="3400" kern="1200"/>
        </a:p>
      </dsp:txBody>
      <dsp:txXfrm>
        <a:off x="3423056" y="1374761"/>
        <a:ext cx="3660342" cy="1127425"/>
      </dsp:txXfrm>
    </dsp:sp>
    <dsp:sp modelId="{6CFA8BB4-A347-4B2A-ACC4-E6180DD0A5B6}">
      <dsp:nvSpPr>
        <dsp:cNvPr id="0" name=""/>
        <dsp:cNvSpPr/>
      </dsp:nvSpPr>
      <dsp:spPr>
        <a:xfrm>
          <a:off x="3362065" y="2625647"/>
          <a:ext cx="3782324" cy="12494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Naïve Bayes</a:t>
          </a:r>
          <a:endParaRPr lang="en-US" sz="3400" kern="1200"/>
        </a:p>
      </dsp:txBody>
      <dsp:txXfrm>
        <a:off x="3423056" y="2686638"/>
        <a:ext cx="3660342" cy="1127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284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6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0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6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2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3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6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7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2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E53D6-F431-CCBA-70D8-8239C86E52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410" r="1795" b="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F208E-0BDC-2CA6-CEE6-7BDED1101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9398" y="1897530"/>
            <a:ext cx="5225354" cy="2124166"/>
          </a:xfrm>
        </p:spPr>
        <p:txBody>
          <a:bodyPr anchor="b">
            <a:normAutofit/>
          </a:bodyPr>
          <a:lstStyle/>
          <a:p>
            <a:pPr algn="ctr"/>
            <a:r>
              <a:rPr lang="en-GB" sz="3700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Detecting Malicious URLs Utilizing Machine Learning Classification Models</a:t>
            </a:r>
            <a:endParaRPr lang="en-GB" sz="3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CB2E6-21BD-5775-EFD8-D2B235EFF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7593" y="5318907"/>
            <a:ext cx="4023360" cy="1208141"/>
          </a:xfrm>
        </p:spPr>
        <p:txBody>
          <a:bodyPr>
            <a:norm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Merry Areej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 Ignacio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Deza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471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FCDDA-36A9-2CCE-31EF-D020B6A0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dirty="0"/>
              <a:t>Research Questions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1B97A6F-4740-9BAC-23F5-FBEC69F5B0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06834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2688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2BEA8-3D5A-A702-6A85-62F0A03C5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GB" sz="4800" dirty="0"/>
              <a:t>Dataset and Feature Extraction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6F51E3-8529-601F-9376-9980274E87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757453"/>
              </p:ext>
            </p:extLst>
          </p:nvPr>
        </p:nvGraphicFramePr>
        <p:xfrm>
          <a:off x="5703399" y="2143424"/>
          <a:ext cx="4512318" cy="4328829"/>
        </p:xfrm>
        <a:graphic>
          <a:graphicData uri="http://schemas.openxmlformats.org/drawingml/2006/table">
            <a:tbl>
              <a:tblPr firstRow="1" firstCol="1" bandRow="1"/>
              <a:tblGrid>
                <a:gridCol w="932182">
                  <a:extLst>
                    <a:ext uri="{9D8B030D-6E8A-4147-A177-3AD203B41FA5}">
                      <a16:colId xmlns:a16="http://schemas.microsoft.com/office/drawing/2014/main" val="1427720866"/>
                    </a:ext>
                  </a:extLst>
                </a:gridCol>
                <a:gridCol w="2368779">
                  <a:extLst>
                    <a:ext uri="{9D8B030D-6E8A-4147-A177-3AD203B41FA5}">
                      <a16:colId xmlns:a16="http://schemas.microsoft.com/office/drawing/2014/main" val="4128857604"/>
                    </a:ext>
                  </a:extLst>
                </a:gridCol>
                <a:gridCol w="1211357">
                  <a:extLst>
                    <a:ext uri="{9D8B030D-6E8A-4147-A177-3AD203B41FA5}">
                      <a16:colId xmlns:a16="http://schemas.microsoft.com/office/drawing/2014/main" val="1313227910"/>
                    </a:ext>
                  </a:extLst>
                </a:gridCol>
              </a:tblGrid>
              <a:tr h="16032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1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Sr. No.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1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Column/Features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1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267934"/>
                  </a:ext>
                </a:extLst>
              </a:tr>
              <a:tr h="16032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length of url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096712"/>
                  </a:ext>
                </a:extLst>
              </a:tr>
              <a:tr h="16032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 of ip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408751"/>
                  </a:ext>
                </a:extLst>
              </a:tr>
              <a:tr h="16032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 of hostname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38250"/>
                  </a:ext>
                </a:extLst>
              </a:tr>
              <a:tr h="16032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length of hostname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479230"/>
                  </a:ext>
                </a:extLst>
              </a:tr>
              <a:tr h="16032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/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898431"/>
                  </a:ext>
                </a:extLst>
              </a:tr>
              <a:tr h="16032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//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136755"/>
                  </a:ext>
                </a:extLst>
              </a:tr>
              <a:tr h="16032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length of first directory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723349"/>
                  </a:ext>
                </a:extLst>
              </a:tr>
              <a:tr h="16032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length of top level domain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126424"/>
                  </a:ext>
                </a:extLst>
              </a:tr>
              <a:tr h="16032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subdomains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788782"/>
                  </a:ext>
                </a:extLst>
              </a:tr>
              <a:tr h="16032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 of url shortner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586641"/>
                  </a:ext>
                </a:extLst>
              </a:tr>
              <a:tr h="16032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https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029020"/>
                  </a:ext>
                </a:extLst>
              </a:tr>
              <a:tr h="16032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http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8851208"/>
                  </a:ext>
                </a:extLst>
              </a:tr>
              <a:tr h="16032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%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517520"/>
                  </a:ext>
                </a:extLst>
              </a:tr>
              <a:tr h="16032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?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379362"/>
                  </a:ext>
                </a:extLst>
              </a:tr>
              <a:tr h="16032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-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873980"/>
                  </a:ext>
                </a:extLst>
              </a:tr>
              <a:tr h="16032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=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594665"/>
                  </a:ext>
                </a:extLst>
              </a:tr>
              <a:tr h="16032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.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481914"/>
                  </a:ext>
                </a:extLst>
              </a:tr>
              <a:tr h="16032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www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611887"/>
                  </a:ext>
                </a:extLst>
              </a:tr>
              <a:tr h="16032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@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046875"/>
                  </a:ext>
                </a:extLst>
              </a:tr>
              <a:tr h="16032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#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8048343"/>
                  </a:ext>
                </a:extLst>
              </a:tr>
              <a:tr h="16032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!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046218"/>
                  </a:ext>
                </a:extLst>
              </a:tr>
              <a:tr h="16032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$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696693"/>
                  </a:ext>
                </a:extLst>
              </a:tr>
              <a:tr h="16032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*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908134"/>
                  </a:ext>
                </a:extLst>
              </a:tr>
              <a:tr h="16032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_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480743"/>
                  </a:ext>
                </a:extLst>
              </a:tr>
              <a:tr h="16032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numbers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293625"/>
                  </a:ext>
                </a:extLst>
              </a:tr>
              <a:tr h="16032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letters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7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GB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24" marR="40724" marT="5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167307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5BBE9688-E16E-83EE-AAFB-B1760E75C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303" y="2467564"/>
            <a:ext cx="2654708" cy="353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3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EC35-AFF6-8F7A-5A40-AB6B1E5B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Selection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096EFA-C42A-0976-2C7B-0E30B8C464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08" y="1906088"/>
            <a:ext cx="8208448" cy="495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B5E9BE-806E-169E-5801-16ED56C98039}"/>
              </a:ext>
            </a:extLst>
          </p:cNvPr>
          <p:cNvSpPr/>
          <p:nvPr/>
        </p:nvSpPr>
        <p:spPr>
          <a:xfrm>
            <a:off x="2182761" y="2261419"/>
            <a:ext cx="8603226" cy="16124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844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46EFB-6435-F561-4FB4-30BA4E92A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GB" sz="4400"/>
              <a:t>Deployed Machine Learning Models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B6769B-F506-F383-6565-D530A48401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76464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465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30421-D20C-7A4B-771C-3CD04035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GB" sz="3200"/>
              <a:t>Findings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798-5B02-87A1-F962-F958515B9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GB" sz="1800"/>
              <a:t>Random Forest Performed the best.</a:t>
            </a:r>
          </a:p>
          <a:p>
            <a:r>
              <a:rPr lang="en-GB" sz="1800"/>
              <a:t>Highest average cross-validation scores</a:t>
            </a:r>
          </a:p>
          <a:p>
            <a:r>
              <a:rPr lang="en-GB" sz="1800"/>
              <a:t>Highest classification accuracy</a:t>
            </a:r>
          </a:p>
          <a:p>
            <a:r>
              <a:rPr lang="en-GB" sz="1800"/>
              <a:t>Highest number of true positives</a:t>
            </a:r>
          </a:p>
          <a:p>
            <a:endParaRPr lang="en-GB" sz="18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DC4050-3520-A109-2A93-C98A83315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872479"/>
              </p:ext>
            </p:extLst>
          </p:nvPr>
        </p:nvGraphicFramePr>
        <p:xfrm>
          <a:off x="7625639" y="1301669"/>
          <a:ext cx="4097660" cy="1522208"/>
        </p:xfrm>
        <a:graphic>
          <a:graphicData uri="http://schemas.openxmlformats.org/drawingml/2006/table">
            <a:tbl>
              <a:tblPr firstRow="1" firstCol="1" bandRow="1"/>
              <a:tblGrid>
                <a:gridCol w="940683">
                  <a:extLst>
                    <a:ext uri="{9D8B030D-6E8A-4147-A177-3AD203B41FA5}">
                      <a16:colId xmlns:a16="http://schemas.microsoft.com/office/drawing/2014/main" val="2417962662"/>
                    </a:ext>
                  </a:extLst>
                </a:gridCol>
                <a:gridCol w="806444">
                  <a:extLst>
                    <a:ext uri="{9D8B030D-6E8A-4147-A177-3AD203B41FA5}">
                      <a16:colId xmlns:a16="http://schemas.microsoft.com/office/drawing/2014/main" val="2519764909"/>
                    </a:ext>
                  </a:extLst>
                </a:gridCol>
                <a:gridCol w="814833">
                  <a:extLst>
                    <a:ext uri="{9D8B030D-6E8A-4147-A177-3AD203B41FA5}">
                      <a16:colId xmlns:a16="http://schemas.microsoft.com/office/drawing/2014/main" val="282407339"/>
                    </a:ext>
                  </a:extLst>
                </a:gridCol>
                <a:gridCol w="752748">
                  <a:extLst>
                    <a:ext uri="{9D8B030D-6E8A-4147-A177-3AD203B41FA5}">
                      <a16:colId xmlns:a16="http://schemas.microsoft.com/office/drawing/2014/main" val="1126090422"/>
                    </a:ext>
                  </a:extLst>
                </a:gridCol>
                <a:gridCol w="782952">
                  <a:extLst>
                    <a:ext uri="{9D8B030D-6E8A-4147-A177-3AD203B41FA5}">
                      <a16:colId xmlns:a16="http://schemas.microsoft.com/office/drawing/2014/main" val="1175578192"/>
                    </a:ext>
                  </a:extLst>
                </a:gridCol>
              </a:tblGrid>
              <a:tr h="427955">
                <a:tc>
                  <a:txBody>
                    <a:bodyPr/>
                    <a:lstStyle/>
                    <a:p>
                      <a:pPr algn="just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b="1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Models</a:t>
                      </a:r>
                      <a:endParaRPr lang="en-GB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489" marR="72489" marT="10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b="1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Average Accuracy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489" marR="72489" marT="10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b="1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Average Precision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489" marR="72489" marT="10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b="1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Average Recall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489" marR="72489" marT="10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b="1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Average F1-Score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489" marR="72489" marT="10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420977"/>
                  </a:ext>
                </a:extLst>
              </a:tr>
              <a:tr h="427955">
                <a:tc>
                  <a:txBody>
                    <a:bodyPr/>
                    <a:lstStyle/>
                    <a:p>
                      <a:pPr algn="just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Random Forest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489" marR="72489" marT="10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95.5%</a:t>
                      </a:r>
                      <a:endParaRPr lang="en-GB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489" marR="72489" marT="10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95.4%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489" marR="72489" marT="10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95.5%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489" marR="72489" marT="10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95.4%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489" marR="72489" marT="10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138914"/>
                  </a:ext>
                </a:extLst>
              </a:tr>
              <a:tr h="427955">
                <a:tc>
                  <a:txBody>
                    <a:bodyPr/>
                    <a:lstStyle/>
                    <a:p>
                      <a:pPr algn="just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Multi-Layer Perceptron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489" marR="72489" marT="10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93.9%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489" marR="72489" marT="10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93.7%</a:t>
                      </a:r>
                      <a:endParaRPr lang="en-GB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489" marR="72489" marT="10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93.9%</a:t>
                      </a:r>
                      <a:endParaRPr lang="en-GB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489" marR="72489" marT="10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93.7%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489" marR="72489" marT="10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892680"/>
                  </a:ext>
                </a:extLst>
              </a:tr>
              <a:tr h="238343">
                <a:tc>
                  <a:txBody>
                    <a:bodyPr/>
                    <a:lstStyle/>
                    <a:p>
                      <a:pPr algn="just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Naïve Bayes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489" marR="72489" marT="10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79.6%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489" marR="72489" marT="10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79.8%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489" marR="72489" marT="10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79.6%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489" marR="72489" marT="10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77.7%</a:t>
                      </a:r>
                      <a:endParaRPr lang="en-GB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489" marR="72489" marT="10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91982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4A56955-BE22-64EE-05DB-C5D6E0640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44494"/>
              </p:ext>
            </p:extLst>
          </p:nvPr>
        </p:nvGraphicFramePr>
        <p:xfrm>
          <a:off x="7689548" y="4020294"/>
          <a:ext cx="4097660" cy="1522208"/>
        </p:xfrm>
        <a:graphic>
          <a:graphicData uri="http://schemas.openxmlformats.org/drawingml/2006/table">
            <a:tbl>
              <a:tblPr firstRow="1" firstCol="1" bandRow="1"/>
              <a:tblGrid>
                <a:gridCol w="940683">
                  <a:extLst>
                    <a:ext uri="{9D8B030D-6E8A-4147-A177-3AD203B41FA5}">
                      <a16:colId xmlns:a16="http://schemas.microsoft.com/office/drawing/2014/main" val="2417962662"/>
                    </a:ext>
                  </a:extLst>
                </a:gridCol>
                <a:gridCol w="806444">
                  <a:extLst>
                    <a:ext uri="{9D8B030D-6E8A-4147-A177-3AD203B41FA5}">
                      <a16:colId xmlns:a16="http://schemas.microsoft.com/office/drawing/2014/main" val="2519764909"/>
                    </a:ext>
                  </a:extLst>
                </a:gridCol>
                <a:gridCol w="814833">
                  <a:extLst>
                    <a:ext uri="{9D8B030D-6E8A-4147-A177-3AD203B41FA5}">
                      <a16:colId xmlns:a16="http://schemas.microsoft.com/office/drawing/2014/main" val="282407339"/>
                    </a:ext>
                  </a:extLst>
                </a:gridCol>
                <a:gridCol w="752748">
                  <a:extLst>
                    <a:ext uri="{9D8B030D-6E8A-4147-A177-3AD203B41FA5}">
                      <a16:colId xmlns:a16="http://schemas.microsoft.com/office/drawing/2014/main" val="1126090422"/>
                    </a:ext>
                  </a:extLst>
                </a:gridCol>
                <a:gridCol w="782952">
                  <a:extLst>
                    <a:ext uri="{9D8B030D-6E8A-4147-A177-3AD203B41FA5}">
                      <a16:colId xmlns:a16="http://schemas.microsoft.com/office/drawing/2014/main" val="1175578192"/>
                    </a:ext>
                  </a:extLst>
                </a:gridCol>
              </a:tblGrid>
              <a:tr h="427955">
                <a:tc>
                  <a:txBody>
                    <a:bodyPr/>
                    <a:lstStyle/>
                    <a:p>
                      <a:pPr algn="just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b="1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Models</a:t>
                      </a:r>
                      <a:endParaRPr lang="en-GB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489" marR="72489" marT="10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b="1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Average Accuracy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489" marR="72489" marT="10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b="1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Average Precision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489" marR="72489" marT="10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b="1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Average Recall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489" marR="72489" marT="10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b="1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Average F1-Score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489" marR="72489" marT="10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420977"/>
                  </a:ext>
                </a:extLst>
              </a:tr>
              <a:tr h="427955">
                <a:tc>
                  <a:txBody>
                    <a:bodyPr/>
                    <a:lstStyle/>
                    <a:p>
                      <a:pPr algn="just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Random Forest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489" marR="72489" marT="10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95.7%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95.6%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 dirty="0">
                          <a:effectLst/>
                        </a:rPr>
                        <a:t>95.7%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 dirty="0">
                          <a:effectLst/>
                        </a:rPr>
                        <a:t>95.6%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138914"/>
                  </a:ext>
                </a:extLst>
              </a:tr>
              <a:tr h="427955">
                <a:tc>
                  <a:txBody>
                    <a:bodyPr/>
                    <a:lstStyle/>
                    <a:p>
                      <a:pPr algn="just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Multi-Layer Perceptron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489" marR="72489" marT="10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93.6%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93.5%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93.6%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effectLst/>
                        </a:rPr>
                        <a:t>93.5%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892680"/>
                  </a:ext>
                </a:extLst>
              </a:tr>
              <a:tr h="238343">
                <a:tc>
                  <a:txBody>
                    <a:bodyPr/>
                    <a:lstStyle/>
                    <a:p>
                      <a:pPr algn="just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Naïve Bayes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489" marR="72489" marT="10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>
                          <a:effectLst/>
                        </a:rPr>
                        <a:t>79.5%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79.6%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 dirty="0">
                          <a:effectLst/>
                        </a:rPr>
                        <a:t>79.5%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 dirty="0">
                          <a:effectLst/>
                        </a:rPr>
                        <a:t>77.6%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91982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E1F9B83-5C7F-6A99-E40B-5C50C8626C22}"/>
              </a:ext>
            </a:extLst>
          </p:cNvPr>
          <p:cNvSpPr txBox="1"/>
          <p:nvPr/>
        </p:nvSpPr>
        <p:spPr>
          <a:xfrm>
            <a:off x="8826320" y="978619"/>
            <a:ext cx="16962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Cross-Validation Scores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AC300F-5B37-6036-C1C9-E4ABD974FDA2}"/>
              </a:ext>
            </a:extLst>
          </p:cNvPr>
          <p:cNvSpPr txBox="1"/>
          <p:nvPr/>
        </p:nvSpPr>
        <p:spPr>
          <a:xfrm>
            <a:off x="8624760" y="3736574"/>
            <a:ext cx="25939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Final Classification Scores on Test 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79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57C0-CF9A-B95A-FD90-99DFA673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293234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65"/>
    </mc:Choice>
    <mc:Fallback>
      <p:transition spd="slow" advTm="3965"/>
    </mc:Fallback>
  </mc:AlternateContent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E3423"/>
      </a:dk2>
      <a:lt2>
        <a:srgbClr val="E8E2E8"/>
      </a:lt2>
      <a:accent1>
        <a:srgbClr val="28B821"/>
      </a:accent1>
      <a:accent2>
        <a:srgbClr val="5EB414"/>
      </a:accent2>
      <a:accent3>
        <a:srgbClr val="98A91E"/>
      </a:accent3>
      <a:accent4>
        <a:srgbClr val="CC9616"/>
      </a:accent4>
      <a:accent5>
        <a:srgbClr val="E75F29"/>
      </a:accent5>
      <a:accent6>
        <a:srgbClr val="D51730"/>
      </a:accent6>
      <a:hlink>
        <a:srgbClr val="B4723C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Words>341</Words>
  <Application>Microsoft Office PowerPoint</Application>
  <PresentationFormat>Widescreen</PresentationFormat>
  <Paragraphs>142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Neue Haas Grotesk Text Pro</vt:lpstr>
      <vt:lpstr>Times New Roman</vt:lpstr>
      <vt:lpstr>AccentBoxVTI</vt:lpstr>
      <vt:lpstr>Detecting Malicious URLs Utilizing Machine Learning Classification Models</vt:lpstr>
      <vt:lpstr>Research Questions</vt:lpstr>
      <vt:lpstr>Dataset and Feature Extraction</vt:lpstr>
      <vt:lpstr>Feature Selection</vt:lpstr>
      <vt:lpstr>Deployed Machine Learning Models</vt:lpstr>
      <vt:lpstr>Findings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Merry Areej</dc:creator>
  <cp:lastModifiedBy>Merry Areej</cp:lastModifiedBy>
  <cp:revision>1</cp:revision>
  <dcterms:created xsi:type="dcterms:W3CDTF">2024-08-28T16:53:32Z</dcterms:created>
  <dcterms:modified xsi:type="dcterms:W3CDTF">2024-08-28T22:42:37Z</dcterms:modified>
</cp:coreProperties>
</file>