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8" r:id="rId2"/>
    <p:sldId id="287" r:id="rId3"/>
    <p:sldId id="305" r:id="rId4"/>
    <p:sldId id="306" r:id="rId5"/>
    <p:sldId id="307" r:id="rId6"/>
    <p:sldId id="299" r:id="rId7"/>
    <p:sldId id="300" r:id="rId8"/>
    <p:sldId id="304" r:id="rId9"/>
    <p:sldId id="301" r:id="rId10"/>
    <p:sldId id="302" r:id="rId11"/>
    <p:sldId id="298" r:id="rId12"/>
    <p:sldId id="294" r:id="rId13"/>
    <p:sldId id="296" r:id="rId14"/>
    <p:sldId id="288" r:id="rId15"/>
    <p:sldId id="289" r:id="rId16"/>
    <p:sldId id="309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83053"/>
    <a:srgbClr val="FFFFFF"/>
    <a:srgbClr val="61C4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FDFE83-7B09-4392-98A8-BF0220A20563}" v="14" dt="2019-11-19T12:01:53.998"/>
    <p1510:client id="{A5DD5C1A-14C8-4036-91DA-D4462152858F}" v="40" dt="2019-11-19T12:29:54.9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42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zat Aleksanyan" userId="df57597c677c8759" providerId="Windows Live" clId="Web-{54FDFE83-7B09-4392-98A8-BF0220A20563}"/>
    <pc:docChg chg="delSld modSld">
      <pc:chgData name="Azat Aleksanyan" userId="df57597c677c8759" providerId="Windows Live" clId="Web-{54FDFE83-7B09-4392-98A8-BF0220A20563}" dt="2019-11-19T12:01:52.545" v="10" actId="20577"/>
      <pc:docMkLst>
        <pc:docMk/>
      </pc:docMkLst>
      <pc:sldChg chg="modSp">
        <pc:chgData name="Azat Aleksanyan" userId="df57597c677c8759" providerId="Windows Live" clId="Web-{54FDFE83-7B09-4392-98A8-BF0220A20563}" dt="2019-11-19T12:01:46.732" v="8" actId="20577"/>
        <pc:sldMkLst>
          <pc:docMk/>
          <pc:sldMk cId="3820982978" sldId="288"/>
        </pc:sldMkLst>
        <pc:spChg chg="mod">
          <ac:chgData name="Azat Aleksanyan" userId="df57597c677c8759" providerId="Windows Live" clId="Web-{54FDFE83-7B09-4392-98A8-BF0220A20563}" dt="2019-11-19T12:01:46.732" v="8" actId="20577"/>
          <ac:spMkLst>
            <pc:docMk/>
            <pc:sldMk cId="3820982978" sldId="288"/>
            <ac:spMk id="22" creationId="{0C3CA151-AB30-44D4-89DF-2892828A8829}"/>
          </ac:spMkLst>
        </pc:spChg>
      </pc:sldChg>
      <pc:sldChg chg="modSp">
        <pc:chgData name="Azat Aleksanyan" userId="df57597c677c8759" providerId="Windows Live" clId="Web-{54FDFE83-7B09-4392-98A8-BF0220A20563}" dt="2019-11-19T12:01:52.545" v="10" actId="20577"/>
        <pc:sldMkLst>
          <pc:docMk/>
          <pc:sldMk cId="2609522725" sldId="289"/>
        </pc:sldMkLst>
        <pc:spChg chg="mod">
          <ac:chgData name="Azat Aleksanyan" userId="df57597c677c8759" providerId="Windows Live" clId="Web-{54FDFE83-7B09-4392-98A8-BF0220A20563}" dt="2019-11-19T12:01:52.545" v="10" actId="20577"/>
          <ac:spMkLst>
            <pc:docMk/>
            <pc:sldMk cId="2609522725" sldId="289"/>
            <ac:spMk id="12" creationId="{0C3CA151-AB30-44D4-89DF-2892828A8829}"/>
          </ac:spMkLst>
        </pc:spChg>
      </pc:sldChg>
      <pc:sldChg chg="del">
        <pc:chgData name="Azat Aleksanyan" userId="df57597c677c8759" providerId="Windows Live" clId="Web-{54FDFE83-7B09-4392-98A8-BF0220A20563}" dt="2019-11-19T12:01:23.654" v="0"/>
        <pc:sldMkLst>
          <pc:docMk/>
          <pc:sldMk cId="3114016829" sldId="291"/>
        </pc:sldMkLst>
      </pc:sldChg>
      <pc:sldChg chg="del">
        <pc:chgData name="Azat Aleksanyan" userId="df57597c677c8759" providerId="Windows Live" clId="Web-{54FDFE83-7B09-4392-98A8-BF0220A20563}" dt="2019-11-19T12:01:31.467" v="2"/>
        <pc:sldMkLst>
          <pc:docMk/>
          <pc:sldMk cId="2847589942" sldId="293"/>
        </pc:sldMkLst>
      </pc:sldChg>
      <pc:sldChg chg="del">
        <pc:chgData name="Azat Aleksanyan" userId="df57597c677c8759" providerId="Windows Live" clId="Web-{54FDFE83-7B09-4392-98A8-BF0220A20563}" dt="2019-11-19T12:01:28.045" v="1"/>
        <pc:sldMkLst>
          <pc:docMk/>
          <pc:sldMk cId="1303248224" sldId="295"/>
        </pc:sldMkLst>
      </pc:sldChg>
      <pc:sldChg chg="modSp">
        <pc:chgData name="Azat Aleksanyan" userId="df57597c677c8759" providerId="Windows Live" clId="Web-{54FDFE83-7B09-4392-98A8-BF0220A20563}" dt="2019-11-19T12:01:40.639" v="6" actId="20577"/>
        <pc:sldMkLst>
          <pc:docMk/>
          <pc:sldMk cId="3868817321" sldId="296"/>
        </pc:sldMkLst>
        <pc:spChg chg="mod">
          <ac:chgData name="Azat Aleksanyan" userId="df57597c677c8759" providerId="Windows Live" clId="Web-{54FDFE83-7B09-4392-98A8-BF0220A20563}" dt="2019-11-19T12:01:40.639" v="6" actId="20577"/>
          <ac:spMkLst>
            <pc:docMk/>
            <pc:sldMk cId="3868817321" sldId="296"/>
            <ac:spMk id="23" creationId="{0C3CA151-AB30-44D4-89DF-2892828A8829}"/>
          </ac:spMkLst>
        </pc:spChg>
      </pc:sldChg>
    </pc:docChg>
  </pc:docChgLst>
  <pc:docChgLst>
    <pc:chgData name="Azat Aleksanyan" userId="df57597c677c8759" providerId="Windows Live" clId="Web-{A5DD5C1A-14C8-4036-91DA-D4462152858F}"/>
    <pc:docChg chg="delSld modSld">
      <pc:chgData name="Azat Aleksanyan" userId="df57597c677c8759" providerId="Windows Live" clId="Web-{A5DD5C1A-14C8-4036-91DA-D4462152858F}" dt="2019-11-19T12:29:53.627" v="32" actId="20577"/>
      <pc:docMkLst>
        <pc:docMk/>
      </pc:docMkLst>
      <pc:sldChg chg="modSp">
        <pc:chgData name="Azat Aleksanyan" userId="df57597c677c8759" providerId="Windows Live" clId="Web-{A5DD5C1A-14C8-4036-91DA-D4462152858F}" dt="2019-11-19T12:29:49.017" v="31" actId="20577"/>
        <pc:sldMkLst>
          <pc:docMk/>
          <pc:sldMk cId="3820982978" sldId="288"/>
        </pc:sldMkLst>
        <pc:spChg chg="mod">
          <ac:chgData name="Azat Aleksanyan" userId="df57597c677c8759" providerId="Windows Live" clId="Web-{A5DD5C1A-14C8-4036-91DA-D4462152858F}" dt="2019-11-19T12:29:49.017" v="31" actId="20577"/>
          <ac:spMkLst>
            <pc:docMk/>
            <pc:sldMk cId="3820982978" sldId="288"/>
            <ac:spMk id="22" creationId="{0C3CA151-AB30-44D4-89DF-2892828A8829}"/>
          </ac:spMkLst>
        </pc:spChg>
      </pc:sldChg>
      <pc:sldChg chg="modSp">
        <pc:chgData name="Azat Aleksanyan" userId="df57597c677c8759" providerId="Windows Live" clId="Web-{A5DD5C1A-14C8-4036-91DA-D4462152858F}" dt="2019-11-19T12:29:53.627" v="32" actId="20577"/>
        <pc:sldMkLst>
          <pc:docMk/>
          <pc:sldMk cId="2609522725" sldId="289"/>
        </pc:sldMkLst>
        <pc:spChg chg="mod">
          <ac:chgData name="Azat Aleksanyan" userId="df57597c677c8759" providerId="Windows Live" clId="Web-{A5DD5C1A-14C8-4036-91DA-D4462152858F}" dt="2019-11-19T12:29:53.627" v="32" actId="20577"/>
          <ac:spMkLst>
            <pc:docMk/>
            <pc:sldMk cId="2609522725" sldId="289"/>
            <ac:spMk id="12" creationId="{0C3CA151-AB30-44D4-89DF-2892828A8829}"/>
          </ac:spMkLst>
        </pc:spChg>
      </pc:sldChg>
      <pc:sldChg chg="modSp">
        <pc:chgData name="Azat Aleksanyan" userId="df57597c677c8759" providerId="Windows Live" clId="Web-{A5DD5C1A-14C8-4036-91DA-D4462152858F}" dt="2019-11-19T12:29:38.314" v="28" actId="20577"/>
        <pc:sldMkLst>
          <pc:docMk/>
          <pc:sldMk cId="3009588469" sldId="294"/>
        </pc:sldMkLst>
        <pc:spChg chg="mod">
          <ac:chgData name="Azat Aleksanyan" userId="df57597c677c8759" providerId="Windows Live" clId="Web-{A5DD5C1A-14C8-4036-91DA-D4462152858F}" dt="2019-11-19T12:29:38.314" v="28" actId="20577"/>
          <ac:spMkLst>
            <pc:docMk/>
            <pc:sldMk cId="3009588469" sldId="294"/>
            <ac:spMk id="23" creationId="{0C3CA151-AB30-44D4-89DF-2892828A8829}"/>
          </ac:spMkLst>
        </pc:spChg>
      </pc:sldChg>
      <pc:sldChg chg="modSp">
        <pc:chgData name="Azat Aleksanyan" userId="df57597c677c8759" providerId="Windows Live" clId="Web-{A5DD5C1A-14C8-4036-91DA-D4462152858F}" dt="2019-11-19T12:29:45.252" v="30" actId="20577"/>
        <pc:sldMkLst>
          <pc:docMk/>
          <pc:sldMk cId="3868817321" sldId="296"/>
        </pc:sldMkLst>
        <pc:spChg chg="mod">
          <ac:chgData name="Azat Aleksanyan" userId="df57597c677c8759" providerId="Windows Live" clId="Web-{A5DD5C1A-14C8-4036-91DA-D4462152858F}" dt="2019-11-19T12:29:45.252" v="30" actId="20577"/>
          <ac:spMkLst>
            <pc:docMk/>
            <pc:sldMk cId="3868817321" sldId="296"/>
            <ac:spMk id="23" creationId="{0C3CA151-AB30-44D4-89DF-2892828A8829}"/>
          </ac:spMkLst>
        </pc:spChg>
      </pc:sldChg>
      <pc:sldChg chg="modSp">
        <pc:chgData name="Azat Aleksanyan" userId="df57597c677c8759" providerId="Windows Live" clId="Web-{A5DD5C1A-14C8-4036-91DA-D4462152858F}" dt="2019-11-19T12:29:33.674" v="27" actId="20577"/>
        <pc:sldMkLst>
          <pc:docMk/>
          <pc:sldMk cId="264489798" sldId="298"/>
        </pc:sldMkLst>
        <pc:spChg chg="mod">
          <ac:chgData name="Azat Aleksanyan" userId="df57597c677c8759" providerId="Windows Live" clId="Web-{A5DD5C1A-14C8-4036-91DA-D4462152858F}" dt="2019-11-19T12:29:33.674" v="27" actId="20577"/>
          <ac:spMkLst>
            <pc:docMk/>
            <pc:sldMk cId="264489798" sldId="298"/>
            <ac:spMk id="23" creationId="{0C3CA151-AB30-44D4-89DF-2892828A8829}"/>
          </ac:spMkLst>
        </pc:spChg>
      </pc:sldChg>
      <pc:sldChg chg="modSp">
        <pc:chgData name="Azat Aleksanyan" userId="df57597c677c8759" providerId="Windows Live" clId="Web-{A5DD5C1A-14C8-4036-91DA-D4462152858F}" dt="2019-11-19T12:28:33.924" v="4" actId="20577"/>
        <pc:sldMkLst>
          <pc:docMk/>
          <pc:sldMk cId="1591269287" sldId="299"/>
        </pc:sldMkLst>
        <pc:spChg chg="mod">
          <ac:chgData name="Azat Aleksanyan" userId="df57597c677c8759" providerId="Windows Live" clId="Web-{A5DD5C1A-14C8-4036-91DA-D4462152858F}" dt="2019-11-19T12:28:33.924" v="4" actId="20577"/>
          <ac:spMkLst>
            <pc:docMk/>
            <pc:sldMk cId="1591269287" sldId="299"/>
            <ac:spMk id="53" creationId="{486036A8-D81C-40F9-98BE-042B285741F3}"/>
          </ac:spMkLst>
        </pc:spChg>
      </pc:sldChg>
      <pc:sldChg chg="modSp">
        <pc:chgData name="Azat Aleksanyan" userId="df57597c677c8759" providerId="Windows Live" clId="Web-{A5DD5C1A-14C8-4036-91DA-D4462152858F}" dt="2019-11-19T12:28:49.268" v="17" actId="20577"/>
        <pc:sldMkLst>
          <pc:docMk/>
          <pc:sldMk cId="3895585964" sldId="300"/>
        </pc:sldMkLst>
        <pc:spChg chg="mod">
          <ac:chgData name="Azat Aleksanyan" userId="df57597c677c8759" providerId="Windows Live" clId="Web-{A5DD5C1A-14C8-4036-91DA-D4462152858F}" dt="2019-11-19T12:28:49.268" v="17" actId="20577"/>
          <ac:spMkLst>
            <pc:docMk/>
            <pc:sldMk cId="3895585964" sldId="300"/>
            <ac:spMk id="53" creationId="{486036A8-D81C-40F9-98BE-042B285741F3}"/>
          </ac:spMkLst>
        </pc:spChg>
      </pc:sldChg>
      <pc:sldChg chg="del">
        <pc:chgData name="Azat Aleksanyan" userId="df57597c677c8759" providerId="Windows Live" clId="Web-{A5DD5C1A-14C8-4036-91DA-D4462152858F}" dt="2019-11-19T12:29:27.736" v="25"/>
        <pc:sldMkLst>
          <pc:docMk/>
          <pc:sldMk cId="2535370601" sldId="303"/>
        </pc:sldMkLst>
      </pc:sldChg>
      <pc:sldChg chg="modSp">
        <pc:chgData name="Azat Aleksanyan" userId="df57597c677c8759" providerId="Windows Live" clId="Web-{A5DD5C1A-14C8-4036-91DA-D4462152858F}" dt="2019-11-19T12:29:19.017" v="23" actId="20577"/>
        <pc:sldMkLst>
          <pc:docMk/>
          <pc:sldMk cId="1772331106" sldId="304"/>
        </pc:sldMkLst>
        <pc:spChg chg="mod">
          <ac:chgData name="Azat Aleksanyan" userId="df57597c677c8759" providerId="Windows Live" clId="Web-{A5DD5C1A-14C8-4036-91DA-D4462152858F}" dt="2019-11-19T12:29:19.017" v="23" actId="20577"/>
          <ac:spMkLst>
            <pc:docMk/>
            <pc:sldMk cId="1772331106" sldId="304"/>
            <ac:spMk id="53" creationId="{486036A8-D81C-40F9-98BE-042B285741F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453CFE-B8DF-4006-AB37-FF95D943AE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50608DF-EB91-4AFF-8D4C-F927CCF54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003961-FF64-4C84-AEA0-399391362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23ED-0A41-48AA-9D2D-605967DAD534}" type="datetimeFigureOut">
              <a:rPr lang="fr-FR" smtClean="0"/>
              <a:t>19/11/2019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C396D5-4B93-4D29-9FA2-1A41540E1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4960FA-ECB6-4347-915D-5B2AE75EC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6541-BF4F-4AFD-BD54-B6EFB59F36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4834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F6F88-61E5-4739-A96D-67F5F1E4D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06CDCB6-01AB-4E10-8E1E-23EE1B8A7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AEEC51-6785-4E14-A31A-3C1086F9F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23ED-0A41-48AA-9D2D-605967DAD534}" type="datetimeFigureOut">
              <a:rPr lang="fr-FR" smtClean="0"/>
              <a:t>19/11/2019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DB858B-CD42-46C2-A28F-301833144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DB1982-2592-478D-9A5A-AC2B74386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6541-BF4F-4AFD-BD54-B6EFB59F36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8062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F141E36-5A65-4798-BEAD-03FB5EF3DD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ECE3933-A715-438C-9C9F-E0CFF67D3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D6EC3E-FBE5-4E30-8310-28A1B4EDE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23ED-0A41-48AA-9D2D-605967DAD534}" type="datetimeFigureOut">
              <a:rPr lang="fr-FR" smtClean="0"/>
              <a:t>19/11/2019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76F195-91C3-4B97-AE9F-4A9F410F4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7A55FB-7A4F-48ED-BFB0-3F8B8E975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6541-BF4F-4AFD-BD54-B6EFB59F36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407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9D159F-3C14-468C-BE2B-7FC5E29B5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D588FD-BA97-4EB3-A316-CB3F9DD50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C56289-5866-4268-BEF3-0BFB876FA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23ED-0A41-48AA-9D2D-605967DAD534}" type="datetimeFigureOut">
              <a:rPr lang="fr-FR" smtClean="0"/>
              <a:t>19/11/2019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390311-224C-40DD-A581-233F3BE53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813BF7-109B-45CC-8198-FB7341518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6541-BF4F-4AFD-BD54-B6EFB59F36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5325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D9C235-7B90-4F33-B2FC-1D5383A53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6F5629A-0CA9-403C-A321-E9F7FDF23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62CC2E-459C-41B3-AB33-0B57BA3F6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23ED-0A41-48AA-9D2D-605967DAD534}" type="datetimeFigureOut">
              <a:rPr lang="fr-FR" smtClean="0"/>
              <a:t>19/11/2019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281138-2AFF-4151-86D7-72D3BD9EB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EE8ABC-93EA-4846-97D0-C8EA55DD6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6541-BF4F-4AFD-BD54-B6EFB59F36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9328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7ADC1E-25AE-4CF4-86BA-203BE7BBF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E4A84D-F0DF-4EDE-9A4B-52FAD4CD3E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92066D0-3D88-4937-A263-51FB8ED2C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47F1169-FAE9-4465-B745-653F2A3E9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23ED-0A41-48AA-9D2D-605967DAD534}" type="datetimeFigureOut">
              <a:rPr lang="fr-FR" smtClean="0"/>
              <a:t>19/11/2019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883D469-731A-4735-9C46-593436795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D47AF0C-B297-481B-91EE-FAFF0449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6541-BF4F-4AFD-BD54-B6EFB59F36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0423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41DE55-2891-4535-8496-127E2A346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B08BB4F-D3C6-4648-A69B-67B67DE71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B7455D8-E1F1-465E-8B25-31963E790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7FDFF8B-A404-4C6C-92D0-EB3603953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84B1AD4-88FE-4D19-92E5-FD4680ED92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F0A8264-1C95-41F5-A075-3357BC156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23ED-0A41-48AA-9D2D-605967DAD534}" type="datetimeFigureOut">
              <a:rPr lang="fr-FR" smtClean="0"/>
              <a:t>19/11/2019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445AF8C-0229-40E5-9D9E-786AC17B8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692F6F1-4791-44B8-85CD-E5ED655E6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6541-BF4F-4AFD-BD54-B6EFB59F36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9803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44F1C5-A15F-4EB8-95D6-8DF041B6A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AD757FA-CDC4-4EF8-8CF3-58299ADF0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23ED-0A41-48AA-9D2D-605967DAD534}" type="datetimeFigureOut">
              <a:rPr lang="fr-FR" smtClean="0"/>
              <a:t>19/11/2019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578AFE5-CB30-4925-9ED0-CB12ACD06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808E937-166A-4740-AF31-74DF9CA6C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6541-BF4F-4AFD-BD54-B6EFB59F36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8866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9FD0C89-D7FB-4987-B5D0-12E162600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23ED-0A41-48AA-9D2D-605967DAD534}" type="datetimeFigureOut">
              <a:rPr lang="fr-FR" smtClean="0"/>
              <a:t>19/11/2019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7B99209-700A-4498-A157-8866811F1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0A8A0DA-4A70-4F32-B7EC-5FC0074EA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6541-BF4F-4AFD-BD54-B6EFB59F36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2144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C31A5-A2B3-4711-899C-898990CBE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0BFFE1-EB71-4FC3-A2EF-1753084B1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AFAC3A3-9044-4877-9539-7B2F175B5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887D2A8-0917-48C2-82A8-5C7AFCC5F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23ED-0A41-48AA-9D2D-605967DAD534}" type="datetimeFigureOut">
              <a:rPr lang="fr-FR" smtClean="0"/>
              <a:t>19/11/2019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55CF846-166A-45BD-9A78-4A9333466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42116C1-1D10-4335-9084-FC4050E11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6541-BF4F-4AFD-BD54-B6EFB59F36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956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BC3A09-0062-4D06-B5A6-B8B199BAA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228A083-8F19-43A8-B10D-CA4DCDB2B8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8149A16-C9A2-470D-9B12-C59C5C935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52379AF-EA13-4738-B230-C0BC6CDD6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23ED-0A41-48AA-9D2D-605967DAD534}" type="datetimeFigureOut">
              <a:rPr lang="fr-FR" smtClean="0"/>
              <a:t>19/11/2019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3C351C0-0349-406E-8511-DC94FF0D2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85DDF73-D666-4CF6-97B1-9435E7D10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6541-BF4F-4AFD-BD54-B6EFB59F36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0853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FAA5F44-8926-48ED-913B-604FAFC98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DA217A9-9A5A-4CBD-8944-790C9D0F1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FCA85C-4F2C-4FDD-9DA7-516F7299B4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823ED-0A41-48AA-9D2D-605967DAD534}" type="datetimeFigureOut">
              <a:rPr lang="fr-FR" smtClean="0"/>
              <a:t>19/11/2019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24F75F-0BD9-419D-AB28-F84F2CA3DC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8AD347-4A22-4C19-8A50-0B5A99C69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36541-BF4F-4AFD-BD54-B6EFB59F36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01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04AC1F7-66BC-45AD-B9DA-35565D22FC3D}"/>
              </a:ext>
            </a:extLst>
          </p:cNvPr>
          <p:cNvSpPr txBox="1"/>
          <p:nvPr/>
        </p:nvSpPr>
        <p:spPr>
          <a:xfrm>
            <a:off x="0" y="2166233"/>
            <a:ext cx="1219199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Abadi Extra Light" panose="020B0604020202020204" pitchFamily="34" charset="0"/>
              </a:rPr>
              <a:t>App </a:t>
            </a:r>
            <a:r>
              <a:rPr lang="fr-FR" sz="4400" dirty="0" err="1">
                <a:latin typeface="Abadi Extra Light" panose="020B0604020202020204" pitchFamily="34" charset="0"/>
              </a:rPr>
              <a:t>Shiny</a:t>
            </a:r>
            <a:r>
              <a:rPr lang="fr-FR" sz="4400" dirty="0">
                <a:latin typeface="Abadi Extra Light" panose="020B0604020202020204" pitchFamily="34" charset="0"/>
              </a:rPr>
              <a:t> machine </a:t>
            </a:r>
            <a:r>
              <a:rPr lang="fr-FR" sz="4400" dirty="0" err="1">
                <a:latin typeface="Abadi Extra Light" panose="020B0604020202020204" pitchFamily="34" charset="0"/>
              </a:rPr>
              <a:t>learning</a:t>
            </a:r>
            <a:endParaRPr lang="fr-FR" sz="4400" dirty="0">
              <a:latin typeface="Abadi Extra Light" panose="020B0604020202020204" pitchFamily="34" charset="0"/>
            </a:endParaRPr>
          </a:p>
          <a:p>
            <a:pPr algn="ctr"/>
            <a:r>
              <a:rPr lang="fr-FR" sz="4400" dirty="0">
                <a:latin typeface="Abadi Extra Light" panose="020B0604020202020204" pitchFamily="34" charset="0"/>
              </a:rPr>
              <a:t> </a:t>
            </a:r>
          </a:p>
          <a:p>
            <a:pPr algn="ctr"/>
            <a:r>
              <a:rPr lang="fr-FR" sz="2800" dirty="0">
                <a:latin typeface="Abadi Extra Light" panose="020B0604020202020204" pitchFamily="34" charset="0"/>
              </a:rPr>
              <a:t>Komi – </a:t>
            </a:r>
            <a:r>
              <a:rPr lang="fr-FR" sz="2800" dirty="0" err="1">
                <a:latin typeface="Abadi Extra Light" panose="020B0604020202020204" pitchFamily="34" charset="0"/>
              </a:rPr>
              <a:t>Azat</a:t>
            </a:r>
            <a:r>
              <a:rPr lang="fr-FR" sz="2800" dirty="0">
                <a:latin typeface="Abadi Extra Light" panose="020B0604020202020204" pitchFamily="34" charset="0"/>
              </a:rPr>
              <a:t> – Lucas – Mamadou - </a:t>
            </a:r>
            <a:r>
              <a:rPr lang="fr-FR" sz="2800" dirty="0" err="1">
                <a:latin typeface="Abadi Extra Light" panose="020B0604020202020204" pitchFamily="34" charset="0"/>
              </a:rPr>
              <a:t>Soheil</a:t>
            </a:r>
            <a:endParaRPr lang="fr-FR" sz="2800" dirty="0">
              <a:latin typeface="Abadi Extra Light" panose="020B0604020202020204" pitchFamily="34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0DC168E-E1D3-4652-956D-060CA6E6533A}"/>
              </a:ext>
            </a:extLst>
          </p:cNvPr>
          <p:cNvCxnSpPr/>
          <p:nvPr/>
        </p:nvCxnSpPr>
        <p:spPr>
          <a:xfrm>
            <a:off x="3024554" y="3037202"/>
            <a:ext cx="62460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RÃ©sultat de recherche d'images pour &quot;uga&quot;">
            <a:extLst>
              <a:ext uri="{FF2B5EF4-FFF2-40B4-BE49-F238E27FC236}">
                <a16:creationId xmlns:a16="http://schemas.microsoft.com/office/drawing/2014/main" id="{0BF0A0EB-4839-4F8B-BCF6-D177A1666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901497" cy="123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91194ABD-5326-4623-8719-6EC600089264}"/>
              </a:ext>
            </a:extLst>
          </p:cNvPr>
          <p:cNvSpPr txBox="1"/>
          <p:nvPr/>
        </p:nvSpPr>
        <p:spPr>
          <a:xfrm>
            <a:off x="4061790" y="4628967"/>
            <a:ext cx="406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badi Extra Light" panose="020B0204020104020204" pitchFamily="34" charset="0"/>
              </a:rPr>
              <a:t>Didier Morel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5700" y="6067425"/>
            <a:ext cx="7905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1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RÃ©sultat de recherche d'images pour &quot;uga&quot;">
            <a:extLst>
              <a:ext uri="{FF2B5EF4-FFF2-40B4-BE49-F238E27FC236}">
                <a16:creationId xmlns:a16="http://schemas.microsoft.com/office/drawing/2014/main" id="{45159814-FD32-4012-9694-D110A5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901497" cy="123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ZoneTexte 52">
            <a:extLst>
              <a:ext uri="{FF2B5EF4-FFF2-40B4-BE49-F238E27FC236}">
                <a16:creationId xmlns:a16="http://schemas.microsoft.com/office/drawing/2014/main" id="{486036A8-D81C-40F9-98BE-042B285741F3}"/>
              </a:ext>
            </a:extLst>
          </p:cNvPr>
          <p:cNvSpPr txBox="1"/>
          <p:nvPr/>
        </p:nvSpPr>
        <p:spPr>
          <a:xfrm>
            <a:off x="2744904" y="2963697"/>
            <a:ext cx="607524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 err="1">
                <a:latin typeface="Abadi Extra Light"/>
                <a:ea typeface="+mn-lt"/>
                <a:cs typeface="+mn-lt"/>
              </a:rPr>
              <a:t>Shiny</a:t>
            </a:r>
            <a:r>
              <a:rPr lang="fr-FR" sz="2400" dirty="0">
                <a:latin typeface="Abadi Extra Light"/>
                <a:ea typeface="+mn-lt"/>
                <a:cs typeface="+mn-lt"/>
              </a:rPr>
              <a:t> </a:t>
            </a:r>
            <a:r>
              <a:rPr lang="fr-FR" sz="2400" dirty="0" err="1">
                <a:latin typeface="Abadi Extra Light"/>
                <a:ea typeface="+mn-lt"/>
                <a:cs typeface="+mn-lt"/>
              </a:rPr>
              <a:t>is</a:t>
            </a:r>
            <a:r>
              <a:rPr lang="fr-FR" sz="2400" dirty="0">
                <a:latin typeface="Abadi Extra Light"/>
                <a:ea typeface="+mn-lt"/>
                <a:cs typeface="+mn-lt"/>
              </a:rPr>
              <a:t> an R package </a:t>
            </a:r>
            <a:r>
              <a:rPr lang="fr-FR" sz="2400" dirty="0" err="1">
                <a:latin typeface="Abadi Extra Light"/>
                <a:ea typeface="+mn-lt"/>
                <a:cs typeface="+mn-lt"/>
              </a:rPr>
              <a:t>that</a:t>
            </a:r>
            <a:r>
              <a:rPr lang="fr-FR" sz="2400" dirty="0">
                <a:latin typeface="Abadi Extra Light"/>
                <a:ea typeface="+mn-lt"/>
                <a:cs typeface="+mn-lt"/>
              </a:rPr>
              <a:t> </a:t>
            </a:r>
            <a:r>
              <a:rPr lang="fr-FR" sz="2400" dirty="0" err="1">
                <a:latin typeface="Abadi Extra Light"/>
                <a:ea typeface="+mn-lt"/>
                <a:cs typeface="+mn-lt"/>
              </a:rPr>
              <a:t>makes</a:t>
            </a:r>
            <a:r>
              <a:rPr lang="fr-FR" sz="2400" dirty="0">
                <a:latin typeface="Abadi Extra Light"/>
                <a:ea typeface="+mn-lt"/>
                <a:cs typeface="+mn-lt"/>
              </a:rPr>
              <a:t> </a:t>
            </a:r>
            <a:r>
              <a:rPr lang="fr-FR" sz="2400" dirty="0" err="1">
                <a:latin typeface="Abadi Extra Light"/>
                <a:ea typeface="+mn-lt"/>
                <a:cs typeface="+mn-lt"/>
              </a:rPr>
              <a:t>it</a:t>
            </a:r>
            <a:r>
              <a:rPr lang="fr-FR" sz="2400" dirty="0">
                <a:latin typeface="Abadi Extra Light"/>
                <a:ea typeface="+mn-lt"/>
                <a:cs typeface="+mn-lt"/>
              </a:rPr>
              <a:t> </a:t>
            </a:r>
            <a:r>
              <a:rPr lang="fr-FR" sz="2400" dirty="0" err="1">
                <a:latin typeface="Abadi Extra Light"/>
                <a:ea typeface="+mn-lt"/>
                <a:cs typeface="+mn-lt"/>
              </a:rPr>
              <a:t>easy</a:t>
            </a:r>
            <a:r>
              <a:rPr lang="fr-FR" sz="2400" dirty="0">
                <a:latin typeface="Abadi Extra Light"/>
                <a:ea typeface="+mn-lt"/>
                <a:cs typeface="+mn-lt"/>
              </a:rPr>
              <a:t> to </a:t>
            </a:r>
            <a:r>
              <a:rPr lang="fr-FR" sz="2400" dirty="0" err="1">
                <a:latin typeface="Abadi Extra Light"/>
                <a:ea typeface="+mn-lt"/>
                <a:cs typeface="+mn-lt"/>
              </a:rPr>
              <a:t>build</a:t>
            </a:r>
            <a:r>
              <a:rPr lang="fr-FR" sz="2400" dirty="0">
                <a:latin typeface="Abadi Extra Light"/>
                <a:ea typeface="+mn-lt"/>
                <a:cs typeface="+mn-lt"/>
              </a:rPr>
              <a:t> interactive web </a:t>
            </a:r>
            <a:r>
              <a:rPr lang="fr-FR" sz="2400" dirty="0" err="1">
                <a:latin typeface="Abadi Extra Light"/>
                <a:ea typeface="+mn-lt"/>
                <a:cs typeface="+mn-lt"/>
              </a:rPr>
              <a:t>apps</a:t>
            </a:r>
            <a:r>
              <a:rPr lang="fr-FR" sz="2400" dirty="0">
                <a:latin typeface="Abadi Extra Light"/>
                <a:ea typeface="+mn-lt"/>
                <a:cs typeface="+mn-lt"/>
              </a:rPr>
              <a:t> straight </a:t>
            </a:r>
            <a:r>
              <a:rPr lang="fr-FR" sz="2400" dirty="0" err="1">
                <a:latin typeface="Abadi Extra Light"/>
                <a:ea typeface="+mn-lt"/>
                <a:cs typeface="+mn-lt"/>
              </a:rPr>
              <a:t>from</a:t>
            </a:r>
            <a:r>
              <a:rPr lang="fr-FR" sz="2400" dirty="0">
                <a:latin typeface="Abadi Extra Light"/>
                <a:ea typeface="+mn-lt"/>
                <a:cs typeface="+mn-lt"/>
              </a:rPr>
              <a:t> R.</a:t>
            </a:r>
            <a:endParaRPr lang="fr-FR" sz="2400" dirty="0">
              <a:solidFill>
                <a:schemeClr val="tx1">
                  <a:lumMod val="95000"/>
                  <a:lumOff val="5000"/>
                </a:schemeClr>
              </a:solidFill>
              <a:latin typeface="Abadi Extra Light"/>
              <a:ea typeface="+mn-lt"/>
              <a:cs typeface="+mn-lt"/>
            </a:endParaRPr>
          </a:p>
          <a:p>
            <a:endParaRPr lang="fr-FR" sz="2400" dirty="0">
              <a:cs typeface="Calibri"/>
            </a:endParaRP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93799E7A-2DFE-4762-AF90-C3410A1148AE}"/>
              </a:ext>
            </a:extLst>
          </p:cNvPr>
          <p:cNvGrpSpPr/>
          <p:nvPr/>
        </p:nvGrpSpPr>
        <p:grpSpPr>
          <a:xfrm>
            <a:off x="950747" y="1856297"/>
            <a:ext cx="9145753" cy="1446550"/>
            <a:chOff x="1305338" y="1564750"/>
            <a:chExt cx="7404174" cy="1446550"/>
          </a:xfrm>
        </p:grpSpPr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0D958259-2332-4D5E-A898-61EC2EF804A9}"/>
                </a:ext>
              </a:extLst>
            </p:cNvPr>
            <p:cNvCxnSpPr>
              <a:cxnSpLocks/>
            </p:cNvCxnSpPr>
            <p:nvPr/>
          </p:nvCxnSpPr>
          <p:spPr>
            <a:xfrm>
              <a:off x="1460798" y="2308325"/>
              <a:ext cx="447617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C2E08385-BAF9-4FDF-8E28-8EE7E0227114}"/>
                </a:ext>
              </a:extLst>
            </p:cNvPr>
            <p:cNvSpPr txBox="1"/>
            <p:nvPr/>
          </p:nvSpPr>
          <p:spPr>
            <a:xfrm>
              <a:off x="1305338" y="1564750"/>
              <a:ext cx="7404174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latin typeface="Abadi Extra Light" panose="020B0604020202020204" pitchFamily="34" charset="0"/>
                </a:rPr>
                <a:t>Graphical interface with Shiny</a:t>
              </a:r>
              <a:endParaRPr lang="fr-FR" sz="4400" dirty="0">
                <a:latin typeface="Abadi Extra Light" panose="020B0604020202020204" pitchFamily="34" charset="0"/>
              </a:endParaRPr>
            </a:p>
            <a:p>
              <a:endParaRPr lang="fr-FR" sz="4400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C3CA151-AB30-44D4-89DF-2892828A8829}"/>
              </a:ext>
            </a:extLst>
          </p:cNvPr>
          <p:cNvSpPr/>
          <p:nvPr/>
        </p:nvSpPr>
        <p:spPr>
          <a:xfrm>
            <a:off x="11569148" y="0"/>
            <a:ext cx="622852" cy="85125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10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0" y="6067425"/>
            <a:ext cx="12192000" cy="790575"/>
            <a:chOff x="0" y="6067425"/>
            <a:chExt cx="12192000" cy="790575"/>
          </a:xfrm>
        </p:grpSpPr>
        <p:sp>
          <p:nvSpPr>
            <p:cNvPr id="38" name="ZoneTexte 1">
              <a:extLst>
                <a:ext uri="{FF2B5EF4-FFF2-40B4-BE49-F238E27FC236}">
                  <a16:creationId xmlns:a16="http://schemas.microsoft.com/office/drawing/2014/main" id="{91194ABD-5326-4623-8719-6EC600089264}"/>
                </a:ext>
              </a:extLst>
            </p:cNvPr>
            <p:cNvSpPr txBox="1"/>
            <p:nvPr/>
          </p:nvSpPr>
          <p:spPr>
            <a:xfrm>
              <a:off x="0" y="6334779"/>
              <a:ext cx="1219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Komi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Agblodoe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-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Azat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Aleksanyan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- Lucas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Chabeau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– Mamadou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Diamban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–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Soheil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Salmani</a:t>
              </a:r>
              <a:endParaRPr lang="fr-F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endParaRPr>
            </a:p>
            <a:p>
              <a:pPr algn="just"/>
              <a:r>
                <a:rPr lang="fr-F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badi Extra Light" panose="020B0204020104020204" pitchFamily="34" charset="0"/>
                </a:rPr>
                <a:t>Didier Morel</a:t>
              </a:r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5700" y="6067425"/>
              <a:ext cx="790575" cy="790575"/>
            </a:xfrm>
            <a:prstGeom prst="rect">
              <a:avLst/>
            </a:prstGeom>
          </p:spPr>
        </p:pic>
      </p:grpSp>
      <p:pic>
        <p:nvPicPr>
          <p:cNvPr id="33" name="Image 3" descr="Une image contenant moniteur, ordinateur&#10;&#10;Description générée avec un niveau de confiance très élevé">
            <a:extLst>
              <a:ext uri="{FF2B5EF4-FFF2-40B4-BE49-F238E27FC236}">
                <a16:creationId xmlns:a16="http://schemas.microsoft.com/office/drawing/2014/main" id="{073E7450-0931-417B-8062-AC307EBCB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9269" y="2902738"/>
            <a:ext cx="2472646" cy="2123658"/>
          </a:xfrm>
          <a:prstGeom prst="rect">
            <a:avLst/>
          </a:prstGeom>
        </p:spPr>
      </p:pic>
      <p:grpSp>
        <p:nvGrpSpPr>
          <p:cNvPr id="34" name="Groupe 22">
            <a:extLst>
              <a:ext uri="{FF2B5EF4-FFF2-40B4-BE49-F238E27FC236}">
                <a16:creationId xmlns:a16="http://schemas.microsoft.com/office/drawing/2014/main" id="{3A92BEEB-A1E2-4C8A-BEAD-F49C6FBF1FAC}"/>
              </a:ext>
            </a:extLst>
          </p:cNvPr>
          <p:cNvGrpSpPr/>
          <p:nvPr/>
        </p:nvGrpSpPr>
        <p:grpSpPr>
          <a:xfrm>
            <a:off x="2744904" y="404554"/>
            <a:ext cx="7894681" cy="748387"/>
            <a:chOff x="2744904" y="404554"/>
            <a:chExt cx="7894681" cy="748387"/>
          </a:xfrm>
        </p:grpSpPr>
        <p:grpSp>
          <p:nvGrpSpPr>
            <p:cNvPr id="35" name="Groupe 23">
              <a:extLst>
                <a:ext uri="{FF2B5EF4-FFF2-40B4-BE49-F238E27FC236}">
                  <a16:creationId xmlns:a16="http://schemas.microsoft.com/office/drawing/2014/main" id="{46FBA561-CFA6-45B6-8ADE-0FB028A6F938}"/>
                </a:ext>
              </a:extLst>
            </p:cNvPr>
            <p:cNvGrpSpPr/>
            <p:nvPr/>
          </p:nvGrpSpPr>
          <p:grpSpPr>
            <a:xfrm>
              <a:off x="2744904" y="414277"/>
              <a:ext cx="1355131" cy="738664"/>
              <a:chOff x="1361566" y="1895302"/>
              <a:chExt cx="1355131" cy="738664"/>
            </a:xfrm>
          </p:grpSpPr>
          <p:sp>
            <p:nvSpPr>
              <p:cNvPr id="45" name="ZoneTexte 30">
                <a:extLst>
                  <a:ext uri="{FF2B5EF4-FFF2-40B4-BE49-F238E27FC236}">
                    <a16:creationId xmlns:a16="http://schemas.microsoft.com/office/drawing/2014/main" id="{10AA42D1-AA27-44F4-AC01-7E4C28651565}"/>
                  </a:ext>
                </a:extLst>
              </p:cNvPr>
              <p:cNvSpPr txBox="1"/>
              <p:nvPr/>
            </p:nvSpPr>
            <p:spPr>
              <a:xfrm>
                <a:off x="1361567" y="1895302"/>
                <a:ext cx="135513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 err="1">
                    <a:solidFill>
                      <a:schemeClr val="bg1">
                        <a:lumMod val="75000"/>
                      </a:schemeClr>
                    </a:solidFill>
                    <a:latin typeface="Abadi Extra Light" panose="020B0604020202020204" pitchFamily="34" charset="0"/>
                  </a:rPr>
                  <a:t>Context</a:t>
                </a:r>
                <a:endParaRPr lang="fr-FR" sz="2400" b="1" dirty="0">
                  <a:solidFill>
                    <a:schemeClr val="bg1">
                      <a:lumMod val="75000"/>
                    </a:schemeClr>
                  </a:solidFill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46" name="Connecteur droit 31">
                <a:extLst>
                  <a:ext uri="{FF2B5EF4-FFF2-40B4-BE49-F238E27FC236}">
                    <a16:creationId xmlns:a16="http://schemas.microsoft.com/office/drawing/2014/main" id="{B20BCB14-5A20-422E-A06B-8178F7FF14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1566" y="2334828"/>
                <a:ext cx="135513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24">
              <a:extLst>
                <a:ext uri="{FF2B5EF4-FFF2-40B4-BE49-F238E27FC236}">
                  <a16:creationId xmlns:a16="http://schemas.microsoft.com/office/drawing/2014/main" id="{E31F5622-A2BA-4298-9BD7-5978D11BF62B}"/>
                </a:ext>
              </a:extLst>
            </p:cNvPr>
            <p:cNvGrpSpPr/>
            <p:nvPr/>
          </p:nvGrpSpPr>
          <p:grpSpPr>
            <a:xfrm>
              <a:off x="5744626" y="404554"/>
              <a:ext cx="1117727" cy="738664"/>
              <a:chOff x="791343" y="1885579"/>
              <a:chExt cx="1117727" cy="738664"/>
            </a:xfrm>
          </p:grpSpPr>
          <p:sp>
            <p:nvSpPr>
              <p:cNvPr id="43" name="ZoneTexte 28">
                <a:extLst>
                  <a:ext uri="{FF2B5EF4-FFF2-40B4-BE49-F238E27FC236}">
                    <a16:creationId xmlns:a16="http://schemas.microsoft.com/office/drawing/2014/main" id="{AABC5411-A25E-4B14-9255-F4390BFAFD09}"/>
                  </a:ext>
                </a:extLst>
              </p:cNvPr>
              <p:cNvSpPr txBox="1"/>
              <p:nvPr/>
            </p:nvSpPr>
            <p:spPr>
              <a:xfrm>
                <a:off x="929734" y="1885579"/>
                <a:ext cx="84094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>
                    <a:latin typeface="Abadi Extra Light" panose="020B0604020202020204" pitchFamily="34" charset="0"/>
                  </a:rPr>
                  <a:t>App</a:t>
                </a:r>
              </a:p>
              <a:p>
                <a:endParaRPr lang="fr-FR" dirty="0"/>
              </a:p>
            </p:txBody>
          </p:sp>
          <p:cxnSp>
            <p:nvCxnSpPr>
              <p:cNvPr id="44" name="Connecteur droit 29">
                <a:extLst>
                  <a:ext uri="{FF2B5EF4-FFF2-40B4-BE49-F238E27FC236}">
                    <a16:creationId xmlns:a16="http://schemas.microsoft.com/office/drawing/2014/main" id="{DBA493D9-EAD3-491E-944D-31C23DBA78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1343" y="2332281"/>
                <a:ext cx="1117727" cy="254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e 25">
              <a:extLst>
                <a:ext uri="{FF2B5EF4-FFF2-40B4-BE49-F238E27FC236}">
                  <a16:creationId xmlns:a16="http://schemas.microsoft.com/office/drawing/2014/main" id="{C9532792-E619-4EBA-B95D-536C3466862B}"/>
                </a:ext>
              </a:extLst>
            </p:cNvPr>
            <p:cNvGrpSpPr/>
            <p:nvPr/>
          </p:nvGrpSpPr>
          <p:grpSpPr>
            <a:xfrm>
              <a:off x="8506942" y="414277"/>
              <a:ext cx="2132643" cy="738664"/>
              <a:chOff x="1255542" y="1895302"/>
              <a:chExt cx="2132643" cy="738664"/>
            </a:xfrm>
          </p:grpSpPr>
          <p:sp>
            <p:nvSpPr>
              <p:cNvPr id="41" name="ZoneTexte 26">
                <a:extLst>
                  <a:ext uri="{FF2B5EF4-FFF2-40B4-BE49-F238E27FC236}">
                    <a16:creationId xmlns:a16="http://schemas.microsoft.com/office/drawing/2014/main" id="{DAE6088A-6F59-41E8-ADFB-C6E3A2ED5CFE}"/>
                  </a:ext>
                </a:extLst>
              </p:cNvPr>
              <p:cNvSpPr txBox="1"/>
              <p:nvPr/>
            </p:nvSpPr>
            <p:spPr>
              <a:xfrm>
                <a:off x="1255542" y="1895302"/>
                <a:ext cx="213264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 err="1">
                    <a:solidFill>
                      <a:schemeClr val="bg1">
                        <a:lumMod val="75000"/>
                      </a:schemeClr>
                    </a:solidFill>
                    <a:latin typeface="Abadi Extra Light" panose="020B0604020202020204" pitchFamily="34" charset="0"/>
                  </a:rPr>
                  <a:t>Organization</a:t>
                </a:r>
                <a:endParaRPr lang="fr-FR" sz="2400" dirty="0">
                  <a:solidFill>
                    <a:schemeClr val="bg1">
                      <a:lumMod val="75000"/>
                    </a:schemeClr>
                  </a:solidFill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42" name="Connecteur droit 27">
                <a:extLst>
                  <a:ext uri="{FF2B5EF4-FFF2-40B4-BE49-F238E27FC236}">
                    <a16:creationId xmlns:a16="http://schemas.microsoft.com/office/drawing/2014/main" id="{AC47ED8C-AE50-4C27-B399-2211690DB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5987" y="2332281"/>
                <a:ext cx="1710478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43681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RÃ©sultat de recherche d'images pour &quot;uga&quot;">
            <a:extLst>
              <a:ext uri="{FF2B5EF4-FFF2-40B4-BE49-F238E27FC236}">
                <a16:creationId xmlns:a16="http://schemas.microsoft.com/office/drawing/2014/main" id="{45159814-FD32-4012-9694-D110A5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901497" cy="123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ZoneTexte 52">
            <a:extLst>
              <a:ext uri="{FF2B5EF4-FFF2-40B4-BE49-F238E27FC236}">
                <a16:creationId xmlns:a16="http://schemas.microsoft.com/office/drawing/2014/main" id="{486036A8-D81C-40F9-98BE-042B285741F3}"/>
              </a:ext>
            </a:extLst>
          </p:cNvPr>
          <p:cNvSpPr txBox="1"/>
          <p:nvPr/>
        </p:nvSpPr>
        <p:spPr>
          <a:xfrm>
            <a:off x="2744904" y="2902737"/>
            <a:ext cx="856111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Machine Learning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Selection</a:t>
            </a: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of important variables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Different</a:t>
            </a: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</a:t>
            </a:r>
            <a:r>
              <a:rPr lang="fr-F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algorithms</a:t>
            </a:r>
            <a:endParaRPr lang="fr-FR" sz="2800" dirty="0">
              <a:solidFill>
                <a:schemeClr val="tx1">
                  <a:lumMod val="95000"/>
                  <a:lumOff val="5000"/>
                </a:schemeClr>
              </a:solidFill>
              <a:latin typeface="Abadi Extra Light" panose="020B0204020104020204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Library caret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93799E7A-2DFE-4762-AF90-C3410A1148AE}"/>
              </a:ext>
            </a:extLst>
          </p:cNvPr>
          <p:cNvGrpSpPr/>
          <p:nvPr/>
        </p:nvGrpSpPr>
        <p:grpSpPr>
          <a:xfrm>
            <a:off x="950747" y="1856297"/>
            <a:ext cx="6126327" cy="1046440"/>
            <a:chOff x="1305338" y="1564750"/>
            <a:chExt cx="4959722" cy="1046440"/>
          </a:xfrm>
        </p:grpSpPr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0D958259-2332-4D5E-A898-61EC2EF804A9}"/>
                </a:ext>
              </a:extLst>
            </p:cNvPr>
            <p:cNvCxnSpPr>
              <a:cxnSpLocks/>
            </p:cNvCxnSpPr>
            <p:nvPr/>
          </p:nvCxnSpPr>
          <p:spPr>
            <a:xfrm>
              <a:off x="1460798" y="2308325"/>
              <a:ext cx="447617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C2E08385-BAF9-4FDF-8E28-8EE7E0227114}"/>
                </a:ext>
              </a:extLst>
            </p:cNvPr>
            <p:cNvSpPr txBox="1"/>
            <p:nvPr/>
          </p:nvSpPr>
          <p:spPr>
            <a:xfrm>
              <a:off x="1305338" y="1564750"/>
              <a:ext cx="4959722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4400" dirty="0" err="1">
                  <a:latin typeface="Abadi Extra Light" panose="020B0604020202020204" pitchFamily="34" charset="0"/>
                </a:rPr>
                <a:t>Algorithms</a:t>
              </a:r>
              <a:r>
                <a:rPr lang="fr-FR" sz="4400" dirty="0">
                  <a:latin typeface="Abadi Extra Light" panose="020B0604020202020204" pitchFamily="34" charset="0"/>
                </a:rPr>
                <a:t> </a:t>
              </a:r>
              <a:r>
                <a:rPr lang="fr-FR" sz="4400" dirty="0" err="1">
                  <a:latin typeface="Abadi Extra Light" panose="020B0604020202020204" pitchFamily="34" charset="0"/>
                </a:rPr>
                <a:t>used</a:t>
              </a:r>
              <a:endParaRPr lang="fr-FR" sz="4400" dirty="0">
                <a:latin typeface="Abadi Extra Light" panose="020B0604020202020204" pitchFamily="34" charset="0"/>
              </a:endParaRPr>
            </a:p>
            <a:p>
              <a:endParaRPr lang="fr-FR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0" y="6067425"/>
            <a:ext cx="12192000" cy="790575"/>
            <a:chOff x="0" y="6067425"/>
            <a:chExt cx="12192000" cy="790575"/>
          </a:xfrm>
        </p:grpSpPr>
        <p:sp>
          <p:nvSpPr>
            <p:cNvPr id="38" name="ZoneTexte 1">
              <a:extLst>
                <a:ext uri="{FF2B5EF4-FFF2-40B4-BE49-F238E27FC236}">
                  <a16:creationId xmlns:a16="http://schemas.microsoft.com/office/drawing/2014/main" id="{91194ABD-5326-4623-8719-6EC600089264}"/>
                </a:ext>
              </a:extLst>
            </p:cNvPr>
            <p:cNvSpPr txBox="1"/>
            <p:nvPr/>
          </p:nvSpPr>
          <p:spPr>
            <a:xfrm>
              <a:off x="0" y="6334779"/>
              <a:ext cx="1219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Komi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Agblodoe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-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Azat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Aleksanyan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- Lucas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Chabeau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– Mamadou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Diamban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–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Soheil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Salmani</a:t>
              </a:r>
              <a:endParaRPr lang="fr-F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endParaRPr>
            </a:p>
            <a:p>
              <a:pPr algn="just"/>
              <a:r>
                <a:rPr lang="fr-F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badi Extra Light" panose="020B0204020104020204" pitchFamily="34" charset="0"/>
                </a:rPr>
                <a:t>Didier Morel</a:t>
              </a:r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5700" y="6067425"/>
              <a:ext cx="790575" cy="790575"/>
            </a:xfrm>
            <a:prstGeom prst="rect">
              <a:avLst/>
            </a:prstGeom>
          </p:spPr>
        </p:pic>
      </p:grpSp>
      <p:grpSp>
        <p:nvGrpSpPr>
          <p:cNvPr id="40" name="Groupe 22">
            <a:extLst>
              <a:ext uri="{FF2B5EF4-FFF2-40B4-BE49-F238E27FC236}">
                <a16:creationId xmlns:a16="http://schemas.microsoft.com/office/drawing/2014/main" id="{3A92BEEB-A1E2-4C8A-BEAD-F49C6FBF1FAC}"/>
              </a:ext>
            </a:extLst>
          </p:cNvPr>
          <p:cNvGrpSpPr/>
          <p:nvPr/>
        </p:nvGrpSpPr>
        <p:grpSpPr>
          <a:xfrm>
            <a:off x="2744904" y="404554"/>
            <a:ext cx="7894681" cy="748387"/>
            <a:chOff x="2744904" y="404554"/>
            <a:chExt cx="7894681" cy="748387"/>
          </a:xfrm>
        </p:grpSpPr>
        <p:grpSp>
          <p:nvGrpSpPr>
            <p:cNvPr id="41" name="Groupe 23">
              <a:extLst>
                <a:ext uri="{FF2B5EF4-FFF2-40B4-BE49-F238E27FC236}">
                  <a16:creationId xmlns:a16="http://schemas.microsoft.com/office/drawing/2014/main" id="{46FBA561-CFA6-45B6-8ADE-0FB028A6F938}"/>
                </a:ext>
              </a:extLst>
            </p:cNvPr>
            <p:cNvGrpSpPr/>
            <p:nvPr/>
          </p:nvGrpSpPr>
          <p:grpSpPr>
            <a:xfrm>
              <a:off x="2744904" y="414277"/>
              <a:ext cx="1355131" cy="738664"/>
              <a:chOff x="1361566" y="1895302"/>
              <a:chExt cx="1355131" cy="738664"/>
            </a:xfrm>
          </p:grpSpPr>
          <p:sp>
            <p:nvSpPr>
              <p:cNvPr id="48" name="ZoneTexte 30">
                <a:extLst>
                  <a:ext uri="{FF2B5EF4-FFF2-40B4-BE49-F238E27FC236}">
                    <a16:creationId xmlns:a16="http://schemas.microsoft.com/office/drawing/2014/main" id="{10AA42D1-AA27-44F4-AC01-7E4C28651565}"/>
                  </a:ext>
                </a:extLst>
              </p:cNvPr>
              <p:cNvSpPr txBox="1"/>
              <p:nvPr/>
            </p:nvSpPr>
            <p:spPr>
              <a:xfrm>
                <a:off x="1361567" y="1895302"/>
                <a:ext cx="135513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 err="1">
                    <a:solidFill>
                      <a:schemeClr val="bg1">
                        <a:lumMod val="75000"/>
                      </a:schemeClr>
                    </a:solidFill>
                    <a:latin typeface="Abadi Extra Light" panose="020B0604020202020204" pitchFamily="34" charset="0"/>
                  </a:rPr>
                  <a:t>Context</a:t>
                </a:r>
                <a:endParaRPr lang="fr-FR" sz="2400" b="1" dirty="0">
                  <a:solidFill>
                    <a:schemeClr val="bg1">
                      <a:lumMod val="75000"/>
                    </a:schemeClr>
                  </a:solidFill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49" name="Connecteur droit 31">
                <a:extLst>
                  <a:ext uri="{FF2B5EF4-FFF2-40B4-BE49-F238E27FC236}">
                    <a16:creationId xmlns:a16="http://schemas.microsoft.com/office/drawing/2014/main" id="{B20BCB14-5A20-422E-A06B-8178F7FF14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1566" y="2334828"/>
                <a:ext cx="135513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e 24">
              <a:extLst>
                <a:ext uri="{FF2B5EF4-FFF2-40B4-BE49-F238E27FC236}">
                  <a16:creationId xmlns:a16="http://schemas.microsoft.com/office/drawing/2014/main" id="{E31F5622-A2BA-4298-9BD7-5978D11BF62B}"/>
                </a:ext>
              </a:extLst>
            </p:cNvPr>
            <p:cNvGrpSpPr/>
            <p:nvPr/>
          </p:nvGrpSpPr>
          <p:grpSpPr>
            <a:xfrm>
              <a:off x="5744626" y="404554"/>
              <a:ext cx="1117727" cy="738664"/>
              <a:chOff x="791343" y="1885579"/>
              <a:chExt cx="1117727" cy="738664"/>
            </a:xfrm>
          </p:grpSpPr>
          <p:sp>
            <p:nvSpPr>
              <p:cNvPr id="46" name="ZoneTexte 28">
                <a:extLst>
                  <a:ext uri="{FF2B5EF4-FFF2-40B4-BE49-F238E27FC236}">
                    <a16:creationId xmlns:a16="http://schemas.microsoft.com/office/drawing/2014/main" id="{AABC5411-A25E-4B14-9255-F4390BFAFD09}"/>
                  </a:ext>
                </a:extLst>
              </p:cNvPr>
              <p:cNvSpPr txBox="1"/>
              <p:nvPr/>
            </p:nvSpPr>
            <p:spPr>
              <a:xfrm>
                <a:off x="929734" y="1885579"/>
                <a:ext cx="84094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>
                    <a:latin typeface="Abadi Extra Light" panose="020B0604020202020204" pitchFamily="34" charset="0"/>
                  </a:rPr>
                  <a:t>App</a:t>
                </a:r>
              </a:p>
              <a:p>
                <a:endParaRPr lang="fr-FR" dirty="0"/>
              </a:p>
            </p:txBody>
          </p:sp>
          <p:cxnSp>
            <p:nvCxnSpPr>
              <p:cNvPr id="47" name="Connecteur droit 29">
                <a:extLst>
                  <a:ext uri="{FF2B5EF4-FFF2-40B4-BE49-F238E27FC236}">
                    <a16:creationId xmlns:a16="http://schemas.microsoft.com/office/drawing/2014/main" id="{DBA493D9-EAD3-491E-944D-31C23DBA78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1343" y="2332281"/>
                <a:ext cx="1117727" cy="254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e 25">
              <a:extLst>
                <a:ext uri="{FF2B5EF4-FFF2-40B4-BE49-F238E27FC236}">
                  <a16:creationId xmlns:a16="http://schemas.microsoft.com/office/drawing/2014/main" id="{C9532792-E619-4EBA-B95D-536C3466862B}"/>
                </a:ext>
              </a:extLst>
            </p:cNvPr>
            <p:cNvGrpSpPr/>
            <p:nvPr/>
          </p:nvGrpSpPr>
          <p:grpSpPr>
            <a:xfrm>
              <a:off x="8506942" y="414277"/>
              <a:ext cx="2132643" cy="738664"/>
              <a:chOff x="1255542" y="1895302"/>
              <a:chExt cx="2132643" cy="738664"/>
            </a:xfrm>
          </p:grpSpPr>
          <p:sp>
            <p:nvSpPr>
              <p:cNvPr id="44" name="ZoneTexte 26">
                <a:extLst>
                  <a:ext uri="{FF2B5EF4-FFF2-40B4-BE49-F238E27FC236}">
                    <a16:creationId xmlns:a16="http://schemas.microsoft.com/office/drawing/2014/main" id="{DAE6088A-6F59-41E8-ADFB-C6E3A2ED5CFE}"/>
                  </a:ext>
                </a:extLst>
              </p:cNvPr>
              <p:cNvSpPr txBox="1"/>
              <p:nvPr/>
            </p:nvSpPr>
            <p:spPr>
              <a:xfrm>
                <a:off x="1255542" y="1895302"/>
                <a:ext cx="213264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 err="1">
                    <a:solidFill>
                      <a:schemeClr val="bg1">
                        <a:lumMod val="75000"/>
                      </a:schemeClr>
                    </a:solidFill>
                    <a:latin typeface="Abadi Extra Light" panose="020B0604020202020204" pitchFamily="34" charset="0"/>
                  </a:rPr>
                  <a:t>Organization</a:t>
                </a:r>
                <a:endParaRPr lang="fr-FR" sz="2400" dirty="0">
                  <a:solidFill>
                    <a:schemeClr val="bg1">
                      <a:lumMod val="75000"/>
                    </a:schemeClr>
                  </a:solidFill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45" name="Connecteur droit 27">
                <a:extLst>
                  <a:ext uri="{FF2B5EF4-FFF2-40B4-BE49-F238E27FC236}">
                    <a16:creationId xmlns:a16="http://schemas.microsoft.com/office/drawing/2014/main" id="{AC47ED8C-AE50-4C27-B399-2211690DB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5987" y="2332281"/>
                <a:ext cx="1710478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0C3CA151-AB30-44D4-89DF-2892828A8829}"/>
              </a:ext>
            </a:extLst>
          </p:cNvPr>
          <p:cNvSpPr/>
          <p:nvPr/>
        </p:nvSpPr>
        <p:spPr>
          <a:xfrm>
            <a:off x="11553986" y="0"/>
            <a:ext cx="638014" cy="85125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11</a:t>
            </a:r>
            <a:endParaRPr lang="fr-FR" sz="2800" b="1" dirty="0">
              <a:solidFill>
                <a:schemeClr val="tx1">
                  <a:lumMod val="95000"/>
                  <a:lumOff val="5000"/>
                </a:schemeClr>
              </a:solidFill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89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RÃ©sultat de recherche d'images pour &quot;uga&quot;">
            <a:extLst>
              <a:ext uri="{FF2B5EF4-FFF2-40B4-BE49-F238E27FC236}">
                <a16:creationId xmlns:a16="http://schemas.microsoft.com/office/drawing/2014/main" id="{45159814-FD32-4012-9694-D110A5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901497" cy="123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ZoneTexte 52">
            <a:extLst>
              <a:ext uri="{FF2B5EF4-FFF2-40B4-BE49-F238E27FC236}">
                <a16:creationId xmlns:a16="http://schemas.microsoft.com/office/drawing/2014/main" id="{486036A8-D81C-40F9-98BE-042B285741F3}"/>
              </a:ext>
            </a:extLst>
          </p:cNvPr>
          <p:cNvSpPr txBox="1"/>
          <p:nvPr/>
        </p:nvSpPr>
        <p:spPr>
          <a:xfrm>
            <a:off x="2744904" y="2902737"/>
            <a:ext cx="85611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Analysis</a:t>
            </a: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phase (</a:t>
            </a:r>
            <a:r>
              <a:rPr lang="fr-F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functional</a:t>
            </a: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) or design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Implementation</a:t>
            </a: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or </a:t>
            </a:r>
            <a:r>
              <a:rPr lang="fr-F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programing</a:t>
            </a: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phase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Delivery</a:t>
            </a: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phase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93799E7A-2DFE-4762-AF90-C3410A1148AE}"/>
              </a:ext>
            </a:extLst>
          </p:cNvPr>
          <p:cNvGrpSpPr/>
          <p:nvPr/>
        </p:nvGrpSpPr>
        <p:grpSpPr>
          <a:xfrm>
            <a:off x="950748" y="1856297"/>
            <a:ext cx="4959722" cy="1046440"/>
            <a:chOff x="1305338" y="1564750"/>
            <a:chExt cx="4959722" cy="1046440"/>
          </a:xfrm>
        </p:grpSpPr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0D958259-2332-4D5E-A898-61EC2EF804A9}"/>
                </a:ext>
              </a:extLst>
            </p:cNvPr>
            <p:cNvCxnSpPr>
              <a:cxnSpLocks/>
            </p:cNvCxnSpPr>
            <p:nvPr/>
          </p:nvCxnSpPr>
          <p:spPr>
            <a:xfrm>
              <a:off x="1460798" y="2308325"/>
              <a:ext cx="447617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C2E08385-BAF9-4FDF-8E28-8EE7E0227114}"/>
                </a:ext>
              </a:extLst>
            </p:cNvPr>
            <p:cNvSpPr txBox="1"/>
            <p:nvPr/>
          </p:nvSpPr>
          <p:spPr>
            <a:xfrm>
              <a:off x="1305338" y="1564750"/>
              <a:ext cx="4959722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4400" dirty="0">
                  <a:latin typeface="Abadi Extra Light" panose="020B0604020202020204" pitchFamily="34" charset="0"/>
                </a:rPr>
                <a:t>Planning</a:t>
              </a:r>
            </a:p>
            <a:p>
              <a:endParaRPr lang="fr-FR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0" y="6067425"/>
            <a:ext cx="12192000" cy="790575"/>
            <a:chOff x="0" y="6067425"/>
            <a:chExt cx="12192000" cy="790575"/>
          </a:xfrm>
        </p:grpSpPr>
        <p:sp>
          <p:nvSpPr>
            <p:cNvPr id="38" name="ZoneTexte 1">
              <a:extLst>
                <a:ext uri="{FF2B5EF4-FFF2-40B4-BE49-F238E27FC236}">
                  <a16:creationId xmlns:a16="http://schemas.microsoft.com/office/drawing/2014/main" id="{91194ABD-5326-4623-8719-6EC600089264}"/>
                </a:ext>
              </a:extLst>
            </p:cNvPr>
            <p:cNvSpPr txBox="1"/>
            <p:nvPr/>
          </p:nvSpPr>
          <p:spPr>
            <a:xfrm>
              <a:off x="0" y="6334779"/>
              <a:ext cx="1219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Komi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Agblodoe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-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Azat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Aleksanyan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- Lucas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Chabeau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– Mamadou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Diamban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–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Soheil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Salmani</a:t>
              </a:r>
              <a:endParaRPr lang="fr-F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endParaRPr>
            </a:p>
            <a:p>
              <a:pPr algn="just"/>
              <a:r>
                <a:rPr lang="fr-F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badi Extra Light" panose="020B0204020104020204" pitchFamily="34" charset="0"/>
                </a:rPr>
                <a:t>Didier Morel</a:t>
              </a:r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5700" y="6067425"/>
              <a:ext cx="790575" cy="790575"/>
            </a:xfrm>
            <a:prstGeom prst="rect">
              <a:avLst/>
            </a:prstGeom>
          </p:spPr>
        </p:pic>
      </p:grpSp>
      <p:grpSp>
        <p:nvGrpSpPr>
          <p:cNvPr id="40" name="Groupe 22">
            <a:extLst>
              <a:ext uri="{FF2B5EF4-FFF2-40B4-BE49-F238E27FC236}">
                <a16:creationId xmlns:a16="http://schemas.microsoft.com/office/drawing/2014/main" id="{3A92BEEB-A1E2-4C8A-BEAD-F49C6FBF1FAC}"/>
              </a:ext>
            </a:extLst>
          </p:cNvPr>
          <p:cNvGrpSpPr/>
          <p:nvPr/>
        </p:nvGrpSpPr>
        <p:grpSpPr>
          <a:xfrm>
            <a:off x="2744904" y="404554"/>
            <a:ext cx="7894681" cy="748387"/>
            <a:chOff x="2744904" y="404554"/>
            <a:chExt cx="7894681" cy="748387"/>
          </a:xfrm>
        </p:grpSpPr>
        <p:grpSp>
          <p:nvGrpSpPr>
            <p:cNvPr id="41" name="Groupe 23">
              <a:extLst>
                <a:ext uri="{FF2B5EF4-FFF2-40B4-BE49-F238E27FC236}">
                  <a16:creationId xmlns:a16="http://schemas.microsoft.com/office/drawing/2014/main" id="{46FBA561-CFA6-45B6-8ADE-0FB028A6F938}"/>
                </a:ext>
              </a:extLst>
            </p:cNvPr>
            <p:cNvGrpSpPr/>
            <p:nvPr/>
          </p:nvGrpSpPr>
          <p:grpSpPr>
            <a:xfrm>
              <a:off x="2744904" y="414277"/>
              <a:ext cx="1355131" cy="738664"/>
              <a:chOff x="1361566" y="1895302"/>
              <a:chExt cx="1355131" cy="738664"/>
            </a:xfrm>
          </p:grpSpPr>
          <p:sp>
            <p:nvSpPr>
              <p:cNvPr id="48" name="ZoneTexte 30">
                <a:extLst>
                  <a:ext uri="{FF2B5EF4-FFF2-40B4-BE49-F238E27FC236}">
                    <a16:creationId xmlns:a16="http://schemas.microsoft.com/office/drawing/2014/main" id="{10AA42D1-AA27-44F4-AC01-7E4C28651565}"/>
                  </a:ext>
                </a:extLst>
              </p:cNvPr>
              <p:cNvSpPr txBox="1"/>
              <p:nvPr/>
            </p:nvSpPr>
            <p:spPr>
              <a:xfrm>
                <a:off x="1361567" y="1895302"/>
                <a:ext cx="135513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 err="1">
                    <a:solidFill>
                      <a:schemeClr val="bg1">
                        <a:lumMod val="75000"/>
                      </a:schemeClr>
                    </a:solidFill>
                    <a:latin typeface="Abadi Extra Light" panose="020B0604020202020204" pitchFamily="34" charset="0"/>
                  </a:rPr>
                  <a:t>Context</a:t>
                </a:r>
                <a:endParaRPr lang="fr-FR" sz="2400" b="1" dirty="0">
                  <a:solidFill>
                    <a:schemeClr val="bg1">
                      <a:lumMod val="75000"/>
                    </a:schemeClr>
                  </a:solidFill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49" name="Connecteur droit 31">
                <a:extLst>
                  <a:ext uri="{FF2B5EF4-FFF2-40B4-BE49-F238E27FC236}">
                    <a16:creationId xmlns:a16="http://schemas.microsoft.com/office/drawing/2014/main" id="{B20BCB14-5A20-422E-A06B-8178F7FF14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1566" y="2334828"/>
                <a:ext cx="135513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e 24">
              <a:extLst>
                <a:ext uri="{FF2B5EF4-FFF2-40B4-BE49-F238E27FC236}">
                  <a16:creationId xmlns:a16="http://schemas.microsoft.com/office/drawing/2014/main" id="{E31F5622-A2BA-4298-9BD7-5978D11BF62B}"/>
                </a:ext>
              </a:extLst>
            </p:cNvPr>
            <p:cNvGrpSpPr/>
            <p:nvPr/>
          </p:nvGrpSpPr>
          <p:grpSpPr>
            <a:xfrm>
              <a:off x="5744626" y="404554"/>
              <a:ext cx="1117727" cy="738664"/>
              <a:chOff x="791343" y="1885579"/>
              <a:chExt cx="1117727" cy="738664"/>
            </a:xfrm>
          </p:grpSpPr>
          <p:sp>
            <p:nvSpPr>
              <p:cNvPr id="46" name="ZoneTexte 28">
                <a:extLst>
                  <a:ext uri="{FF2B5EF4-FFF2-40B4-BE49-F238E27FC236}">
                    <a16:creationId xmlns:a16="http://schemas.microsoft.com/office/drawing/2014/main" id="{AABC5411-A25E-4B14-9255-F4390BFAFD09}"/>
                  </a:ext>
                </a:extLst>
              </p:cNvPr>
              <p:cNvSpPr txBox="1"/>
              <p:nvPr/>
            </p:nvSpPr>
            <p:spPr>
              <a:xfrm>
                <a:off x="929734" y="1885579"/>
                <a:ext cx="84094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>
                    <a:solidFill>
                      <a:schemeClr val="bg1">
                        <a:lumMod val="75000"/>
                      </a:schemeClr>
                    </a:solidFill>
                    <a:latin typeface="Abadi Extra Light" panose="020B0604020202020204" pitchFamily="34" charset="0"/>
                  </a:rPr>
                  <a:t>App</a:t>
                </a:r>
              </a:p>
              <a:p>
                <a:endParaRPr lang="fr-FR" dirty="0"/>
              </a:p>
            </p:txBody>
          </p:sp>
          <p:cxnSp>
            <p:nvCxnSpPr>
              <p:cNvPr id="47" name="Connecteur droit 29">
                <a:extLst>
                  <a:ext uri="{FF2B5EF4-FFF2-40B4-BE49-F238E27FC236}">
                    <a16:creationId xmlns:a16="http://schemas.microsoft.com/office/drawing/2014/main" id="{DBA493D9-EAD3-491E-944D-31C23DBA78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1343" y="2332281"/>
                <a:ext cx="1117727" cy="2547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e 25">
              <a:extLst>
                <a:ext uri="{FF2B5EF4-FFF2-40B4-BE49-F238E27FC236}">
                  <a16:creationId xmlns:a16="http://schemas.microsoft.com/office/drawing/2014/main" id="{C9532792-E619-4EBA-B95D-536C3466862B}"/>
                </a:ext>
              </a:extLst>
            </p:cNvPr>
            <p:cNvGrpSpPr/>
            <p:nvPr/>
          </p:nvGrpSpPr>
          <p:grpSpPr>
            <a:xfrm>
              <a:off x="8506942" y="414277"/>
              <a:ext cx="2132643" cy="738664"/>
              <a:chOff x="1255542" y="1895302"/>
              <a:chExt cx="2132643" cy="738664"/>
            </a:xfrm>
          </p:grpSpPr>
          <p:sp>
            <p:nvSpPr>
              <p:cNvPr id="44" name="ZoneTexte 26">
                <a:extLst>
                  <a:ext uri="{FF2B5EF4-FFF2-40B4-BE49-F238E27FC236}">
                    <a16:creationId xmlns:a16="http://schemas.microsoft.com/office/drawing/2014/main" id="{DAE6088A-6F59-41E8-ADFB-C6E3A2ED5CFE}"/>
                  </a:ext>
                </a:extLst>
              </p:cNvPr>
              <p:cNvSpPr txBox="1"/>
              <p:nvPr/>
            </p:nvSpPr>
            <p:spPr>
              <a:xfrm>
                <a:off x="1255542" y="1895302"/>
                <a:ext cx="213264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 err="1">
                    <a:latin typeface="Abadi Extra Light" panose="020B0604020202020204" pitchFamily="34" charset="0"/>
                  </a:rPr>
                  <a:t>Organization</a:t>
                </a:r>
                <a:endParaRPr lang="fr-FR" sz="2400" dirty="0"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45" name="Connecteur droit 27">
                <a:extLst>
                  <a:ext uri="{FF2B5EF4-FFF2-40B4-BE49-F238E27FC236}">
                    <a16:creationId xmlns:a16="http://schemas.microsoft.com/office/drawing/2014/main" id="{AC47ED8C-AE50-4C27-B399-2211690DB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5987" y="2332281"/>
                <a:ext cx="1710478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0C3CA151-AB30-44D4-89DF-2892828A8829}"/>
              </a:ext>
            </a:extLst>
          </p:cNvPr>
          <p:cNvSpPr/>
          <p:nvPr/>
        </p:nvSpPr>
        <p:spPr>
          <a:xfrm>
            <a:off x="11553986" y="0"/>
            <a:ext cx="638014" cy="85125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12</a:t>
            </a:r>
            <a:endParaRPr lang="fr-FR" sz="2800" b="1" dirty="0">
              <a:solidFill>
                <a:schemeClr val="tx1">
                  <a:lumMod val="95000"/>
                  <a:lumOff val="5000"/>
                </a:schemeClr>
              </a:solidFill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588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RÃ©sultat de recherche d'images pour &quot;uga&quot;">
            <a:extLst>
              <a:ext uri="{FF2B5EF4-FFF2-40B4-BE49-F238E27FC236}">
                <a16:creationId xmlns:a16="http://schemas.microsoft.com/office/drawing/2014/main" id="{45159814-FD32-4012-9694-D110A5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901497" cy="123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e 18">
            <a:extLst>
              <a:ext uri="{FF2B5EF4-FFF2-40B4-BE49-F238E27FC236}">
                <a16:creationId xmlns:a16="http://schemas.microsoft.com/office/drawing/2014/main" id="{93799E7A-2DFE-4762-AF90-C3410A1148AE}"/>
              </a:ext>
            </a:extLst>
          </p:cNvPr>
          <p:cNvGrpSpPr/>
          <p:nvPr/>
        </p:nvGrpSpPr>
        <p:grpSpPr>
          <a:xfrm>
            <a:off x="950748" y="1856297"/>
            <a:ext cx="4959722" cy="1046440"/>
            <a:chOff x="1305338" y="1564750"/>
            <a:chExt cx="4959722" cy="1046440"/>
          </a:xfrm>
        </p:grpSpPr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0D958259-2332-4D5E-A898-61EC2EF804A9}"/>
                </a:ext>
              </a:extLst>
            </p:cNvPr>
            <p:cNvCxnSpPr>
              <a:cxnSpLocks/>
            </p:cNvCxnSpPr>
            <p:nvPr/>
          </p:nvCxnSpPr>
          <p:spPr>
            <a:xfrm>
              <a:off x="1460798" y="2308325"/>
              <a:ext cx="447617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C2E08385-BAF9-4FDF-8E28-8EE7E0227114}"/>
                </a:ext>
              </a:extLst>
            </p:cNvPr>
            <p:cNvSpPr txBox="1"/>
            <p:nvPr/>
          </p:nvSpPr>
          <p:spPr>
            <a:xfrm>
              <a:off x="1305338" y="1564750"/>
              <a:ext cx="4959722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4400" dirty="0">
                  <a:latin typeface="Abadi Extra Light" panose="020B0604020202020204" pitchFamily="34" charset="0"/>
                </a:rPr>
                <a:t>Gantt</a:t>
              </a:r>
            </a:p>
            <a:p>
              <a:endParaRPr lang="fr-FR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81048"/>
            <a:ext cx="12192000" cy="3096103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0" y="6067425"/>
            <a:ext cx="12192000" cy="790575"/>
            <a:chOff x="0" y="6067425"/>
            <a:chExt cx="12192000" cy="790575"/>
          </a:xfrm>
        </p:grpSpPr>
        <p:sp>
          <p:nvSpPr>
            <p:cNvPr id="38" name="ZoneTexte 1">
              <a:extLst>
                <a:ext uri="{FF2B5EF4-FFF2-40B4-BE49-F238E27FC236}">
                  <a16:creationId xmlns:a16="http://schemas.microsoft.com/office/drawing/2014/main" id="{91194ABD-5326-4623-8719-6EC600089264}"/>
                </a:ext>
              </a:extLst>
            </p:cNvPr>
            <p:cNvSpPr txBox="1"/>
            <p:nvPr/>
          </p:nvSpPr>
          <p:spPr>
            <a:xfrm>
              <a:off x="0" y="6334779"/>
              <a:ext cx="1219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Komi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Agblodoe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-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Azat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Aleksanyan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- Lucas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Chabeau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– Mamadou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Diamban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–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Soheil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Salmani</a:t>
              </a:r>
              <a:endParaRPr lang="fr-F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endParaRPr>
            </a:p>
            <a:p>
              <a:pPr algn="just"/>
              <a:r>
                <a:rPr lang="fr-F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badi Extra Light" panose="020B0204020104020204" pitchFamily="34" charset="0"/>
                </a:rPr>
                <a:t>Didier Morel</a:t>
              </a:r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5700" y="6067425"/>
              <a:ext cx="790575" cy="790575"/>
            </a:xfrm>
            <a:prstGeom prst="rect">
              <a:avLst/>
            </a:prstGeom>
          </p:spPr>
        </p:pic>
      </p:grpSp>
      <p:grpSp>
        <p:nvGrpSpPr>
          <p:cNvPr id="40" name="Groupe 22">
            <a:extLst>
              <a:ext uri="{FF2B5EF4-FFF2-40B4-BE49-F238E27FC236}">
                <a16:creationId xmlns:a16="http://schemas.microsoft.com/office/drawing/2014/main" id="{3A92BEEB-A1E2-4C8A-BEAD-F49C6FBF1FAC}"/>
              </a:ext>
            </a:extLst>
          </p:cNvPr>
          <p:cNvGrpSpPr/>
          <p:nvPr/>
        </p:nvGrpSpPr>
        <p:grpSpPr>
          <a:xfrm>
            <a:off x="2744904" y="404554"/>
            <a:ext cx="7894681" cy="748387"/>
            <a:chOff x="2744904" y="404554"/>
            <a:chExt cx="7894681" cy="748387"/>
          </a:xfrm>
        </p:grpSpPr>
        <p:grpSp>
          <p:nvGrpSpPr>
            <p:cNvPr id="41" name="Groupe 23">
              <a:extLst>
                <a:ext uri="{FF2B5EF4-FFF2-40B4-BE49-F238E27FC236}">
                  <a16:creationId xmlns:a16="http://schemas.microsoft.com/office/drawing/2014/main" id="{46FBA561-CFA6-45B6-8ADE-0FB028A6F938}"/>
                </a:ext>
              </a:extLst>
            </p:cNvPr>
            <p:cNvGrpSpPr/>
            <p:nvPr/>
          </p:nvGrpSpPr>
          <p:grpSpPr>
            <a:xfrm>
              <a:off x="2744904" y="414277"/>
              <a:ext cx="1355131" cy="738664"/>
              <a:chOff x="1361566" y="1895302"/>
              <a:chExt cx="1355131" cy="738664"/>
            </a:xfrm>
          </p:grpSpPr>
          <p:sp>
            <p:nvSpPr>
              <p:cNvPr id="48" name="ZoneTexte 30">
                <a:extLst>
                  <a:ext uri="{FF2B5EF4-FFF2-40B4-BE49-F238E27FC236}">
                    <a16:creationId xmlns:a16="http://schemas.microsoft.com/office/drawing/2014/main" id="{10AA42D1-AA27-44F4-AC01-7E4C28651565}"/>
                  </a:ext>
                </a:extLst>
              </p:cNvPr>
              <p:cNvSpPr txBox="1"/>
              <p:nvPr/>
            </p:nvSpPr>
            <p:spPr>
              <a:xfrm>
                <a:off x="1361567" y="1895302"/>
                <a:ext cx="135513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 err="1">
                    <a:solidFill>
                      <a:schemeClr val="bg1">
                        <a:lumMod val="75000"/>
                      </a:schemeClr>
                    </a:solidFill>
                    <a:latin typeface="Abadi Extra Light" panose="020B0604020202020204" pitchFamily="34" charset="0"/>
                  </a:rPr>
                  <a:t>Context</a:t>
                </a:r>
                <a:endParaRPr lang="fr-FR" sz="2400" b="1" dirty="0">
                  <a:solidFill>
                    <a:schemeClr val="bg1">
                      <a:lumMod val="75000"/>
                    </a:schemeClr>
                  </a:solidFill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49" name="Connecteur droit 31">
                <a:extLst>
                  <a:ext uri="{FF2B5EF4-FFF2-40B4-BE49-F238E27FC236}">
                    <a16:creationId xmlns:a16="http://schemas.microsoft.com/office/drawing/2014/main" id="{B20BCB14-5A20-422E-A06B-8178F7FF14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1566" y="2334828"/>
                <a:ext cx="135513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e 24">
              <a:extLst>
                <a:ext uri="{FF2B5EF4-FFF2-40B4-BE49-F238E27FC236}">
                  <a16:creationId xmlns:a16="http://schemas.microsoft.com/office/drawing/2014/main" id="{E31F5622-A2BA-4298-9BD7-5978D11BF62B}"/>
                </a:ext>
              </a:extLst>
            </p:cNvPr>
            <p:cNvGrpSpPr/>
            <p:nvPr/>
          </p:nvGrpSpPr>
          <p:grpSpPr>
            <a:xfrm>
              <a:off x="5744626" y="404554"/>
              <a:ext cx="1117727" cy="738664"/>
              <a:chOff x="791343" y="1885579"/>
              <a:chExt cx="1117727" cy="738664"/>
            </a:xfrm>
          </p:grpSpPr>
          <p:sp>
            <p:nvSpPr>
              <p:cNvPr id="46" name="ZoneTexte 28">
                <a:extLst>
                  <a:ext uri="{FF2B5EF4-FFF2-40B4-BE49-F238E27FC236}">
                    <a16:creationId xmlns:a16="http://schemas.microsoft.com/office/drawing/2014/main" id="{AABC5411-A25E-4B14-9255-F4390BFAFD09}"/>
                  </a:ext>
                </a:extLst>
              </p:cNvPr>
              <p:cNvSpPr txBox="1"/>
              <p:nvPr/>
            </p:nvSpPr>
            <p:spPr>
              <a:xfrm>
                <a:off x="929734" y="1885579"/>
                <a:ext cx="84094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>
                    <a:solidFill>
                      <a:schemeClr val="bg1">
                        <a:lumMod val="75000"/>
                      </a:schemeClr>
                    </a:solidFill>
                    <a:latin typeface="Abadi Extra Light" panose="020B0604020202020204" pitchFamily="34" charset="0"/>
                  </a:rPr>
                  <a:t>App</a:t>
                </a:r>
              </a:p>
              <a:p>
                <a:endParaRPr lang="fr-FR" dirty="0"/>
              </a:p>
            </p:txBody>
          </p:sp>
          <p:cxnSp>
            <p:nvCxnSpPr>
              <p:cNvPr id="47" name="Connecteur droit 29">
                <a:extLst>
                  <a:ext uri="{FF2B5EF4-FFF2-40B4-BE49-F238E27FC236}">
                    <a16:creationId xmlns:a16="http://schemas.microsoft.com/office/drawing/2014/main" id="{DBA493D9-EAD3-491E-944D-31C23DBA78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1343" y="2332281"/>
                <a:ext cx="1117727" cy="2547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e 25">
              <a:extLst>
                <a:ext uri="{FF2B5EF4-FFF2-40B4-BE49-F238E27FC236}">
                  <a16:creationId xmlns:a16="http://schemas.microsoft.com/office/drawing/2014/main" id="{C9532792-E619-4EBA-B95D-536C3466862B}"/>
                </a:ext>
              </a:extLst>
            </p:cNvPr>
            <p:cNvGrpSpPr/>
            <p:nvPr/>
          </p:nvGrpSpPr>
          <p:grpSpPr>
            <a:xfrm>
              <a:off x="8506942" y="414277"/>
              <a:ext cx="2132643" cy="738664"/>
              <a:chOff x="1255542" y="1895302"/>
              <a:chExt cx="2132643" cy="738664"/>
            </a:xfrm>
          </p:grpSpPr>
          <p:sp>
            <p:nvSpPr>
              <p:cNvPr id="44" name="ZoneTexte 26">
                <a:extLst>
                  <a:ext uri="{FF2B5EF4-FFF2-40B4-BE49-F238E27FC236}">
                    <a16:creationId xmlns:a16="http://schemas.microsoft.com/office/drawing/2014/main" id="{DAE6088A-6F59-41E8-ADFB-C6E3A2ED5CFE}"/>
                  </a:ext>
                </a:extLst>
              </p:cNvPr>
              <p:cNvSpPr txBox="1"/>
              <p:nvPr/>
            </p:nvSpPr>
            <p:spPr>
              <a:xfrm>
                <a:off x="1255542" y="1895302"/>
                <a:ext cx="213264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 err="1">
                    <a:latin typeface="Abadi Extra Light" panose="020B0604020202020204" pitchFamily="34" charset="0"/>
                  </a:rPr>
                  <a:t>Organization</a:t>
                </a:r>
                <a:endParaRPr lang="fr-FR" sz="2400" dirty="0"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45" name="Connecteur droit 27">
                <a:extLst>
                  <a:ext uri="{FF2B5EF4-FFF2-40B4-BE49-F238E27FC236}">
                    <a16:creationId xmlns:a16="http://schemas.microsoft.com/office/drawing/2014/main" id="{AC47ED8C-AE50-4C27-B399-2211690DB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5987" y="2332281"/>
                <a:ext cx="1710478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0C3CA151-AB30-44D4-89DF-2892828A8829}"/>
              </a:ext>
            </a:extLst>
          </p:cNvPr>
          <p:cNvSpPr/>
          <p:nvPr/>
        </p:nvSpPr>
        <p:spPr>
          <a:xfrm>
            <a:off x="11553986" y="0"/>
            <a:ext cx="638014" cy="85125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868817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RÃ©sultat de recherche d'images pour &quot;uga&quot;">
            <a:extLst>
              <a:ext uri="{FF2B5EF4-FFF2-40B4-BE49-F238E27FC236}">
                <a16:creationId xmlns:a16="http://schemas.microsoft.com/office/drawing/2014/main" id="{45159814-FD32-4012-9694-D110A5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901497" cy="123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e 18">
            <a:extLst>
              <a:ext uri="{FF2B5EF4-FFF2-40B4-BE49-F238E27FC236}">
                <a16:creationId xmlns:a16="http://schemas.microsoft.com/office/drawing/2014/main" id="{93799E7A-2DFE-4762-AF90-C3410A1148AE}"/>
              </a:ext>
            </a:extLst>
          </p:cNvPr>
          <p:cNvGrpSpPr/>
          <p:nvPr/>
        </p:nvGrpSpPr>
        <p:grpSpPr>
          <a:xfrm>
            <a:off x="950748" y="1856297"/>
            <a:ext cx="4959722" cy="1046440"/>
            <a:chOff x="1305338" y="1564750"/>
            <a:chExt cx="4959722" cy="1046440"/>
          </a:xfrm>
        </p:grpSpPr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0D958259-2332-4D5E-A898-61EC2EF804A9}"/>
                </a:ext>
              </a:extLst>
            </p:cNvPr>
            <p:cNvCxnSpPr>
              <a:cxnSpLocks/>
            </p:cNvCxnSpPr>
            <p:nvPr/>
          </p:nvCxnSpPr>
          <p:spPr>
            <a:xfrm>
              <a:off x="1460798" y="2308325"/>
              <a:ext cx="447617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C2E08385-BAF9-4FDF-8E28-8EE7E0227114}"/>
                </a:ext>
              </a:extLst>
            </p:cNvPr>
            <p:cNvSpPr txBox="1"/>
            <p:nvPr/>
          </p:nvSpPr>
          <p:spPr>
            <a:xfrm>
              <a:off x="1305338" y="1564750"/>
              <a:ext cx="4959722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4400" dirty="0">
                  <a:latin typeface="Abadi Extra Light" panose="020B0604020202020204" pitchFamily="34" charset="0"/>
                </a:rPr>
                <a:t>Structure of </a:t>
              </a:r>
              <a:r>
                <a:rPr lang="fr-FR" sz="4400" dirty="0" err="1">
                  <a:latin typeface="Abadi Extra Light" panose="020B0604020202020204" pitchFamily="34" charset="0"/>
                </a:rPr>
                <a:t>app</a:t>
              </a:r>
              <a:endParaRPr lang="fr-FR" sz="4400" dirty="0">
                <a:latin typeface="Abadi Extra Light" panose="020B0604020202020204" pitchFamily="34" charset="0"/>
              </a:endParaRPr>
            </a:p>
            <a:p>
              <a:endParaRPr lang="fr-FR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C3CA151-AB30-44D4-89DF-2892828A8829}"/>
              </a:ext>
            </a:extLst>
          </p:cNvPr>
          <p:cNvSpPr/>
          <p:nvPr/>
        </p:nvSpPr>
        <p:spPr>
          <a:xfrm>
            <a:off x="11569148" y="0"/>
            <a:ext cx="622852" cy="85125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14</a:t>
            </a:r>
            <a:endParaRPr lang="fr-FR" sz="2800" b="1" dirty="0">
              <a:solidFill>
                <a:schemeClr val="tx1">
                  <a:lumMod val="95000"/>
                  <a:lumOff val="5000"/>
                </a:schemeClr>
              </a:solidFill>
              <a:latin typeface="Abadi Extra Light" panose="020B0204020104020204" pitchFamily="34" charset="0"/>
            </a:endParaRPr>
          </a:p>
        </p:txBody>
      </p:sp>
      <p:grpSp>
        <p:nvGrpSpPr>
          <p:cNvPr id="5" name="Groupe 4"/>
          <p:cNvGrpSpPr/>
          <p:nvPr/>
        </p:nvGrpSpPr>
        <p:grpSpPr>
          <a:xfrm>
            <a:off x="2073376" y="3122892"/>
            <a:ext cx="6602278" cy="2502977"/>
            <a:chOff x="1174030" y="2921429"/>
            <a:chExt cx="6602278" cy="2502977"/>
          </a:xfrm>
        </p:grpSpPr>
        <p:sp>
          <p:nvSpPr>
            <p:cNvPr id="3" name="Rectangle 2"/>
            <p:cNvSpPr/>
            <p:nvPr/>
          </p:nvSpPr>
          <p:spPr>
            <a:xfrm>
              <a:off x="1371600" y="3037668"/>
              <a:ext cx="2960176" cy="227050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ui.r</a:t>
              </a:r>
              <a:endParaRPr lang="fr-FR" dirty="0"/>
            </a:p>
            <a:p>
              <a:pPr algn="ctr"/>
              <a:r>
                <a:rPr lang="fr-FR" dirty="0"/>
                <a:t>(Interface)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615912" y="3037667"/>
              <a:ext cx="2960176" cy="227050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server.r</a:t>
              </a:r>
              <a:endParaRPr lang="fr-FR" dirty="0"/>
            </a:p>
            <a:p>
              <a:pPr algn="ctr"/>
              <a:r>
                <a:rPr lang="fr-FR" dirty="0"/>
                <a:t>(</a:t>
              </a:r>
              <a:r>
                <a:rPr lang="fr-FR" dirty="0" err="1"/>
                <a:t>Computing</a:t>
              </a:r>
              <a:r>
                <a:rPr lang="fr-FR" dirty="0"/>
                <a:t>)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1174030" y="2921429"/>
              <a:ext cx="6602278" cy="250297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0" y="6067425"/>
            <a:ext cx="12192000" cy="790575"/>
            <a:chOff x="0" y="6067425"/>
            <a:chExt cx="12192000" cy="790575"/>
          </a:xfrm>
        </p:grpSpPr>
        <p:sp>
          <p:nvSpPr>
            <p:cNvPr id="39" name="ZoneTexte 1">
              <a:extLst>
                <a:ext uri="{FF2B5EF4-FFF2-40B4-BE49-F238E27FC236}">
                  <a16:creationId xmlns:a16="http://schemas.microsoft.com/office/drawing/2014/main" id="{91194ABD-5326-4623-8719-6EC600089264}"/>
                </a:ext>
              </a:extLst>
            </p:cNvPr>
            <p:cNvSpPr txBox="1"/>
            <p:nvPr/>
          </p:nvSpPr>
          <p:spPr>
            <a:xfrm>
              <a:off x="0" y="6334779"/>
              <a:ext cx="1219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Komi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Agblodoe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-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Azat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Aleksanyan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- Lucas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Chabeau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– Mamadou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Diamban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–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Soheil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Salmani</a:t>
              </a:r>
              <a:endParaRPr lang="fr-F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endParaRPr>
            </a:p>
            <a:p>
              <a:pPr algn="just"/>
              <a:r>
                <a:rPr lang="fr-F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badi Extra Light" panose="020B0204020104020204" pitchFamily="34" charset="0"/>
                </a:rPr>
                <a:t>Didier Morel</a:t>
              </a:r>
            </a:p>
          </p:txBody>
        </p: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5700" y="6067425"/>
              <a:ext cx="790575" cy="7905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0982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1377"/>
          <a:stretch/>
        </p:blipFill>
        <p:spPr>
          <a:xfrm>
            <a:off x="7767027" y="1528625"/>
            <a:ext cx="4263371" cy="3774186"/>
          </a:xfrm>
          <a:prstGeom prst="rect">
            <a:avLst/>
          </a:prstGeom>
        </p:spPr>
      </p:pic>
      <p:pic>
        <p:nvPicPr>
          <p:cNvPr id="10" name="Picture 4" descr="RÃ©sultat de recherche d'images pour &quot;uga&quot;">
            <a:extLst>
              <a:ext uri="{FF2B5EF4-FFF2-40B4-BE49-F238E27FC236}">
                <a16:creationId xmlns:a16="http://schemas.microsoft.com/office/drawing/2014/main" id="{45159814-FD32-4012-9694-D110A5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901497" cy="123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ZoneTexte 52">
            <a:extLst>
              <a:ext uri="{FF2B5EF4-FFF2-40B4-BE49-F238E27FC236}">
                <a16:creationId xmlns:a16="http://schemas.microsoft.com/office/drawing/2014/main" id="{486036A8-D81C-40F9-98BE-042B285741F3}"/>
              </a:ext>
            </a:extLst>
          </p:cNvPr>
          <p:cNvSpPr txBox="1"/>
          <p:nvPr/>
        </p:nvSpPr>
        <p:spPr>
          <a:xfrm>
            <a:off x="2744904" y="2902737"/>
            <a:ext cx="81698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csv / </a:t>
            </a:r>
            <a:r>
              <a:rPr lang="fr-F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tsv</a:t>
            </a:r>
            <a:endParaRPr lang="fr-FR" sz="2800" dirty="0">
              <a:solidFill>
                <a:schemeClr val="tx1">
                  <a:lumMod val="95000"/>
                  <a:lumOff val="5000"/>
                </a:schemeClr>
              </a:solidFill>
              <a:latin typeface="Abadi Extra Light" panose="020B0204020104020204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flexible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First </a:t>
            </a:r>
            <a:r>
              <a:rPr lang="fr-F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limit</a:t>
            </a: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</a:t>
            </a:r>
            <a:r>
              <a:rPr lang="fr-F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with</a:t>
            </a: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</a:t>
            </a:r>
            <a:r>
              <a:rPr lang="fr-F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big</a:t>
            </a: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</a:t>
            </a:r>
            <a:r>
              <a:rPr lang="fr-F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datasets</a:t>
            </a:r>
            <a:endParaRPr lang="fr-FR" sz="2800" dirty="0">
              <a:solidFill>
                <a:schemeClr val="tx1">
                  <a:lumMod val="95000"/>
                  <a:lumOff val="5000"/>
                </a:schemeClr>
              </a:solidFill>
              <a:latin typeface="Abadi Extra Light" panose="020B0204020104020204" pitchFamily="34" charset="0"/>
            </a:endParaRP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93799E7A-2DFE-4762-AF90-C3410A1148AE}"/>
              </a:ext>
            </a:extLst>
          </p:cNvPr>
          <p:cNvGrpSpPr/>
          <p:nvPr/>
        </p:nvGrpSpPr>
        <p:grpSpPr>
          <a:xfrm>
            <a:off x="950748" y="1856297"/>
            <a:ext cx="4959722" cy="1046440"/>
            <a:chOff x="1305338" y="1564750"/>
            <a:chExt cx="4959722" cy="1046440"/>
          </a:xfrm>
        </p:grpSpPr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0D958259-2332-4D5E-A898-61EC2EF804A9}"/>
                </a:ext>
              </a:extLst>
            </p:cNvPr>
            <p:cNvCxnSpPr>
              <a:cxnSpLocks/>
            </p:cNvCxnSpPr>
            <p:nvPr/>
          </p:nvCxnSpPr>
          <p:spPr>
            <a:xfrm>
              <a:off x="1460798" y="2308325"/>
              <a:ext cx="447617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C2E08385-BAF9-4FDF-8E28-8EE7E0227114}"/>
                </a:ext>
              </a:extLst>
            </p:cNvPr>
            <p:cNvSpPr txBox="1"/>
            <p:nvPr/>
          </p:nvSpPr>
          <p:spPr>
            <a:xfrm>
              <a:off x="1305338" y="1564750"/>
              <a:ext cx="4959722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4400" dirty="0">
                  <a:latin typeface="Abadi Extra Light" panose="020B0604020202020204" pitchFamily="34" charset="0"/>
                </a:rPr>
                <a:t>Data </a:t>
              </a:r>
              <a:r>
                <a:rPr lang="fr-FR" sz="4400" dirty="0" err="1">
                  <a:latin typeface="Abadi Extra Light" panose="020B0604020202020204" pitchFamily="34" charset="0"/>
                </a:rPr>
                <a:t>uploading</a:t>
              </a:r>
              <a:r>
                <a:rPr lang="fr-FR" sz="4400" dirty="0">
                  <a:latin typeface="Abadi Extra Light" panose="020B0604020202020204" pitchFamily="34" charset="0"/>
                </a:rPr>
                <a:t> </a:t>
              </a:r>
            </a:p>
            <a:p>
              <a:endParaRPr lang="fr-FR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0" y="6067425"/>
            <a:ext cx="12192000" cy="790575"/>
            <a:chOff x="0" y="6067425"/>
            <a:chExt cx="12192000" cy="790575"/>
          </a:xfrm>
        </p:grpSpPr>
        <p:sp>
          <p:nvSpPr>
            <p:cNvPr id="38" name="ZoneTexte 1">
              <a:extLst>
                <a:ext uri="{FF2B5EF4-FFF2-40B4-BE49-F238E27FC236}">
                  <a16:creationId xmlns:a16="http://schemas.microsoft.com/office/drawing/2014/main" id="{91194ABD-5326-4623-8719-6EC600089264}"/>
                </a:ext>
              </a:extLst>
            </p:cNvPr>
            <p:cNvSpPr txBox="1"/>
            <p:nvPr/>
          </p:nvSpPr>
          <p:spPr>
            <a:xfrm>
              <a:off x="0" y="6334779"/>
              <a:ext cx="1219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Komi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Agblodoe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-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Azat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Aleksanyan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- Lucas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Chabeau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– Mamadou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Diamban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–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Soheil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Salmani</a:t>
              </a:r>
              <a:endParaRPr lang="fr-F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endParaRPr>
            </a:p>
            <a:p>
              <a:pPr algn="just"/>
              <a:r>
                <a:rPr lang="fr-F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badi Extra Light" panose="020B0204020104020204" pitchFamily="34" charset="0"/>
                </a:rPr>
                <a:t>Didier Morel</a:t>
              </a:r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5700" y="6067425"/>
              <a:ext cx="790575" cy="790575"/>
            </a:xfrm>
            <a:prstGeom prst="rect">
              <a:avLst/>
            </a:prstGeom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0C3CA151-AB30-44D4-89DF-2892828A8829}"/>
              </a:ext>
            </a:extLst>
          </p:cNvPr>
          <p:cNvSpPr/>
          <p:nvPr/>
        </p:nvSpPr>
        <p:spPr>
          <a:xfrm>
            <a:off x="11553986" y="0"/>
            <a:ext cx="638014" cy="85125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15</a:t>
            </a:r>
            <a:endParaRPr lang="fr-FR" sz="2800" b="1" dirty="0">
              <a:solidFill>
                <a:schemeClr val="tx1">
                  <a:lumMod val="95000"/>
                  <a:lumOff val="5000"/>
                </a:schemeClr>
              </a:solidFill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522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FA5A3328-7F17-4CB0-B60A-88A2470597EE}"/>
              </a:ext>
            </a:extLst>
          </p:cNvPr>
          <p:cNvSpPr txBox="1"/>
          <p:nvPr/>
        </p:nvSpPr>
        <p:spPr>
          <a:xfrm>
            <a:off x="950748" y="2134574"/>
            <a:ext cx="750237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err="1">
                <a:latin typeface="Abadi Extra Light" panose="020B0604020202020204" pitchFamily="34" charset="0"/>
              </a:rPr>
              <a:t>Thanks</a:t>
            </a:r>
            <a:r>
              <a:rPr lang="fr-FR" sz="4400" dirty="0">
                <a:latin typeface="Abadi Extra Light" panose="020B0604020202020204" pitchFamily="34" charset="0"/>
              </a:rPr>
              <a:t> for </a:t>
            </a:r>
            <a:r>
              <a:rPr lang="fr-FR" sz="4400" dirty="0" err="1">
                <a:latin typeface="Abadi Extra Light" panose="020B0604020202020204" pitchFamily="34" charset="0"/>
              </a:rPr>
              <a:t>your</a:t>
            </a:r>
            <a:r>
              <a:rPr lang="fr-FR" sz="4400" dirty="0">
                <a:latin typeface="Abadi Extra Light" panose="020B0604020202020204" pitchFamily="34" charset="0"/>
              </a:rPr>
              <a:t> attention.</a:t>
            </a:r>
          </a:p>
          <a:p>
            <a:endParaRPr lang="fr-FR" dirty="0"/>
          </a:p>
        </p:txBody>
      </p:sp>
      <p:pic>
        <p:nvPicPr>
          <p:cNvPr id="10" name="Picture 4" descr="RÃ©sultat de recherche d'images pour &quot;uga&quot;">
            <a:extLst>
              <a:ext uri="{FF2B5EF4-FFF2-40B4-BE49-F238E27FC236}">
                <a16:creationId xmlns:a16="http://schemas.microsoft.com/office/drawing/2014/main" id="{45159814-FD32-4012-9694-D110A5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901497" cy="123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3B6427B8-AB0D-4A88-A33A-671763D3AFE1}"/>
              </a:ext>
            </a:extLst>
          </p:cNvPr>
          <p:cNvSpPr txBox="1"/>
          <p:nvPr/>
        </p:nvSpPr>
        <p:spPr>
          <a:xfrm>
            <a:off x="3048000" y="3512438"/>
            <a:ext cx="836090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Abadi Extra Light" panose="020B0604020202020204" pitchFamily="34" charset="0"/>
              </a:rPr>
              <a:t>Have </a:t>
            </a:r>
            <a:r>
              <a:rPr lang="fr-FR" sz="4400" dirty="0" err="1">
                <a:latin typeface="Abadi Extra Light" panose="020B0604020202020204" pitchFamily="34" charset="0"/>
              </a:rPr>
              <a:t>you</a:t>
            </a:r>
            <a:r>
              <a:rPr lang="fr-FR" sz="4400" dirty="0">
                <a:latin typeface="Abadi Extra Light" panose="020B0604020202020204" pitchFamily="34" charset="0"/>
              </a:rPr>
              <a:t> </a:t>
            </a:r>
            <a:r>
              <a:rPr lang="fr-FR" sz="4400" dirty="0" err="1">
                <a:latin typeface="Abadi Extra Light" panose="020B0604020202020204" pitchFamily="34" charset="0"/>
              </a:rPr>
              <a:t>got</a:t>
            </a:r>
            <a:r>
              <a:rPr lang="fr-FR" sz="4400" dirty="0">
                <a:latin typeface="Abadi Extra Light" panose="020B0604020202020204" pitchFamily="34" charset="0"/>
              </a:rPr>
              <a:t> </a:t>
            </a:r>
            <a:r>
              <a:rPr lang="fr-FR" sz="4400" dirty="0" err="1">
                <a:latin typeface="Abadi Extra Light" panose="020B0604020202020204" pitchFamily="34" charset="0"/>
              </a:rPr>
              <a:t>any</a:t>
            </a:r>
            <a:r>
              <a:rPr lang="fr-FR" sz="4400" dirty="0">
                <a:latin typeface="Abadi Extra Light" panose="020B0604020202020204" pitchFamily="34" charset="0"/>
              </a:rPr>
              <a:t> questions?</a:t>
            </a:r>
          </a:p>
          <a:p>
            <a:endParaRPr lang="fr-FR" dirty="0"/>
          </a:p>
        </p:txBody>
      </p:sp>
      <p:grpSp>
        <p:nvGrpSpPr>
          <p:cNvPr id="13" name="Group 12"/>
          <p:cNvGrpSpPr/>
          <p:nvPr/>
        </p:nvGrpSpPr>
        <p:grpSpPr>
          <a:xfrm>
            <a:off x="0" y="6067425"/>
            <a:ext cx="12192000" cy="790575"/>
            <a:chOff x="0" y="6067425"/>
            <a:chExt cx="12192000" cy="790575"/>
          </a:xfrm>
        </p:grpSpPr>
        <p:sp>
          <p:nvSpPr>
            <p:cNvPr id="14" name="ZoneTexte 1">
              <a:extLst>
                <a:ext uri="{FF2B5EF4-FFF2-40B4-BE49-F238E27FC236}">
                  <a16:creationId xmlns:a16="http://schemas.microsoft.com/office/drawing/2014/main" id="{91194ABD-5326-4623-8719-6EC600089264}"/>
                </a:ext>
              </a:extLst>
            </p:cNvPr>
            <p:cNvSpPr txBox="1"/>
            <p:nvPr/>
          </p:nvSpPr>
          <p:spPr>
            <a:xfrm>
              <a:off x="0" y="6334779"/>
              <a:ext cx="1219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Komi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Agblodoe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-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Azat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Aleksanyan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- Lucas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Chabeau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– Mamadou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Diamban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–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Soheil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Salmani</a:t>
              </a:r>
              <a:endParaRPr lang="fr-F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endParaRPr>
            </a:p>
            <a:p>
              <a:pPr algn="just"/>
              <a:r>
                <a:rPr lang="fr-F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badi Extra Light" panose="020B0204020104020204" pitchFamily="34" charset="0"/>
                </a:rPr>
                <a:t>Didier Morel</a:t>
              </a: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5700" y="6067425"/>
              <a:ext cx="790575" cy="7905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642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>
            <a:extLst>
              <a:ext uri="{FF2B5EF4-FFF2-40B4-BE49-F238E27FC236}">
                <a16:creationId xmlns:a16="http://schemas.microsoft.com/office/drawing/2014/main" id="{ED5B851C-11F3-4DD1-AEDB-1127781323BF}"/>
              </a:ext>
            </a:extLst>
          </p:cNvPr>
          <p:cNvGrpSpPr/>
          <p:nvPr/>
        </p:nvGrpSpPr>
        <p:grpSpPr>
          <a:xfrm>
            <a:off x="950748" y="1856297"/>
            <a:ext cx="5145252" cy="1046440"/>
            <a:chOff x="1305338" y="1564750"/>
            <a:chExt cx="4631636" cy="1046440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20DC168E-E1D3-4652-956D-060CA6E6533A}"/>
                </a:ext>
              </a:extLst>
            </p:cNvPr>
            <p:cNvCxnSpPr>
              <a:cxnSpLocks/>
            </p:cNvCxnSpPr>
            <p:nvPr/>
          </p:nvCxnSpPr>
          <p:spPr>
            <a:xfrm>
              <a:off x="1460798" y="2308325"/>
              <a:ext cx="447617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FA5A3328-7F17-4CB0-B60A-88A2470597EE}"/>
                </a:ext>
              </a:extLst>
            </p:cNvPr>
            <p:cNvSpPr txBox="1"/>
            <p:nvPr/>
          </p:nvSpPr>
          <p:spPr>
            <a:xfrm>
              <a:off x="1305338" y="1564750"/>
              <a:ext cx="438647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4400" dirty="0">
                  <a:latin typeface="Abadi Extra Light" panose="020B0604020202020204" pitchFamily="34" charset="0"/>
                </a:rPr>
                <a:t>Table of contents</a:t>
              </a:r>
            </a:p>
            <a:p>
              <a:endParaRPr lang="fr-FR" dirty="0"/>
            </a:p>
          </p:txBody>
        </p:sp>
      </p:grpSp>
      <p:pic>
        <p:nvPicPr>
          <p:cNvPr id="10" name="Picture 4" descr="RÃ©sultat de recherche d'images pour &quot;uga&quot;">
            <a:extLst>
              <a:ext uri="{FF2B5EF4-FFF2-40B4-BE49-F238E27FC236}">
                <a16:creationId xmlns:a16="http://schemas.microsoft.com/office/drawing/2014/main" id="{45159814-FD32-4012-9694-D110A5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901497" cy="123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15AB0F3E-958E-4218-9FFC-AD204BB3F1FD}"/>
              </a:ext>
            </a:extLst>
          </p:cNvPr>
          <p:cNvSpPr txBox="1"/>
          <p:nvPr/>
        </p:nvSpPr>
        <p:spPr>
          <a:xfrm>
            <a:off x="2746800" y="2901600"/>
            <a:ext cx="75115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Context</a:t>
            </a: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</a:t>
            </a:r>
            <a:r>
              <a:rPr lang="fr-F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presentation</a:t>
            </a:r>
            <a:endParaRPr lang="fr-FR" sz="2800" dirty="0">
              <a:solidFill>
                <a:schemeClr val="tx1">
                  <a:lumMod val="95000"/>
                  <a:lumOff val="5000"/>
                </a:schemeClr>
              </a:solidFill>
              <a:latin typeface="Abadi Extra Light" panose="020B0204020104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E</a:t>
            </a:r>
            <a:r>
              <a:rPr lang="fr-F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xpected</a:t>
            </a: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</a:t>
            </a:r>
            <a:r>
              <a:rPr lang="fr-F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rendering</a:t>
            </a:r>
            <a:endParaRPr lang="fr-FR" sz="2800" dirty="0">
              <a:solidFill>
                <a:schemeClr val="tx1">
                  <a:lumMod val="95000"/>
                  <a:lumOff val="5000"/>
                </a:schemeClr>
              </a:solidFill>
              <a:latin typeface="Abadi Extra Light" panose="020B0204020104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Organization</a:t>
            </a:r>
            <a:endParaRPr lang="fr-FR" sz="2800" dirty="0">
              <a:solidFill>
                <a:schemeClr val="tx1">
                  <a:lumMod val="95000"/>
                  <a:lumOff val="5000"/>
                </a:schemeClr>
              </a:solidFill>
              <a:latin typeface="Abadi Extra Light" panose="020B0204020104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First </a:t>
            </a:r>
            <a:r>
              <a:rPr lang="fr-F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step</a:t>
            </a:r>
            <a:endParaRPr lang="fr-FR" sz="2800" dirty="0">
              <a:solidFill>
                <a:schemeClr val="tx1">
                  <a:lumMod val="95000"/>
                  <a:lumOff val="5000"/>
                </a:schemeClr>
              </a:solidFill>
              <a:latin typeface="Abadi Extra Light" panose="020B0204020104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6067425"/>
            <a:ext cx="12192000" cy="790575"/>
            <a:chOff x="0" y="6067425"/>
            <a:chExt cx="12192000" cy="790575"/>
          </a:xfrm>
        </p:grpSpPr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id="{91194ABD-5326-4623-8719-6EC600089264}"/>
                </a:ext>
              </a:extLst>
            </p:cNvPr>
            <p:cNvSpPr txBox="1"/>
            <p:nvPr/>
          </p:nvSpPr>
          <p:spPr>
            <a:xfrm>
              <a:off x="0" y="6334779"/>
              <a:ext cx="1219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Komi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Agblodoe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-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Azat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Aleksanyan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- Lucas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Chabeau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– Mamadou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Diamban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–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Soheil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Salmani</a:t>
              </a:r>
              <a:endParaRPr lang="fr-F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endParaRPr>
            </a:p>
            <a:p>
              <a:pPr algn="just"/>
              <a:r>
                <a:rPr lang="fr-F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badi Extra Light" panose="020B0204020104020204" pitchFamily="34" charset="0"/>
                </a:rPr>
                <a:t>Didier Morel</a:t>
              </a: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5700" y="6067425"/>
              <a:ext cx="790575" cy="7905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9479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RÃ©sultat de recherche d'images pour &quot;uga&quot;">
            <a:extLst>
              <a:ext uri="{FF2B5EF4-FFF2-40B4-BE49-F238E27FC236}">
                <a16:creationId xmlns:a16="http://schemas.microsoft.com/office/drawing/2014/main" id="{45159814-FD32-4012-9694-D110A5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901497" cy="123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ZoneTexte 52">
            <a:extLst>
              <a:ext uri="{FF2B5EF4-FFF2-40B4-BE49-F238E27FC236}">
                <a16:creationId xmlns:a16="http://schemas.microsoft.com/office/drawing/2014/main" id="{486036A8-D81C-40F9-98BE-042B285741F3}"/>
              </a:ext>
            </a:extLst>
          </p:cNvPr>
          <p:cNvSpPr txBox="1"/>
          <p:nvPr/>
        </p:nvSpPr>
        <p:spPr>
          <a:xfrm>
            <a:off x="2744904" y="2984017"/>
            <a:ext cx="8169879" cy="16906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Becton, Dickinson and Company is an American medical technology company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Offers innovative solutions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93799E7A-2DFE-4762-AF90-C3410A1148AE}"/>
              </a:ext>
            </a:extLst>
          </p:cNvPr>
          <p:cNvGrpSpPr/>
          <p:nvPr/>
        </p:nvGrpSpPr>
        <p:grpSpPr>
          <a:xfrm>
            <a:off x="971068" y="1928259"/>
            <a:ext cx="8966976" cy="1031051"/>
            <a:chOff x="1305338" y="1636712"/>
            <a:chExt cx="8966976" cy="1031051"/>
          </a:xfrm>
        </p:grpSpPr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0D958259-2332-4D5E-A898-61EC2EF804A9}"/>
                </a:ext>
              </a:extLst>
            </p:cNvPr>
            <p:cNvCxnSpPr>
              <a:cxnSpLocks/>
            </p:cNvCxnSpPr>
            <p:nvPr/>
          </p:nvCxnSpPr>
          <p:spPr>
            <a:xfrm>
              <a:off x="1460798" y="2308325"/>
              <a:ext cx="447617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C2E08385-BAF9-4FDF-8E28-8EE7E0227114}"/>
                </a:ext>
              </a:extLst>
            </p:cNvPr>
            <p:cNvSpPr txBox="1"/>
            <p:nvPr/>
          </p:nvSpPr>
          <p:spPr>
            <a:xfrm>
              <a:off x="1305338" y="1636712"/>
              <a:ext cx="8966976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latin typeface="Abadi Extra Light" panose="020B0604020202020204" pitchFamily="34" charset="0"/>
                </a:rPr>
                <a:t>Project proposed by</a:t>
              </a:r>
            </a:p>
            <a:p>
              <a:endParaRPr lang="en-US" sz="500" dirty="0">
                <a:latin typeface="Abadi Extra Light" panose="020B0604020202020204" pitchFamily="34" charset="0"/>
              </a:endParaRPr>
            </a:p>
            <a:p>
              <a:r>
                <a:rPr lang="en-US" sz="1600" dirty="0">
                  <a:latin typeface="Abadi Extra Light" panose="020B0604020202020204" pitchFamily="34" charset="0"/>
                </a:rPr>
                <a:t>Didier MOREL, Data Scientist @ BD 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C3CA151-AB30-44D4-89DF-2892828A8829}"/>
              </a:ext>
            </a:extLst>
          </p:cNvPr>
          <p:cNvSpPr/>
          <p:nvPr/>
        </p:nvSpPr>
        <p:spPr>
          <a:xfrm>
            <a:off x="11569148" y="0"/>
            <a:ext cx="622852" cy="85125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3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0" y="6067425"/>
            <a:ext cx="12192000" cy="790575"/>
            <a:chOff x="0" y="6067425"/>
            <a:chExt cx="12192000" cy="790575"/>
          </a:xfrm>
        </p:grpSpPr>
        <p:sp>
          <p:nvSpPr>
            <p:cNvPr id="38" name="ZoneTexte 1">
              <a:extLst>
                <a:ext uri="{FF2B5EF4-FFF2-40B4-BE49-F238E27FC236}">
                  <a16:creationId xmlns:a16="http://schemas.microsoft.com/office/drawing/2014/main" id="{91194ABD-5326-4623-8719-6EC600089264}"/>
                </a:ext>
              </a:extLst>
            </p:cNvPr>
            <p:cNvSpPr txBox="1"/>
            <p:nvPr/>
          </p:nvSpPr>
          <p:spPr>
            <a:xfrm>
              <a:off x="0" y="6334779"/>
              <a:ext cx="1219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Komi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Agblodoe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-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Azat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Aleksanyan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- Lucas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Chabeau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– Mamadou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Diamban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–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Soheil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Salmani</a:t>
              </a:r>
              <a:endParaRPr lang="fr-F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endParaRPr>
            </a:p>
            <a:p>
              <a:pPr algn="just"/>
              <a:r>
                <a:rPr lang="fr-F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badi Extra Light" panose="020B0204020104020204" pitchFamily="34" charset="0"/>
                </a:rPr>
                <a:t>Didier Morel</a:t>
              </a:r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5700" y="6067425"/>
              <a:ext cx="790575" cy="790575"/>
            </a:xfrm>
            <a:prstGeom prst="rect">
              <a:avLst/>
            </a:prstGeom>
          </p:spPr>
        </p:pic>
      </p:grpSp>
      <p:grpSp>
        <p:nvGrpSpPr>
          <p:cNvPr id="40" name="Groupe 22">
            <a:extLst>
              <a:ext uri="{FF2B5EF4-FFF2-40B4-BE49-F238E27FC236}">
                <a16:creationId xmlns:a16="http://schemas.microsoft.com/office/drawing/2014/main" id="{3A92BEEB-A1E2-4C8A-BEAD-F49C6FBF1FAC}"/>
              </a:ext>
            </a:extLst>
          </p:cNvPr>
          <p:cNvGrpSpPr/>
          <p:nvPr/>
        </p:nvGrpSpPr>
        <p:grpSpPr>
          <a:xfrm>
            <a:off x="2744904" y="404554"/>
            <a:ext cx="7894681" cy="748387"/>
            <a:chOff x="2744904" y="404554"/>
            <a:chExt cx="7894681" cy="748387"/>
          </a:xfrm>
        </p:grpSpPr>
        <p:grpSp>
          <p:nvGrpSpPr>
            <p:cNvPr id="41" name="Groupe 23">
              <a:extLst>
                <a:ext uri="{FF2B5EF4-FFF2-40B4-BE49-F238E27FC236}">
                  <a16:creationId xmlns:a16="http://schemas.microsoft.com/office/drawing/2014/main" id="{46FBA561-CFA6-45B6-8ADE-0FB028A6F938}"/>
                </a:ext>
              </a:extLst>
            </p:cNvPr>
            <p:cNvGrpSpPr/>
            <p:nvPr/>
          </p:nvGrpSpPr>
          <p:grpSpPr>
            <a:xfrm>
              <a:off x="2744904" y="414277"/>
              <a:ext cx="1355131" cy="738664"/>
              <a:chOff x="1361566" y="1895302"/>
              <a:chExt cx="1355131" cy="738664"/>
            </a:xfrm>
          </p:grpSpPr>
          <p:sp>
            <p:nvSpPr>
              <p:cNvPr id="48" name="ZoneTexte 30">
                <a:extLst>
                  <a:ext uri="{FF2B5EF4-FFF2-40B4-BE49-F238E27FC236}">
                    <a16:creationId xmlns:a16="http://schemas.microsoft.com/office/drawing/2014/main" id="{10AA42D1-AA27-44F4-AC01-7E4C28651565}"/>
                  </a:ext>
                </a:extLst>
              </p:cNvPr>
              <p:cNvSpPr txBox="1"/>
              <p:nvPr/>
            </p:nvSpPr>
            <p:spPr>
              <a:xfrm>
                <a:off x="1361567" y="1895302"/>
                <a:ext cx="135513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 err="1">
                    <a:latin typeface="Abadi Extra Light" panose="020B0604020202020204" pitchFamily="34" charset="0"/>
                  </a:rPr>
                  <a:t>Context</a:t>
                </a:r>
                <a:endParaRPr lang="fr-FR" sz="2400" b="1" dirty="0"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49" name="Connecteur droit 31">
                <a:extLst>
                  <a:ext uri="{FF2B5EF4-FFF2-40B4-BE49-F238E27FC236}">
                    <a16:creationId xmlns:a16="http://schemas.microsoft.com/office/drawing/2014/main" id="{B20BCB14-5A20-422E-A06B-8178F7FF14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1566" y="2334828"/>
                <a:ext cx="135513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e 24">
              <a:extLst>
                <a:ext uri="{FF2B5EF4-FFF2-40B4-BE49-F238E27FC236}">
                  <a16:creationId xmlns:a16="http://schemas.microsoft.com/office/drawing/2014/main" id="{E31F5622-A2BA-4298-9BD7-5978D11BF62B}"/>
                </a:ext>
              </a:extLst>
            </p:cNvPr>
            <p:cNvGrpSpPr/>
            <p:nvPr/>
          </p:nvGrpSpPr>
          <p:grpSpPr>
            <a:xfrm>
              <a:off x="5744626" y="404554"/>
              <a:ext cx="1117727" cy="738664"/>
              <a:chOff x="791343" y="1885579"/>
              <a:chExt cx="1117727" cy="738664"/>
            </a:xfrm>
          </p:grpSpPr>
          <p:sp>
            <p:nvSpPr>
              <p:cNvPr id="46" name="ZoneTexte 28">
                <a:extLst>
                  <a:ext uri="{FF2B5EF4-FFF2-40B4-BE49-F238E27FC236}">
                    <a16:creationId xmlns:a16="http://schemas.microsoft.com/office/drawing/2014/main" id="{AABC5411-A25E-4B14-9255-F4390BFAFD09}"/>
                  </a:ext>
                </a:extLst>
              </p:cNvPr>
              <p:cNvSpPr txBox="1"/>
              <p:nvPr/>
            </p:nvSpPr>
            <p:spPr>
              <a:xfrm>
                <a:off x="929734" y="1885579"/>
                <a:ext cx="84094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>
                    <a:solidFill>
                      <a:schemeClr val="bg1">
                        <a:lumMod val="75000"/>
                      </a:schemeClr>
                    </a:solidFill>
                    <a:latin typeface="Abadi Extra Light" panose="020B0604020202020204" pitchFamily="34" charset="0"/>
                  </a:rPr>
                  <a:t>App</a:t>
                </a:r>
              </a:p>
              <a:p>
                <a:endParaRPr lang="fr-FR" dirty="0"/>
              </a:p>
            </p:txBody>
          </p:sp>
          <p:cxnSp>
            <p:nvCxnSpPr>
              <p:cNvPr id="47" name="Connecteur droit 29">
                <a:extLst>
                  <a:ext uri="{FF2B5EF4-FFF2-40B4-BE49-F238E27FC236}">
                    <a16:creationId xmlns:a16="http://schemas.microsoft.com/office/drawing/2014/main" id="{DBA493D9-EAD3-491E-944D-31C23DBA78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1343" y="2332281"/>
                <a:ext cx="1117727" cy="2547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e 25">
              <a:extLst>
                <a:ext uri="{FF2B5EF4-FFF2-40B4-BE49-F238E27FC236}">
                  <a16:creationId xmlns:a16="http://schemas.microsoft.com/office/drawing/2014/main" id="{C9532792-E619-4EBA-B95D-536C3466862B}"/>
                </a:ext>
              </a:extLst>
            </p:cNvPr>
            <p:cNvGrpSpPr/>
            <p:nvPr/>
          </p:nvGrpSpPr>
          <p:grpSpPr>
            <a:xfrm>
              <a:off x="8506942" y="414277"/>
              <a:ext cx="2132643" cy="738664"/>
              <a:chOff x="1255542" y="1895302"/>
              <a:chExt cx="2132643" cy="738664"/>
            </a:xfrm>
          </p:grpSpPr>
          <p:sp>
            <p:nvSpPr>
              <p:cNvPr id="44" name="ZoneTexte 26">
                <a:extLst>
                  <a:ext uri="{FF2B5EF4-FFF2-40B4-BE49-F238E27FC236}">
                    <a16:creationId xmlns:a16="http://schemas.microsoft.com/office/drawing/2014/main" id="{DAE6088A-6F59-41E8-ADFB-C6E3A2ED5CFE}"/>
                  </a:ext>
                </a:extLst>
              </p:cNvPr>
              <p:cNvSpPr txBox="1"/>
              <p:nvPr/>
            </p:nvSpPr>
            <p:spPr>
              <a:xfrm>
                <a:off x="1255542" y="1895302"/>
                <a:ext cx="213264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 err="1">
                    <a:solidFill>
                      <a:schemeClr val="bg1">
                        <a:lumMod val="75000"/>
                      </a:schemeClr>
                    </a:solidFill>
                    <a:latin typeface="Abadi Extra Light" panose="020B0604020202020204" pitchFamily="34" charset="0"/>
                  </a:rPr>
                  <a:t>Organization</a:t>
                </a:r>
                <a:endParaRPr lang="fr-FR" sz="2400" dirty="0">
                  <a:solidFill>
                    <a:schemeClr val="bg1">
                      <a:lumMod val="75000"/>
                    </a:schemeClr>
                  </a:solidFill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45" name="Connecteur droit 27">
                <a:extLst>
                  <a:ext uri="{FF2B5EF4-FFF2-40B4-BE49-F238E27FC236}">
                    <a16:creationId xmlns:a16="http://schemas.microsoft.com/office/drawing/2014/main" id="{AC47ED8C-AE50-4C27-B399-2211690DB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5987" y="2332281"/>
                <a:ext cx="1710478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3617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05"/>
          <a:stretch/>
        </p:blipFill>
        <p:spPr bwMode="auto">
          <a:xfrm>
            <a:off x="1994449" y="2355666"/>
            <a:ext cx="7180031" cy="3849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 descr="RÃ©sultat de recherche d'images pour &quot;uga&quot;">
            <a:extLst>
              <a:ext uri="{FF2B5EF4-FFF2-40B4-BE49-F238E27FC236}">
                <a16:creationId xmlns:a16="http://schemas.microsoft.com/office/drawing/2014/main" id="{45159814-FD32-4012-9694-D110A5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901497" cy="123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C3CA151-AB30-44D4-89DF-2892828A8829}"/>
              </a:ext>
            </a:extLst>
          </p:cNvPr>
          <p:cNvSpPr/>
          <p:nvPr/>
        </p:nvSpPr>
        <p:spPr>
          <a:xfrm>
            <a:off x="11569148" y="0"/>
            <a:ext cx="622852" cy="85125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4</a:t>
            </a:r>
          </a:p>
        </p:txBody>
      </p:sp>
      <p:grpSp>
        <p:nvGrpSpPr>
          <p:cNvPr id="39" name="Groupe 18">
            <a:extLst>
              <a:ext uri="{FF2B5EF4-FFF2-40B4-BE49-F238E27FC236}">
                <a16:creationId xmlns:a16="http://schemas.microsoft.com/office/drawing/2014/main" id="{93799E7A-2DFE-4762-AF90-C3410A1148AE}"/>
              </a:ext>
            </a:extLst>
          </p:cNvPr>
          <p:cNvGrpSpPr/>
          <p:nvPr/>
        </p:nvGrpSpPr>
        <p:grpSpPr>
          <a:xfrm>
            <a:off x="701855" y="1673013"/>
            <a:ext cx="9860128" cy="646331"/>
            <a:chOff x="1103485" y="1229066"/>
            <a:chExt cx="4959722" cy="646331"/>
          </a:xfrm>
        </p:grpSpPr>
        <p:cxnSp>
          <p:nvCxnSpPr>
            <p:cNvPr id="40" name="Connecteur droit 19">
              <a:extLst>
                <a:ext uri="{FF2B5EF4-FFF2-40B4-BE49-F238E27FC236}">
                  <a16:creationId xmlns:a16="http://schemas.microsoft.com/office/drawing/2014/main" id="{0D958259-2332-4D5E-A898-61EC2EF804A9}"/>
                </a:ext>
              </a:extLst>
            </p:cNvPr>
            <p:cNvCxnSpPr>
              <a:cxnSpLocks/>
            </p:cNvCxnSpPr>
            <p:nvPr/>
          </p:nvCxnSpPr>
          <p:spPr>
            <a:xfrm>
              <a:off x="1123509" y="1875397"/>
              <a:ext cx="447617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ZoneTexte 20">
              <a:extLst>
                <a:ext uri="{FF2B5EF4-FFF2-40B4-BE49-F238E27FC236}">
                  <a16:creationId xmlns:a16="http://schemas.microsoft.com/office/drawing/2014/main" id="{C2E08385-BAF9-4FDF-8E28-8EE7E0227114}"/>
                </a:ext>
              </a:extLst>
            </p:cNvPr>
            <p:cNvSpPr txBox="1"/>
            <p:nvPr/>
          </p:nvSpPr>
          <p:spPr>
            <a:xfrm>
              <a:off x="1103485" y="1229066"/>
              <a:ext cx="49597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600" dirty="0" err="1">
                  <a:latin typeface="Abadi Extra Light" panose="020B0604020202020204" pitchFamily="34" charset="0"/>
                </a:rPr>
                <a:t>BD’s</a:t>
              </a:r>
              <a:r>
                <a:rPr lang="fr-FR" sz="3600" dirty="0">
                  <a:latin typeface="Abadi Extra Light" panose="020B0604020202020204" pitchFamily="34" charset="0"/>
                </a:rPr>
                <a:t> workflow and </a:t>
              </a:r>
              <a:r>
                <a:rPr lang="fr-FR" sz="3600" dirty="0" err="1">
                  <a:latin typeface="Abadi Extra Light" panose="020B0604020202020204" pitchFamily="34" charset="0"/>
                </a:rPr>
                <a:t>our</a:t>
              </a:r>
              <a:r>
                <a:rPr lang="fr-FR" sz="3600" dirty="0">
                  <a:latin typeface="Abadi Extra Light" panose="020B0604020202020204" pitchFamily="34" charset="0"/>
                </a:rPr>
                <a:t> </a:t>
              </a:r>
              <a:r>
                <a:rPr lang="fr-FR" sz="3600" dirty="0" err="1">
                  <a:latin typeface="Abadi Extra Light" panose="020B0604020202020204" pitchFamily="34" charset="0"/>
                </a:rPr>
                <a:t>integration</a:t>
              </a:r>
              <a:endParaRPr lang="fr-FR" sz="36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0" y="6067425"/>
            <a:ext cx="12192000" cy="790575"/>
            <a:chOff x="0" y="6067425"/>
            <a:chExt cx="12192000" cy="790575"/>
          </a:xfrm>
        </p:grpSpPr>
        <p:sp>
          <p:nvSpPr>
            <p:cNvPr id="44" name="ZoneTexte 1">
              <a:extLst>
                <a:ext uri="{FF2B5EF4-FFF2-40B4-BE49-F238E27FC236}">
                  <a16:creationId xmlns:a16="http://schemas.microsoft.com/office/drawing/2014/main" id="{91194ABD-5326-4623-8719-6EC600089264}"/>
                </a:ext>
              </a:extLst>
            </p:cNvPr>
            <p:cNvSpPr txBox="1"/>
            <p:nvPr/>
          </p:nvSpPr>
          <p:spPr>
            <a:xfrm>
              <a:off x="0" y="6334779"/>
              <a:ext cx="1219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Komi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Agblodoe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-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Azat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Aleksanyan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- Lucas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Chabeau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– Mamadou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Diamban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–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Soheil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Salmani</a:t>
              </a:r>
              <a:endParaRPr lang="fr-F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endParaRPr>
            </a:p>
            <a:p>
              <a:pPr algn="just"/>
              <a:r>
                <a:rPr lang="fr-F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badi Extra Light" panose="020B0204020104020204" pitchFamily="34" charset="0"/>
                </a:rPr>
                <a:t>Didier Morel</a:t>
              </a:r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5700" y="6067425"/>
              <a:ext cx="790575" cy="790575"/>
            </a:xfrm>
            <a:prstGeom prst="rect">
              <a:avLst/>
            </a:prstGeom>
          </p:spPr>
        </p:pic>
      </p:grpSp>
      <p:grpSp>
        <p:nvGrpSpPr>
          <p:cNvPr id="46" name="Groupe 22">
            <a:extLst>
              <a:ext uri="{FF2B5EF4-FFF2-40B4-BE49-F238E27FC236}">
                <a16:creationId xmlns:a16="http://schemas.microsoft.com/office/drawing/2014/main" id="{3A92BEEB-A1E2-4C8A-BEAD-F49C6FBF1FAC}"/>
              </a:ext>
            </a:extLst>
          </p:cNvPr>
          <p:cNvGrpSpPr/>
          <p:nvPr/>
        </p:nvGrpSpPr>
        <p:grpSpPr>
          <a:xfrm>
            <a:off x="2744904" y="404554"/>
            <a:ext cx="7894681" cy="748387"/>
            <a:chOff x="2744904" y="404554"/>
            <a:chExt cx="7894681" cy="748387"/>
          </a:xfrm>
        </p:grpSpPr>
        <p:grpSp>
          <p:nvGrpSpPr>
            <p:cNvPr id="47" name="Groupe 23">
              <a:extLst>
                <a:ext uri="{FF2B5EF4-FFF2-40B4-BE49-F238E27FC236}">
                  <a16:creationId xmlns:a16="http://schemas.microsoft.com/office/drawing/2014/main" id="{46FBA561-CFA6-45B6-8ADE-0FB028A6F938}"/>
                </a:ext>
              </a:extLst>
            </p:cNvPr>
            <p:cNvGrpSpPr/>
            <p:nvPr/>
          </p:nvGrpSpPr>
          <p:grpSpPr>
            <a:xfrm>
              <a:off x="2744904" y="414277"/>
              <a:ext cx="1355131" cy="738664"/>
              <a:chOff x="1361566" y="1895302"/>
              <a:chExt cx="1355131" cy="738664"/>
            </a:xfrm>
          </p:grpSpPr>
          <p:sp>
            <p:nvSpPr>
              <p:cNvPr id="54" name="ZoneTexte 30">
                <a:extLst>
                  <a:ext uri="{FF2B5EF4-FFF2-40B4-BE49-F238E27FC236}">
                    <a16:creationId xmlns:a16="http://schemas.microsoft.com/office/drawing/2014/main" id="{10AA42D1-AA27-44F4-AC01-7E4C28651565}"/>
                  </a:ext>
                </a:extLst>
              </p:cNvPr>
              <p:cNvSpPr txBox="1"/>
              <p:nvPr/>
            </p:nvSpPr>
            <p:spPr>
              <a:xfrm>
                <a:off x="1361567" y="1895302"/>
                <a:ext cx="135513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 err="1">
                    <a:latin typeface="Abadi Extra Light" panose="020B0604020202020204" pitchFamily="34" charset="0"/>
                  </a:rPr>
                  <a:t>Context</a:t>
                </a:r>
                <a:endParaRPr lang="fr-FR" sz="2400" b="1" dirty="0"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55" name="Connecteur droit 31">
                <a:extLst>
                  <a:ext uri="{FF2B5EF4-FFF2-40B4-BE49-F238E27FC236}">
                    <a16:creationId xmlns:a16="http://schemas.microsoft.com/office/drawing/2014/main" id="{B20BCB14-5A20-422E-A06B-8178F7FF14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1566" y="2334828"/>
                <a:ext cx="135513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e 24">
              <a:extLst>
                <a:ext uri="{FF2B5EF4-FFF2-40B4-BE49-F238E27FC236}">
                  <a16:creationId xmlns:a16="http://schemas.microsoft.com/office/drawing/2014/main" id="{E31F5622-A2BA-4298-9BD7-5978D11BF62B}"/>
                </a:ext>
              </a:extLst>
            </p:cNvPr>
            <p:cNvGrpSpPr/>
            <p:nvPr/>
          </p:nvGrpSpPr>
          <p:grpSpPr>
            <a:xfrm>
              <a:off x="5744626" y="404554"/>
              <a:ext cx="1117727" cy="738664"/>
              <a:chOff x="791343" y="1885579"/>
              <a:chExt cx="1117727" cy="738664"/>
            </a:xfrm>
          </p:grpSpPr>
          <p:sp>
            <p:nvSpPr>
              <p:cNvPr id="52" name="ZoneTexte 28">
                <a:extLst>
                  <a:ext uri="{FF2B5EF4-FFF2-40B4-BE49-F238E27FC236}">
                    <a16:creationId xmlns:a16="http://schemas.microsoft.com/office/drawing/2014/main" id="{AABC5411-A25E-4B14-9255-F4390BFAFD09}"/>
                  </a:ext>
                </a:extLst>
              </p:cNvPr>
              <p:cNvSpPr txBox="1"/>
              <p:nvPr/>
            </p:nvSpPr>
            <p:spPr>
              <a:xfrm>
                <a:off x="929734" y="1885579"/>
                <a:ext cx="84094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>
                    <a:solidFill>
                      <a:schemeClr val="bg1">
                        <a:lumMod val="75000"/>
                      </a:schemeClr>
                    </a:solidFill>
                    <a:latin typeface="Abadi Extra Light" panose="020B0604020202020204" pitchFamily="34" charset="0"/>
                  </a:rPr>
                  <a:t>App</a:t>
                </a:r>
              </a:p>
              <a:p>
                <a:endParaRPr lang="fr-FR" dirty="0"/>
              </a:p>
            </p:txBody>
          </p:sp>
          <p:cxnSp>
            <p:nvCxnSpPr>
              <p:cNvPr id="53" name="Connecteur droit 29">
                <a:extLst>
                  <a:ext uri="{FF2B5EF4-FFF2-40B4-BE49-F238E27FC236}">
                    <a16:creationId xmlns:a16="http://schemas.microsoft.com/office/drawing/2014/main" id="{DBA493D9-EAD3-491E-944D-31C23DBA78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1343" y="2332281"/>
                <a:ext cx="1117727" cy="2547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e 25">
              <a:extLst>
                <a:ext uri="{FF2B5EF4-FFF2-40B4-BE49-F238E27FC236}">
                  <a16:creationId xmlns:a16="http://schemas.microsoft.com/office/drawing/2014/main" id="{C9532792-E619-4EBA-B95D-536C3466862B}"/>
                </a:ext>
              </a:extLst>
            </p:cNvPr>
            <p:cNvGrpSpPr/>
            <p:nvPr/>
          </p:nvGrpSpPr>
          <p:grpSpPr>
            <a:xfrm>
              <a:off x="8506942" y="414277"/>
              <a:ext cx="2132643" cy="738664"/>
              <a:chOff x="1255542" y="1895302"/>
              <a:chExt cx="2132643" cy="738664"/>
            </a:xfrm>
          </p:grpSpPr>
          <p:sp>
            <p:nvSpPr>
              <p:cNvPr id="50" name="ZoneTexte 26">
                <a:extLst>
                  <a:ext uri="{FF2B5EF4-FFF2-40B4-BE49-F238E27FC236}">
                    <a16:creationId xmlns:a16="http://schemas.microsoft.com/office/drawing/2014/main" id="{DAE6088A-6F59-41E8-ADFB-C6E3A2ED5CFE}"/>
                  </a:ext>
                </a:extLst>
              </p:cNvPr>
              <p:cNvSpPr txBox="1"/>
              <p:nvPr/>
            </p:nvSpPr>
            <p:spPr>
              <a:xfrm>
                <a:off x="1255542" y="1895302"/>
                <a:ext cx="213264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 err="1">
                    <a:solidFill>
                      <a:schemeClr val="bg1">
                        <a:lumMod val="75000"/>
                      </a:schemeClr>
                    </a:solidFill>
                    <a:latin typeface="Abadi Extra Light" panose="020B0604020202020204" pitchFamily="34" charset="0"/>
                  </a:rPr>
                  <a:t>Organization</a:t>
                </a:r>
                <a:endParaRPr lang="fr-FR" sz="2400" dirty="0">
                  <a:solidFill>
                    <a:schemeClr val="bg1">
                      <a:lumMod val="75000"/>
                    </a:schemeClr>
                  </a:solidFill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51" name="Connecteur droit 27">
                <a:extLst>
                  <a:ext uri="{FF2B5EF4-FFF2-40B4-BE49-F238E27FC236}">
                    <a16:creationId xmlns:a16="http://schemas.microsoft.com/office/drawing/2014/main" id="{AC47ED8C-AE50-4C27-B399-2211690DB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5987" y="2332281"/>
                <a:ext cx="1710478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74349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RÃ©sultat de recherche d'images pour &quot;uga&quot;">
            <a:extLst>
              <a:ext uri="{FF2B5EF4-FFF2-40B4-BE49-F238E27FC236}">
                <a16:creationId xmlns:a16="http://schemas.microsoft.com/office/drawing/2014/main" id="{45159814-FD32-4012-9694-D110A5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901497" cy="123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ZoneTexte 52">
            <a:extLst>
              <a:ext uri="{FF2B5EF4-FFF2-40B4-BE49-F238E27FC236}">
                <a16:creationId xmlns:a16="http://schemas.microsoft.com/office/drawing/2014/main" id="{486036A8-D81C-40F9-98BE-042B285741F3}"/>
              </a:ext>
            </a:extLst>
          </p:cNvPr>
          <p:cNvSpPr txBox="1"/>
          <p:nvPr/>
        </p:nvSpPr>
        <p:spPr>
          <a:xfrm>
            <a:off x="1531815" y="2971149"/>
            <a:ext cx="8659447" cy="12926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600" dirty="0">
                <a:latin typeface="Gabriola" pitchFamily="82" charset="0"/>
              </a:rPr>
              <a:t>“ Machine learning is swiftly infiltrating many areas within the healthcare industry, </a:t>
            </a:r>
            <a:br>
              <a:rPr lang="en-US" sz="2600" dirty="0">
                <a:latin typeface="Gabriola" pitchFamily="82" charset="0"/>
              </a:rPr>
            </a:br>
            <a:r>
              <a:rPr lang="en-US" sz="2600" dirty="0">
                <a:latin typeface="Gabriola" pitchFamily="82" charset="0"/>
              </a:rPr>
              <a:t>from diagnosis and prognosis to drug development and epidemiology, </a:t>
            </a:r>
            <a:br>
              <a:rPr lang="en-US" sz="2600" dirty="0">
                <a:latin typeface="Gabriola" pitchFamily="82" charset="0"/>
              </a:rPr>
            </a:br>
            <a:r>
              <a:rPr lang="en-US" sz="2600" dirty="0">
                <a:latin typeface="Gabriola" pitchFamily="82" charset="0"/>
              </a:rPr>
              <a:t>with significant potential to transform the medical landscape. ”  © nature.com</a:t>
            </a:r>
            <a:endParaRPr lang="fr-FR" sz="2600" dirty="0">
              <a:latin typeface="Gabriola" pitchFamily="82" charset="0"/>
            </a:endParaRP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93799E7A-2DFE-4762-AF90-C3410A1148AE}"/>
              </a:ext>
            </a:extLst>
          </p:cNvPr>
          <p:cNvGrpSpPr/>
          <p:nvPr/>
        </p:nvGrpSpPr>
        <p:grpSpPr>
          <a:xfrm>
            <a:off x="950747" y="1856297"/>
            <a:ext cx="8966976" cy="954107"/>
            <a:chOff x="1305337" y="1564750"/>
            <a:chExt cx="8966976" cy="954107"/>
          </a:xfrm>
        </p:grpSpPr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0D958259-2332-4D5E-A898-61EC2EF804A9}"/>
                </a:ext>
              </a:extLst>
            </p:cNvPr>
            <p:cNvCxnSpPr>
              <a:cxnSpLocks/>
            </p:cNvCxnSpPr>
            <p:nvPr/>
          </p:nvCxnSpPr>
          <p:spPr>
            <a:xfrm>
              <a:off x="1460798" y="2308325"/>
              <a:ext cx="447617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C2E08385-BAF9-4FDF-8E28-8EE7E0227114}"/>
                </a:ext>
              </a:extLst>
            </p:cNvPr>
            <p:cNvSpPr txBox="1"/>
            <p:nvPr/>
          </p:nvSpPr>
          <p:spPr>
            <a:xfrm>
              <a:off x="1305337" y="1564750"/>
              <a:ext cx="896697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4000" b="1" dirty="0">
                  <a:latin typeface="Abadi Extra Light" panose="020B0604020202020204" pitchFamily="34" charset="0"/>
                </a:rPr>
                <a:t>ML</a:t>
              </a:r>
              <a:r>
                <a:rPr lang="fr-FR" sz="4000" dirty="0">
                  <a:latin typeface="Abadi Extra Light" panose="020B0604020202020204" pitchFamily="34" charset="0"/>
                </a:rPr>
                <a:t> and </a:t>
              </a:r>
              <a:r>
                <a:rPr lang="fr-FR" sz="4000" dirty="0" err="1">
                  <a:latin typeface="Abadi Extra Light" panose="020B0604020202020204" pitchFamily="34" charset="0"/>
                </a:rPr>
                <a:t>healthcare</a:t>
              </a:r>
              <a:r>
                <a:rPr lang="fr-FR" sz="4000" dirty="0">
                  <a:latin typeface="Abadi Extra Light" panose="020B0604020202020204" pitchFamily="34" charset="0"/>
                </a:rPr>
                <a:t> </a:t>
              </a:r>
              <a:r>
                <a:rPr lang="fr-FR" sz="4000" dirty="0" err="1">
                  <a:latin typeface="Abadi Extra Light" panose="020B0604020202020204" pitchFamily="34" charset="0"/>
                </a:rPr>
                <a:t>industry</a:t>
              </a:r>
              <a:endParaRPr lang="fr-FR" sz="4000" dirty="0">
                <a:latin typeface="Abadi Extra Light" panose="020B0604020202020204" pitchFamily="34" charset="0"/>
              </a:endParaRPr>
            </a:p>
            <a:p>
              <a:endParaRPr lang="fr-FR" sz="1600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C3CA151-AB30-44D4-89DF-2892828A8829}"/>
              </a:ext>
            </a:extLst>
          </p:cNvPr>
          <p:cNvSpPr/>
          <p:nvPr/>
        </p:nvSpPr>
        <p:spPr>
          <a:xfrm>
            <a:off x="11569148" y="0"/>
            <a:ext cx="622852" cy="85125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5</a:t>
            </a:r>
          </a:p>
        </p:txBody>
      </p:sp>
      <p:pic>
        <p:nvPicPr>
          <p:cNvPr id="37" name="Picture 2" descr="https://media.springernature.com/w300/springer-static/image/art%3A10.1038%2Fs41563-019-0360-1/MediaObjects/41563_2019_360_Figa_HTM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470" y="4632260"/>
            <a:ext cx="1681009" cy="112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Image result for machine learning in medicin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6" t="15271" r="13099" b="9326"/>
          <a:stretch/>
        </p:blipFill>
        <p:spPr bwMode="auto">
          <a:xfrm>
            <a:off x="5414316" y="4632258"/>
            <a:ext cx="2718654" cy="112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Group 38"/>
          <p:cNvGrpSpPr/>
          <p:nvPr/>
        </p:nvGrpSpPr>
        <p:grpSpPr>
          <a:xfrm>
            <a:off x="0" y="6067425"/>
            <a:ext cx="12192000" cy="790575"/>
            <a:chOff x="0" y="6067425"/>
            <a:chExt cx="12192000" cy="790575"/>
          </a:xfrm>
        </p:grpSpPr>
        <p:sp>
          <p:nvSpPr>
            <p:cNvPr id="40" name="ZoneTexte 1">
              <a:extLst>
                <a:ext uri="{FF2B5EF4-FFF2-40B4-BE49-F238E27FC236}">
                  <a16:creationId xmlns:a16="http://schemas.microsoft.com/office/drawing/2014/main" id="{91194ABD-5326-4623-8719-6EC600089264}"/>
                </a:ext>
              </a:extLst>
            </p:cNvPr>
            <p:cNvSpPr txBox="1"/>
            <p:nvPr/>
          </p:nvSpPr>
          <p:spPr>
            <a:xfrm>
              <a:off x="0" y="6334779"/>
              <a:ext cx="1219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Komi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Agblodoe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-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Azat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Aleksanyan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- Lucas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Chabeau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– Mamadou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Diamban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–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Soheil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Salmani</a:t>
              </a:r>
              <a:endParaRPr lang="fr-F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endParaRPr>
            </a:p>
            <a:p>
              <a:pPr algn="just"/>
              <a:r>
                <a:rPr lang="fr-F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badi Extra Light" panose="020B0204020104020204" pitchFamily="34" charset="0"/>
                </a:rPr>
                <a:t>Didier Morel</a:t>
              </a:r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5700" y="6067425"/>
              <a:ext cx="790575" cy="790575"/>
            </a:xfrm>
            <a:prstGeom prst="rect">
              <a:avLst/>
            </a:prstGeom>
          </p:spPr>
        </p:pic>
      </p:grpSp>
      <p:grpSp>
        <p:nvGrpSpPr>
          <p:cNvPr id="42" name="Groupe 22">
            <a:extLst>
              <a:ext uri="{FF2B5EF4-FFF2-40B4-BE49-F238E27FC236}">
                <a16:creationId xmlns:a16="http://schemas.microsoft.com/office/drawing/2014/main" id="{3A92BEEB-A1E2-4C8A-BEAD-F49C6FBF1FAC}"/>
              </a:ext>
            </a:extLst>
          </p:cNvPr>
          <p:cNvGrpSpPr/>
          <p:nvPr/>
        </p:nvGrpSpPr>
        <p:grpSpPr>
          <a:xfrm>
            <a:off x="2744904" y="404554"/>
            <a:ext cx="7894681" cy="748387"/>
            <a:chOff x="2744904" y="404554"/>
            <a:chExt cx="7894681" cy="748387"/>
          </a:xfrm>
        </p:grpSpPr>
        <p:grpSp>
          <p:nvGrpSpPr>
            <p:cNvPr id="43" name="Groupe 23">
              <a:extLst>
                <a:ext uri="{FF2B5EF4-FFF2-40B4-BE49-F238E27FC236}">
                  <a16:creationId xmlns:a16="http://schemas.microsoft.com/office/drawing/2014/main" id="{46FBA561-CFA6-45B6-8ADE-0FB028A6F938}"/>
                </a:ext>
              </a:extLst>
            </p:cNvPr>
            <p:cNvGrpSpPr/>
            <p:nvPr/>
          </p:nvGrpSpPr>
          <p:grpSpPr>
            <a:xfrm>
              <a:off x="2744904" y="414277"/>
              <a:ext cx="1355131" cy="738664"/>
              <a:chOff x="1361566" y="1895302"/>
              <a:chExt cx="1355131" cy="738664"/>
            </a:xfrm>
          </p:grpSpPr>
          <p:sp>
            <p:nvSpPr>
              <p:cNvPr id="50" name="ZoneTexte 30">
                <a:extLst>
                  <a:ext uri="{FF2B5EF4-FFF2-40B4-BE49-F238E27FC236}">
                    <a16:creationId xmlns:a16="http://schemas.microsoft.com/office/drawing/2014/main" id="{10AA42D1-AA27-44F4-AC01-7E4C28651565}"/>
                  </a:ext>
                </a:extLst>
              </p:cNvPr>
              <p:cNvSpPr txBox="1"/>
              <p:nvPr/>
            </p:nvSpPr>
            <p:spPr>
              <a:xfrm>
                <a:off x="1361567" y="1895302"/>
                <a:ext cx="135513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 err="1">
                    <a:latin typeface="Abadi Extra Light" panose="020B0604020202020204" pitchFamily="34" charset="0"/>
                  </a:rPr>
                  <a:t>Context</a:t>
                </a:r>
                <a:endParaRPr lang="fr-FR" sz="2400" b="1" dirty="0"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51" name="Connecteur droit 31">
                <a:extLst>
                  <a:ext uri="{FF2B5EF4-FFF2-40B4-BE49-F238E27FC236}">
                    <a16:creationId xmlns:a16="http://schemas.microsoft.com/office/drawing/2014/main" id="{B20BCB14-5A20-422E-A06B-8178F7FF14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1566" y="2334828"/>
                <a:ext cx="135513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e 24">
              <a:extLst>
                <a:ext uri="{FF2B5EF4-FFF2-40B4-BE49-F238E27FC236}">
                  <a16:creationId xmlns:a16="http://schemas.microsoft.com/office/drawing/2014/main" id="{E31F5622-A2BA-4298-9BD7-5978D11BF62B}"/>
                </a:ext>
              </a:extLst>
            </p:cNvPr>
            <p:cNvGrpSpPr/>
            <p:nvPr/>
          </p:nvGrpSpPr>
          <p:grpSpPr>
            <a:xfrm>
              <a:off x="5744626" y="404554"/>
              <a:ext cx="1117727" cy="738664"/>
              <a:chOff x="791343" y="1885579"/>
              <a:chExt cx="1117727" cy="738664"/>
            </a:xfrm>
          </p:grpSpPr>
          <p:sp>
            <p:nvSpPr>
              <p:cNvPr id="48" name="ZoneTexte 28">
                <a:extLst>
                  <a:ext uri="{FF2B5EF4-FFF2-40B4-BE49-F238E27FC236}">
                    <a16:creationId xmlns:a16="http://schemas.microsoft.com/office/drawing/2014/main" id="{AABC5411-A25E-4B14-9255-F4390BFAFD09}"/>
                  </a:ext>
                </a:extLst>
              </p:cNvPr>
              <p:cNvSpPr txBox="1"/>
              <p:nvPr/>
            </p:nvSpPr>
            <p:spPr>
              <a:xfrm>
                <a:off x="929734" y="1885579"/>
                <a:ext cx="84094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>
                    <a:solidFill>
                      <a:schemeClr val="bg1">
                        <a:lumMod val="75000"/>
                      </a:schemeClr>
                    </a:solidFill>
                    <a:latin typeface="Abadi Extra Light" panose="020B0604020202020204" pitchFamily="34" charset="0"/>
                  </a:rPr>
                  <a:t>App</a:t>
                </a:r>
              </a:p>
              <a:p>
                <a:endParaRPr lang="fr-FR" dirty="0"/>
              </a:p>
            </p:txBody>
          </p:sp>
          <p:cxnSp>
            <p:nvCxnSpPr>
              <p:cNvPr id="49" name="Connecteur droit 29">
                <a:extLst>
                  <a:ext uri="{FF2B5EF4-FFF2-40B4-BE49-F238E27FC236}">
                    <a16:creationId xmlns:a16="http://schemas.microsoft.com/office/drawing/2014/main" id="{DBA493D9-EAD3-491E-944D-31C23DBA78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1343" y="2332281"/>
                <a:ext cx="1117727" cy="2547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e 25">
              <a:extLst>
                <a:ext uri="{FF2B5EF4-FFF2-40B4-BE49-F238E27FC236}">
                  <a16:creationId xmlns:a16="http://schemas.microsoft.com/office/drawing/2014/main" id="{C9532792-E619-4EBA-B95D-536C3466862B}"/>
                </a:ext>
              </a:extLst>
            </p:cNvPr>
            <p:cNvGrpSpPr/>
            <p:nvPr/>
          </p:nvGrpSpPr>
          <p:grpSpPr>
            <a:xfrm>
              <a:off x="8506942" y="414277"/>
              <a:ext cx="2132643" cy="738664"/>
              <a:chOff x="1255542" y="1895302"/>
              <a:chExt cx="2132643" cy="738664"/>
            </a:xfrm>
          </p:grpSpPr>
          <p:sp>
            <p:nvSpPr>
              <p:cNvPr id="46" name="ZoneTexte 26">
                <a:extLst>
                  <a:ext uri="{FF2B5EF4-FFF2-40B4-BE49-F238E27FC236}">
                    <a16:creationId xmlns:a16="http://schemas.microsoft.com/office/drawing/2014/main" id="{DAE6088A-6F59-41E8-ADFB-C6E3A2ED5CFE}"/>
                  </a:ext>
                </a:extLst>
              </p:cNvPr>
              <p:cNvSpPr txBox="1"/>
              <p:nvPr/>
            </p:nvSpPr>
            <p:spPr>
              <a:xfrm>
                <a:off x="1255542" y="1895302"/>
                <a:ext cx="213264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 err="1">
                    <a:solidFill>
                      <a:schemeClr val="bg1">
                        <a:lumMod val="75000"/>
                      </a:schemeClr>
                    </a:solidFill>
                    <a:latin typeface="Abadi Extra Light" panose="020B0604020202020204" pitchFamily="34" charset="0"/>
                  </a:rPr>
                  <a:t>Organization</a:t>
                </a:r>
                <a:endParaRPr lang="fr-FR" sz="2400" dirty="0">
                  <a:solidFill>
                    <a:schemeClr val="bg1">
                      <a:lumMod val="75000"/>
                    </a:schemeClr>
                  </a:solidFill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47" name="Connecteur droit 27">
                <a:extLst>
                  <a:ext uri="{FF2B5EF4-FFF2-40B4-BE49-F238E27FC236}">
                    <a16:creationId xmlns:a16="http://schemas.microsoft.com/office/drawing/2014/main" id="{AC47ED8C-AE50-4C27-B399-2211690DB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5987" y="2332281"/>
                <a:ext cx="1710478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92499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RÃ©sultat de recherche d'images pour &quot;uga&quot;">
            <a:extLst>
              <a:ext uri="{FF2B5EF4-FFF2-40B4-BE49-F238E27FC236}">
                <a16:creationId xmlns:a16="http://schemas.microsoft.com/office/drawing/2014/main" id="{45159814-FD32-4012-9694-D110A5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901497" cy="123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ZoneTexte 52">
            <a:extLst>
              <a:ext uri="{FF2B5EF4-FFF2-40B4-BE49-F238E27FC236}">
                <a16:creationId xmlns:a16="http://schemas.microsoft.com/office/drawing/2014/main" id="{486036A8-D81C-40F9-98BE-042B285741F3}"/>
              </a:ext>
            </a:extLst>
          </p:cNvPr>
          <p:cNvSpPr txBox="1"/>
          <p:nvPr/>
        </p:nvSpPr>
        <p:spPr>
          <a:xfrm>
            <a:off x="2744904" y="2902737"/>
            <a:ext cx="8561110" cy="13133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Develop</a:t>
            </a: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a </a:t>
            </a:r>
            <a:r>
              <a:rPr lang="fr-F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Shiny</a:t>
            </a: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application to test and compare ML </a:t>
            </a:r>
            <a:r>
              <a:rPr lang="fr-F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algorithms</a:t>
            </a: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on </a:t>
            </a:r>
            <a:r>
              <a:rPr lang="fr-F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any</a:t>
            </a: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</a:t>
            </a:r>
            <a:r>
              <a:rPr lang="fr-F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kind</a:t>
            </a: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of </a:t>
            </a:r>
            <a:r>
              <a:rPr lang="fr-F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dataset</a:t>
            </a:r>
            <a:endParaRPr lang="fr-FR" sz="2800" dirty="0">
              <a:solidFill>
                <a:schemeClr val="tx1">
                  <a:lumMod val="95000"/>
                  <a:lumOff val="5000"/>
                </a:schemeClr>
              </a:solidFill>
              <a:latin typeface="Abadi Extra Light" panose="020B0204020104020204" pitchFamily="34" charset="0"/>
            </a:endParaRP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93799E7A-2DFE-4762-AF90-C3410A1148AE}"/>
              </a:ext>
            </a:extLst>
          </p:cNvPr>
          <p:cNvGrpSpPr/>
          <p:nvPr/>
        </p:nvGrpSpPr>
        <p:grpSpPr>
          <a:xfrm>
            <a:off x="950747" y="1856297"/>
            <a:ext cx="9860128" cy="769441"/>
            <a:chOff x="1305338" y="1564750"/>
            <a:chExt cx="4959722" cy="769441"/>
          </a:xfrm>
        </p:grpSpPr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0D958259-2332-4D5E-A898-61EC2EF804A9}"/>
                </a:ext>
              </a:extLst>
            </p:cNvPr>
            <p:cNvCxnSpPr>
              <a:cxnSpLocks/>
            </p:cNvCxnSpPr>
            <p:nvPr/>
          </p:nvCxnSpPr>
          <p:spPr>
            <a:xfrm>
              <a:off x="1460798" y="2308325"/>
              <a:ext cx="447617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C2E08385-BAF9-4FDF-8E28-8EE7E0227114}"/>
                </a:ext>
              </a:extLst>
            </p:cNvPr>
            <p:cNvSpPr txBox="1"/>
            <p:nvPr/>
          </p:nvSpPr>
          <p:spPr>
            <a:xfrm>
              <a:off x="1305338" y="1564750"/>
              <a:ext cx="495972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latin typeface="Abadi Extra Light" panose="020B0604020202020204" pitchFamily="34" charset="0"/>
                </a:rPr>
                <a:t>Presentation of the application</a:t>
              </a:r>
              <a:endParaRPr lang="fr-FR" sz="4400" dirty="0">
                <a:latin typeface="Abadi Extra Light" panose="020B0604020202020204" pitchFamily="34" charset="0"/>
              </a:endParaRP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3A92BEEB-A1E2-4C8A-BEAD-F49C6FBF1FAC}"/>
              </a:ext>
            </a:extLst>
          </p:cNvPr>
          <p:cNvGrpSpPr/>
          <p:nvPr/>
        </p:nvGrpSpPr>
        <p:grpSpPr>
          <a:xfrm>
            <a:off x="2744904" y="404554"/>
            <a:ext cx="7894681" cy="748387"/>
            <a:chOff x="2744904" y="404554"/>
            <a:chExt cx="7894681" cy="748387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46FBA561-CFA6-45B6-8ADE-0FB028A6F938}"/>
                </a:ext>
              </a:extLst>
            </p:cNvPr>
            <p:cNvGrpSpPr/>
            <p:nvPr/>
          </p:nvGrpSpPr>
          <p:grpSpPr>
            <a:xfrm>
              <a:off x="2744904" y="414277"/>
              <a:ext cx="1355131" cy="738664"/>
              <a:chOff x="1361566" y="1895302"/>
              <a:chExt cx="1355131" cy="738664"/>
            </a:xfrm>
          </p:grpSpPr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10AA42D1-AA27-44F4-AC01-7E4C28651565}"/>
                  </a:ext>
                </a:extLst>
              </p:cNvPr>
              <p:cNvSpPr txBox="1"/>
              <p:nvPr/>
            </p:nvSpPr>
            <p:spPr>
              <a:xfrm>
                <a:off x="1361567" y="1895302"/>
                <a:ext cx="135513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 err="1">
                    <a:solidFill>
                      <a:schemeClr val="bg1">
                        <a:lumMod val="75000"/>
                      </a:schemeClr>
                    </a:solidFill>
                    <a:latin typeface="Abadi Extra Light" panose="020B0604020202020204" pitchFamily="34" charset="0"/>
                  </a:rPr>
                  <a:t>Context</a:t>
                </a:r>
                <a:endParaRPr lang="fr-FR" sz="2400" b="1" dirty="0">
                  <a:solidFill>
                    <a:schemeClr val="bg1">
                      <a:lumMod val="75000"/>
                    </a:schemeClr>
                  </a:solidFill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B20BCB14-5A20-422E-A06B-8178F7FF14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1566" y="2334828"/>
                <a:ext cx="135513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E31F5622-A2BA-4298-9BD7-5978D11BF62B}"/>
                </a:ext>
              </a:extLst>
            </p:cNvPr>
            <p:cNvGrpSpPr/>
            <p:nvPr/>
          </p:nvGrpSpPr>
          <p:grpSpPr>
            <a:xfrm>
              <a:off x="5744626" y="404554"/>
              <a:ext cx="1117727" cy="738664"/>
              <a:chOff x="791343" y="1885579"/>
              <a:chExt cx="1117727" cy="738664"/>
            </a:xfrm>
          </p:grpSpPr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ABC5411-A25E-4B14-9255-F4390BFAFD09}"/>
                  </a:ext>
                </a:extLst>
              </p:cNvPr>
              <p:cNvSpPr txBox="1"/>
              <p:nvPr/>
            </p:nvSpPr>
            <p:spPr>
              <a:xfrm>
                <a:off x="929734" y="1885579"/>
                <a:ext cx="84094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>
                    <a:latin typeface="Abadi Extra Light" panose="020B0604020202020204" pitchFamily="34" charset="0"/>
                  </a:rPr>
                  <a:t>App</a:t>
                </a:r>
              </a:p>
              <a:p>
                <a:endParaRPr lang="fr-FR" dirty="0"/>
              </a:p>
            </p:txBody>
          </p:sp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DBA493D9-EAD3-491E-944D-31C23DBA78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1343" y="2332281"/>
                <a:ext cx="1117727" cy="254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C9532792-E619-4EBA-B95D-536C3466862B}"/>
                </a:ext>
              </a:extLst>
            </p:cNvPr>
            <p:cNvGrpSpPr/>
            <p:nvPr/>
          </p:nvGrpSpPr>
          <p:grpSpPr>
            <a:xfrm>
              <a:off x="8506942" y="414277"/>
              <a:ext cx="2132643" cy="738664"/>
              <a:chOff x="1255542" y="1895302"/>
              <a:chExt cx="2132643" cy="738664"/>
            </a:xfrm>
          </p:grpSpPr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DAE6088A-6F59-41E8-ADFB-C6E3A2ED5CFE}"/>
                  </a:ext>
                </a:extLst>
              </p:cNvPr>
              <p:cNvSpPr txBox="1"/>
              <p:nvPr/>
            </p:nvSpPr>
            <p:spPr>
              <a:xfrm>
                <a:off x="1255542" y="1895302"/>
                <a:ext cx="213264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 err="1">
                    <a:solidFill>
                      <a:schemeClr val="bg1">
                        <a:lumMod val="75000"/>
                      </a:schemeClr>
                    </a:solidFill>
                    <a:latin typeface="Abadi Extra Light" panose="020B0604020202020204" pitchFamily="34" charset="0"/>
                  </a:rPr>
                  <a:t>Organization</a:t>
                </a:r>
                <a:endParaRPr lang="fr-FR" sz="2400" dirty="0">
                  <a:solidFill>
                    <a:schemeClr val="bg1">
                      <a:lumMod val="75000"/>
                    </a:schemeClr>
                  </a:solidFill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AC47ED8C-AE50-4C27-B399-2211690DB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5987" y="2332281"/>
                <a:ext cx="1710478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C3CA151-AB30-44D4-89DF-2892828A8829}"/>
              </a:ext>
            </a:extLst>
          </p:cNvPr>
          <p:cNvSpPr/>
          <p:nvPr/>
        </p:nvSpPr>
        <p:spPr>
          <a:xfrm>
            <a:off x="11569148" y="0"/>
            <a:ext cx="622852" cy="85125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6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0" y="6067425"/>
            <a:ext cx="12192000" cy="790575"/>
            <a:chOff x="0" y="6067425"/>
            <a:chExt cx="12192000" cy="790575"/>
          </a:xfrm>
        </p:grpSpPr>
        <p:sp>
          <p:nvSpPr>
            <p:cNvPr id="38" name="ZoneTexte 1">
              <a:extLst>
                <a:ext uri="{FF2B5EF4-FFF2-40B4-BE49-F238E27FC236}">
                  <a16:creationId xmlns:a16="http://schemas.microsoft.com/office/drawing/2014/main" id="{91194ABD-5326-4623-8719-6EC600089264}"/>
                </a:ext>
              </a:extLst>
            </p:cNvPr>
            <p:cNvSpPr txBox="1"/>
            <p:nvPr/>
          </p:nvSpPr>
          <p:spPr>
            <a:xfrm>
              <a:off x="0" y="6334779"/>
              <a:ext cx="1219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Komi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Agblodoe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-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Azat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Aleksanyan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- Lucas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Chabeau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– Mamadou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Diamban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–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Soheil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Salmani</a:t>
              </a:r>
              <a:endParaRPr lang="fr-F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endParaRPr>
            </a:p>
            <a:p>
              <a:pPr algn="just"/>
              <a:r>
                <a:rPr lang="fr-F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badi Extra Light" panose="020B0204020104020204" pitchFamily="34" charset="0"/>
                </a:rPr>
                <a:t>Didier Morel</a:t>
              </a:r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5700" y="6067425"/>
              <a:ext cx="790575" cy="7905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1269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RÃ©sultat de recherche d'images pour &quot;uga&quot;">
            <a:extLst>
              <a:ext uri="{FF2B5EF4-FFF2-40B4-BE49-F238E27FC236}">
                <a16:creationId xmlns:a16="http://schemas.microsoft.com/office/drawing/2014/main" id="{45159814-FD32-4012-9694-D110A5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901497" cy="123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ZoneTexte 52">
            <a:extLst>
              <a:ext uri="{FF2B5EF4-FFF2-40B4-BE49-F238E27FC236}">
                <a16:creationId xmlns:a16="http://schemas.microsoft.com/office/drawing/2014/main" id="{486036A8-D81C-40F9-98BE-042B285741F3}"/>
              </a:ext>
            </a:extLst>
          </p:cNvPr>
          <p:cNvSpPr txBox="1"/>
          <p:nvPr/>
        </p:nvSpPr>
        <p:spPr>
          <a:xfrm>
            <a:off x="2744904" y="2902737"/>
            <a:ext cx="8561110" cy="25428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Extract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the data </a:t>
            </a:r>
            <a:r>
              <a:rPr lang="fr-F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from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</a:t>
            </a:r>
            <a:r>
              <a:rPr lang="fr-F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its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source (.txt, .csv, Excel, etc.)</a:t>
            </a:r>
            <a:endParaRPr lang="fr-FR" sz="2000" dirty="0">
              <a:solidFill>
                <a:schemeClr val="tx1">
                  <a:lumMod val="95000"/>
                  <a:lumOff val="5000"/>
                </a:schemeClr>
              </a:solidFill>
              <a:latin typeface="Abadi Extra Light" panose="020B020402010402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Arial"/>
              <a:buChar char="•"/>
            </a:pP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Different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code for </a:t>
            </a: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each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format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Identify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the type of </a:t>
            </a:r>
            <a:r>
              <a:rPr lang="fr-F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each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variable</a:t>
            </a:r>
          </a:p>
          <a:p>
            <a:pPr marL="800100" lvl="1" indent="-342900" algn="just">
              <a:lnSpc>
                <a:spcPct val="150000"/>
              </a:lnSpc>
              <a:buFont typeface="Arial"/>
              <a:buChar char="•"/>
            </a:pP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Can </a:t>
            </a: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be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 long to do </a:t>
            </a: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that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</a:t>
            </a: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manually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for a large </a:t>
            </a: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dataset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</a:t>
            </a: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with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lots of variables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Manage </a:t>
            </a:r>
            <a:r>
              <a:rPr lang="fr-F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missing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values</a:t>
            </a: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Several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</a:t>
            </a: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methods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</a:t>
            </a: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exist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to deal </a:t>
            </a: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with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</a:t>
            </a: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missing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values</a:t>
            </a:r>
            <a:endParaRPr lang="fr-FR" sz="1600" dirty="0">
              <a:solidFill>
                <a:schemeClr val="tx1">
                  <a:lumMod val="95000"/>
                  <a:lumOff val="5000"/>
                </a:schemeClr>
              </a:solidFill>
              <a:latin typeface="Abadi Extra Light" panose="020B0204020104020204" pitchFamily="34" charset="0"/>
            </a:endParaRP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93799E7A-2DFE-4762-AF90-C3410A1148AE}"/>
              </a:ext>
            </a:extLst>
          </p:cNvPr>
          <p:cNvGrpSpPr/>
          <p:nvPr/>
        </p:nvGrpSpPr>
        <p:grpSpPr>
          <a:xfrm>
            <a:off x="950747" y="1856297"/>
            <a:ext cx="6126327" cy="769441"/>
            <a:chOff x="1305338" y="1564750"/>
            <a:chExt cx="4959722" cy="769441"/>
          </a:xfrm>
        </p:grpSpPr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0D958259-2332-4D5E-A898-61EC2EF804A9}"/>
                </a:ext>
              </a:extLst>
            </p:cNvPr>
            <p:cNvCxnSpPr>
              <a:cxnSpLocks/>
            </p:cNvCxnSpPr>
            <p:nvPr/>
          </p:nvCxnSpPr>
          <p:spPr>
            <a:xfrm>
              <a:off x="1460798" y="2308325"/>
              <a:ext cx="447617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C2E08385-BAF9-4FDF-8E28-8EE7E0227114}"/>
                </a:ext>
              </a:extLst>
            </p:cNvPr>
            <p:cNvSpPr txBox="1"/>
            <p:nvPr/>
          </p:nvSpPr>
          <p:spPr>
            <a:xfrm>
              <a:off x="1305338" y="1564750"/>
              <a:ext cx="495972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4400" dirty="0">
                  <a:latin typeface="Abadi Extra Light" panose="020B0604020202020204" pitchFamily="34" charset="0"/>
                </a:rPr>
                <a:t>Issues</a:t>
              </a:r>
              <a:endParaRPr lang="fr-FR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C3CA151-AB30-44D4-89DF-2892828A8829}"/>
              </a:ext>
            </a:extLst>
          </p:cNvPr>
          <p:cNvSpPr/>
          <p:nvPr/>
        </p:nvSpPr>
        <p:spPr>
          <a:xfrm>
            <a:off x="11569148" y="0"/>
            <a:ext cx="622852" cy="85125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7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0" y="6067425"/>
            <a:ext cx="12192000" cy="790575"/>
            <a:chOff x="0" y="6067425"/>
            <a:chExt cx="12192000" cy="790575"/>
          </a:xfrm>
        </p:grpSpPr>
        <p:sp>
          <p:nvSpPr>
            <p:cNvPr id="38" name="ZoneTexte 1">
              <a:extLst>
                <a:ext uri="{FF2B5EF4-FFF2-40B4-BE49-F238E27FC236}">
                  <a16:creationId xmlns:a16="http://schemas.microsoft.com/office/drawing/2014/main" id="{91194ABD-5326-4623-8719-6EC600089264}"/>
                </a:ext>
              </a:extLst>
            </p:cNvPr>
            <p:cNvSpPr txBox="1"/>
            <p:nvPr/>
          </p:nvSpPr>
          <p:spPr>
            <a:xfrm>
              <a:off x="0" y="6334779"/>
              <a:ext cx="1219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Komi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Agblodoe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-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Azat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Aleksanyan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- Lucas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Chabeau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– Mamadou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Diamban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–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Soheil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Salmani</a:t>
              </a:r>
              <a:endParaRPr lang="fr-F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endParaRPr>
            </a:p>
            <a:p>
              <a:pPr algn="just"/>
              <a:r>
                <a:rPr lang="fr-F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badi Extra Light" panose="020B0204020104020204" pitchFamily="34" charset="0"/>
                </a:rPr>
                <a:t>Didier Morel</a:t>
              </a:r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5700" y="6067425"/>
              <a:ext cx="790575" cy="790575"/>
            </a:xfrm>
            <a:prstGeom prst="rect">
              <a:avLst/>
            </a:prstGeom>
          </p:spPr>
        </p:pic>
      </p:grpSp>
      <p:grpSp>
        <p:nvGrpSpPr>
          <p:cNvPr id="33" name="Groupe 22">
            <a:extLst>
              <a:ext uri="{FF2B5EF4-FFF2-40B4-BE49-F238E27FC236}">
                <a16:creationId xmlns:a16="http://schemas.microsoft.com/office/drawing/2014/main" id="{3A92BEEB-A1E2-4C8A-BEAD-F49C6FBF1FAC}"/>
              </a:ext>
            </a:extLst>
          </p:cNvPr>
          <p:cNvGrpSpPr/>
          <p:nvPr/>
        </p:nvGrpSpPr>
        <p:grpSpPr>
          <a:xfrm>
            <a:off x="2744904" y="404554"/>
            <a:ext cx="7894681" cy="748387"/>
            <a:chOff x="2744904" y="404554"/>
            <a:chExt cx="7894681" cy="748387"/>
          </a:xfrm>
        </p:grpSpPr>
        <p:grpSp>
          <p:nvGrpSpPr>
            <p:cNvPr id="34" name="Groupe 23">
              <a:extLst>
                <a:ext uri="{FF2B5EF4-FFF2-40B4-BE49-F238E27FC236}">
                  <a16:creationId xmlns:a16="http://schemas.microsoft.com/office/drawing/2014/main" id="{46FBA561-CFA6-45B6-8ADE-0FB028A6F938}"/>
                </a:ext>
              </a:extLst>
            </p:cNvPr>
            <p:cNvGrpSpPr/>
            <p:nvPr/>
          </p:nvGrpSpPr>
          <p:grpSpPr>
            <a:xfrm>
              <a:off x="2744904" y="414277"/>
              <a:ext cx="1355131" cy="738664"/>
              <a:chOff x="1361566" y="1895302"/>
              <a:chExt cx="1355131" cy="738664"/>
            </a:xfrm>
          </p:grpSpPr>
          <p:sp>
            <p:nvSpPr>
              <p:cNvPr id="44" name="ZoneTexte 30">
                <a:extLst>
                  <a:ext uri="{FF2B5EF4-FFF2-40B4-BE49-F238E27FC236}">
                    <a16:creationId xmlns:a16="http://schemas.microsoft.com/office/drawing/2014/main" id="{10AA42D1-AA27-44F4-AC01-7E4C28651565}"/>
                  </a:ext>
                </a:extLst>
              </p:cNvPr>
              <p:cNvSpPr txBox="1"/>
              <p:nvPr/>
            </p:nvSpPr>
            <p:spPr>
              <a:xfrm>
                <a:off x="1361567" y="1895302"/>
                <a:ext cx="135513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 err="1">
                    <a:solidFill>
                      <a:schemeClr val="bg1">
                        <a:lumMod val="75000"/>
                      </a:schemeClr>
                    </a:solidFill>
                    <a:latin typeface="Abadi Extra Light" panose="020B0604020202020204" pitchFamily="34" charset="0"/>
                  </a:rPr>
                  <a:t>Context</a:t>
                </a:r>
                <a:endParaRPr lang="fr-FR" sz="2400" b="1" dirty="0">
                  <a:solidFill>
                    <a:schemeClr val="bg1">
                      <a:lumMod val="75000"/>
                    </a:schemeClr>
                  </a:solidFill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45" name="Connecteur droit 31">
                <a:extLst>
                  <a:ext uri="{FF2B5EF4-FFF2-40B4-BE49-F238E27FC236}">
                    <a16:creationId xmlns:a16="http://schemas.microsoft.com/office/drawing/2014/main" id="{B20BCB14-5A20-422E-A06B-8178F7FF14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1566" y="2334828"/>
                <a:ext cx="135513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e 24">
              <a:extLst>
                <a:ext uri="{FF2B5EF4-FFF2-40B4-BE49-F238E27FC236}">
                  <a16:creationId xmlns:a16="http://schemas.microsoft.com/office/drawing/2014/main" id="{E31F5622-A2BA-4298-9BD7-5978D11BF62B}"/>
                </a:ext>
              </a:extLst>
            </p:cNvPr>
            <p:cNvGrpSpPr/>
            <p:nvPr/>
          </p:nvGrpSpPr>
          <p:grpSpPr>
            <a:xfrm>
              <a:off x="5744626" y="404554"/>
              <a:ext cx="1117727" cy="738664"/>
              <a:chOff x="791343" y="1885579"/>
              <a:chExt cx="1117727" cy="738664"/>
            </a:xfrm>
          </p:grpSpPr>
          <p:sp>
            <p:nvSpPr>
              <p:cNvPr id="42" name="ZoneTexte 28">
                <a:extLst>
                  <a:ext uri="{FF2B5EF4-FFF2-40B4-BE49-F238E27FC236}">
                    <a16:creationId xmlns:a16="http://schemas.microsoft.com/office/drawing/2014/main" id="{AABC5411-A25E-4B14-9255-F4390BFAFD09}"/>
                  </a:ext>
                </a:extLst>
              </p:cNvPr>
              <p:cNvSpPr txBox="1"/>
              <p:nvPr/>
            </p:nvSpPr>
            <p:spPr>
              <a:xfrm>
                <a:off x="929734" y="1885579"/>
                <a:ext cx="84094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>
                    <a:latin typeface="Abadi Extra Light" panose="020B0604020202020204" pitchFamily="34" charset="0"/>
                  </a:rPr>
                  <a:t>App</a:t>
                </a:r>
              </a:p>
              <a:p>
                <a:endParaRPr lang="fr-FR" dirty="0"/>
              </a:p>
            </p:txBody>
          </p:sp>
          <p:cxnSp>
            <p:nvCxnSpPr>
              <p:cNvPr id="43" name="Connecteur droit 29">
                <a:extLst>
                  <a:ext uri="{FF2B5EF4-FFF2-40B4-BE49-F238E27FC236}">
                    <a16:creationId xmlns:a16="http://schemas.microsoft.com/office/drawing/2014/main" id="{DBA493D9-EAD3-491E-944D-31C23DBA78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1343" y="2332281"/>
                <a:ext cx="1117727" cy="254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25">
              <a:extLst>
                <a:ext uri="{FF2B5EF4-FFF2-40B4-BE49-F238E27FC236}">
                  <a16:creationId xmlns:a16="http://schemas.microsoft.com/office/drawing/2014/main" id="{C9532792-E619-4EBA-B95D-536C3466862B}"/>
                </a:ext>
              </a:extLst>
            </p:cNvPr>
            <p:cNvGrpSpPr/>
            <p:nvPr/>
          </p:nvGrpSpPr>
          <p:grpSpPr>
            <a:xfrm>
              <a:off x="8506942" y="414277"/>
              <a:ext cx="2132643" cy="738664"/>
              <a:chOff x="1255542" y="1895302"/>
              <a:chExt cx="2132643" cy="738664"/>
            </a:xfrm>
          </p:grpSpPr>
          <p:sp>
            <p:nvSpPr>
              <p:cNvPr id="40" name="ZoneTexte 26">
                <a:extLst>
                  <a:ext uri="{FF2B5EF4-FFF2-40B4-BE49-F238E27FC236}">
                    <a16:creationId xmlns:a16="http://schemas.microsoft.com/office/drawing/2014/main" id="{DAE6088A-6F59-41E8-ADFB-C6E3A2ED5CFE}"/>
                  </a:ext>
                </a:extLst>
              </p:cNvPr>
              <p:cNvSpPr txBox="1"/>
              <p:nvPr/>
            </p:nvSpPr>
            <p:spPr>
              <a:xfrm>
                <a:off x="1255542" y="1895302"/>
                <a:ext cx="213264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 err="1">
                    <a:solidFill>
                      <a:schemeClr val="bg1">
                        <a:lumMod val="75000"/>
                      </a:schemeClr>
                    </a:solidFill>
                    <a:latin typeface="Abadi Extra Light" panose="020B0604020202020204" pitchFamily="34" charset="0"/>
                  </a:rPr>
                  <a:t>Organization</a:t>
                </a:r>
                <a:endParaRPr lang="fr-FR" sz="2400" dirty="0">
                  <a:solidFill>
                    <a:schemeClr val="bg1">
                      <a:lumMod val="75000"/>
                    </a:schemeClr>
                  </a:solidFill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41" name="Connecteur droit 27">
                <a:extLst>
                  <a:ext uri="{FF2B5EF4-FFF2-40B4-BE49-F238E27FC236}">
                    <a16:creationId xmlns:a16="http://schemas.microsoft.com/office/drawing/2014/main" id="{AC47ED8C-AE50-4C27-B399-2211690DB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5987" y="2332281"/>
                <a:ext cx="1710478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95585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RÃ©sultat de recherche d'images pour &quot;uga&quot;">
            <a:extLst>
              <a:ext uri="{FF2B5EF4-FFF2-40B4-BE49-F238E27FC236}">
                <a16:creationId xmlns:a16="http://schemas.microsoft.com/office/drawing/2014/main" id="{45159814-FD32-4012-9694-D110A5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901497" cy="123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ZoneTexte 52">
            <a:extLst>
              <a:ext uri="{FF2B5EF4-FFF2-40B4-BE49-F238E27FC236}">
                <a16:creationId xmlns:a16="http://schemas.microsoft.com/office/drawing/2014/main" id="{486036A8-D81C-40F9-98BE-042B285741F3}"/>
              </a:ext>
            </a:extLst>
          </p:cNvPr>
          <p:cNvSpPr txBox="1"/>
          <p:nvPr/>
        </p:nvSpPr>
        <p:spPr>
          <a:xfrm>
            <a:off x="2744904" y="2902737"/>
            <a:ext cx="8561110" cy="252261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Select ML </a:t>
            </a:r>
            <a:r>
              <a:rPr lang="fr-F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algorithm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and </a:t>
            </a:r>
            <a:r>
              <a:rPr lang="fr-F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his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settings (</a:t>
            </a:r>
            <a:r>
              <a:rPr lang="fr-F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called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</a:t>
            </a:r>
            <a:r>
              <a:rPr lang="fr-FR" sz="20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hyperparameters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)</a:t>
            </a:r>
            <a:endParaRPr lang="fr-FR" sz="2000" dirty="0">
              <a:solidFill>
                <a:schemeClr val="tx1">
                  <a:lumMod val="95000"/>
                  <a:lumOff val="5000"/>
                </a:schemeClr>
              </a:solidFill>
              <a:latin typeface="Abadi Extra Light" panose="020B020402010402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Arial"/>
              <a:buChar char="•"/>
            </a:pP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Many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</a:t>
            </a: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differents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ML </a:t>
            </a: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methods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</a:t>
            </a: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exist</a:t>
            </a:r>
            <a:endParaRPr lang="fr-FR" sz="1600" dirty="0">
              <a:solidFill>
                <a:schemeClr val="tx1">
                  <a:lumMod val="95000"/>
                  <a:lumOff val="5000"/>
                </a:schemeClr>
              </a:solidFill>
              <a:latin typeface="Abadi Extra Light" panose="020B020402010402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Arial"/>
              <a:buChar char="•"/>
            </a:pP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Often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, </a:t>
            </a: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we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</a:t>
            </a: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don't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know </a:t>
            </a: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which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</a:t>
            </a: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algorithm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to </a:t>
            </a: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choose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</a:t>
            </a: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until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</a:t>
            </a: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we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test </a:t>
            </a: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some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of </a:t>
            </a: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them</a:t>
            </a:r>
            <a:endParaRPr lang="fr-FR" sz="1600" dirty="0">
              <a:solidFill>
                <a:schemeClr val="tx1">
                  <a:lumMod val="95000"/>
                  <a:lumOff val="5000"/>
                </a:schemeClr>
              </a:solidFill>
              <a:latin typeface="Abadi Extra Light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Launch the training phase</a:t>
            </a:r>
          </a:p>
          <a:p>
            <a:pPr marL="800100" lvl="1" indent="-342900" algn="just">
              <a:lnSpc>
                <a:spcPct val="150000"/>
              </a:lnSpc>
              <a:buFont typeface="Arial"/>
              <a:buChar char="•"/>
            </a:pPr>
            <a:r>
              <a:rPr lang="fr-FR" sz="155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Can </a:t>
            </a:r>
            <a:r>
              <a:rPr lang="fr-FR" sz="15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be</a:t>
            </a:r>
            <a:r>
              <a:rPr lang="fr-FR" sz="155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long and </a:t>
            </a:r>
            <a:r>
              <a:rPr lang="fr-FR" sz="15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it</a:t>
            </a:r>
            <a:r>
              <a:rPr lang="fr-FR" sz="155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</a:t>
            </a:r>
            <a:r>
              <a:rPr lang="fr-FR" sz="15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takes</a:t>
            </a:r>
            <a:r>
              <a:rPr lang="fr-FR" sz="155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time if </a:t>
            </a:r>
            <a:r>
              <a:rPr lang="fr-FR" sz="15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we</a:t>
            </a:r>
            <a:r>
              <a:rPr lang="fr-FR" sz="155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test </a:t>
            </a:r>
            <a:r>
              <a:rPr lang="fr-FR" sz="15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different</a:t>
            </a:r>
            <a:r>
              <a:rPr lang="fr-FR" sz="155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ML </a:t>
            </a:r>
            <a:r>
              <a:rPr lang="fr-FR" sz="15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methods</a:t>
            </a:r>
            <a:r>
              <a:rPr lang="fr-FR" sz="155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</a:t>
            </a:r>
            <a:r>
              <a:rPr lang="fr-FR" sz="15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with</a:t>
            </a:r>
            <a:r>
              <a:rPr lang="fr-FR" sz="155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</a:t>
            </a:r>
            <a:r>
              <a:rPr lang="fr-FR" sz="15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different</a:t>
            </a:r>
            <a:r>
              <a:rPr lang="fr-FR" sz="155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</a:t>
            </a:r>
            <a:r>
              <a:rPr lang="fr-FR" sz="15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hyperparameters</a:t>
            </a:r>
            <a:endParaRPr lang="fr-FR" sz="1550" dirty="0">
              <a:solidFill>
                <a:schemeClr val="tx1">
                  <a:lumMod val="95000"/>
                  <a:lumOff val="5000"/>
                </a:schemeClr>
              </a:solidFill>
              <a:latin typeface="Abadi Extra Light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Analyze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the </a:t>
            </a:r>
            <a:r>
              <a:rPr lang="fr-F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quality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of the model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93799E7A-2DFE-4762-AF90-C3410A1148AE}"/>
              </a:ext>
            </a:extLst>
          </p:cNvPr>
          <p:cNvGrpSpPr/>
          <p:nvPr/>
        </p:nvGrpSpPr>
        <p:grpSpPr>
          <a:xfrm>
            <a:off x="950747" y="1856297"/>
            <a:ext cx="6126327" cy="769441"/>
            <a:chOff x="1305338" y="1564750"/>
            <a:chExt cx="4959722" cy="769441"/>
          </a:xfrm>
        </p:grpSpPr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0D958259-2332-4D5E-A898-61EC2EF804A9}"/>
                </a:ext>
              </a:extLst>
            </p:cNvPr>
            <p:cNvCxnSpPr>
              <a:cxnSpLocks/>
            </p:cNvCxnSpPr>
            <p:nvPr/>
          </p:nvCxnSpPr>
          <p:spPr>
            <a:xfrm>
              <a:off x="1460798" y="2308325"/>
              <a:ext cx="447617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C2E08385-BAF9-4FDF-8E28-8EE7E0227114}"/>
                </a:ext>
              </a:extLst>
            </p:cNvPr>
            <p:cNvSpPr txBox="1"/>
            <p:nvPr/>
          </p:nvSpPr>
          <p:spPr>
            <a:xfrm>
              <a:off x="1305338" y="1564750"/>
              <a:ext cx="495972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4400" dirty="0">
                  <a:latin typeface="Abadi Extra Light" panose="020B0604020202020204" pitchFamily="34" charset="0"/>
                </a:rPr>
                <a:t>Issues</a:t>
              </a:r>
              <a:endParaRPr lang="fr-FR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C3CA151-AB30-44D4-89DF-2892828A8829}"/>
              </a:ext>
            </a:extLst>
          </p:cNvPr>
          <p:cNvSpPr/>
          <p:nvPr/>
        </p:nvSpPr>
        <p:spPr>
          <a:xfrm>
            <a:off x="11569148" y="0"/>
            <a:ext cx="622852" cy="85125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8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0" y="6067425"/>
            <a:ext cx="12192000" cy="790575"/>
            <a:chOff x="0" y="6067425"/>
            <a:chExt cx="12192000" cy="790575"/>
          </a:xfrm>
        </p:grpSpPr>
        <p:sp>
          <p:nvSpPr>
            <p:cNvPr id="38" name="ZoneTexte 1">
              <a:extLst>
                <a:ext uri="{FF2B5EF4-FFF2-40B4-BE49-F238E27FC236}">
                  <a16:creationId xmlns:a16="http://schemas.microsoft.com/office/drawing/2014/main" id="{91194ABD-5326-4623-8719-6EC600089264}"/>
                </a:ext>
              </a:extLst>
            </p:cNvPr>
            <p:cNvSpPr txBox="1"/>
            <p:nvPr/>
          </p:nvSpPr>
          <p:spPr>
            <a:xfrm>
              <a:off x="0" y="6334779"/>
              <a:ext cx="1219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Komi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Agblodoe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-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Azat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Aleksanyan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- Lucas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Chabeau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– Mamadou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Diamban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–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Soheil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Salmani</a:t>
              </a:r>
              <a:endParaRPr lang="fr-F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endParaRPr>
            </a:p>
            <a:p>
              <a:pPr algn="just"/>
              <a:r>
                <a:rPr lang="fr-F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badi Extra Light" panose="020B0204020104020204" pitchFamily="34" charset="0"/>
                </a:rPr>
                <a:t>Didier Morel</a:t>
              </a:r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5700" y="6067425"/>
              <a:ext cx="790575" cy="790575"/>
            </a:xfrm>
            <a:prstGeom prst="rect">
              <a:avLst/>
            </a:prstGeom>
          </p:spPr>
        </p:pic>
      </p:grpSp>
      <p:grpSp>
        <p:nvGrpSpPr>
          <p:cNvPr id="33" name="Groupe 22">
            <a:extLst>
              <a:ext uri="{FF2B5EF4-FFF2-40B4-BE49-F238E27FC236}">
                <a16:creationId xmlns:a16="http://schemas.microsoft.com/office/drawing/2014/main" id="{3A92BEEB-A1E2-4C8A-BEAD-F49C6FBF1FAC}"/>
              </a:ext>
            </a:extLst>
          </p:cNvPr>
          <p:cNvGrpSpPr/>
          <p:nvPr/>
        </p:nvGrpSpPr>
        <p:grpSpPr>
          <a:xfrm>
            <a:off x="2744904" y="404554"/>
            <a:ext cx="7894681" cy="748387"/>
            <a:chOff x="2744904" y="404554"/>
            <a:chExt cx="7894681" cy="748387"/>
          </a:xfrm>
        </p:grpSpPr>
        <p:grpSp>
          <p:nvGrpSpPr>
            <p:cNvPr id="34" name="Groupe 23">
              <a:extLst>
                <a:ext uri="{FF2B5EF4-FFF2-40B4-BE49-F238E27FC236}">
                  <a16:creationId xmlns:a16="http://schemas.microsoft.com/office/drawing/2014/main" id="{46FBA561-CFA6-45B6-8ADE-0FB028A6F938}"/>
                </a:ext>
              </a:extLst>
            </p:cNvPr>
            <p:cNvGrpSpPr/>
            <p:nvPr/>
          </p:nvGrpSpPr>
          <p:grpSpPr>
            <a:xfrm>
              <a:off x="2744904" y="414277"/>
              <a:ext cx="1355131" cy="738664"/>
              <a:chOff x="1361566" y="1895302"/>
              <a:chExt cx="1355131" cy="738664"/>
            </a:xfrm>
          </p:grpSpPr>
          <p:sp>
            <p:nvSpPr>
              <p:cNvPr id="44" name="ZoneTexte 30">
                <a:extLst>
                  <a:ext uri="{FF2B5EF4-FFF2-40B4-BE49-F238E27FC236}">
                    <a16:creationId xmlns:a16="http://schemas.microsoft.com/office/drawing/2014/main" id="{10AA42D1-AA27-44F4-AC01-7E4C28651565}"/>
                  </a:ext>
                </a:extLst>
              </p:cNvPr>
              <p:cNvSpPr txBox="1"/>
              <p:nvPr/>
            </p:nvSpPr>
            <p:spPr>
              <a:xfrm>
                <a:off x="1361567" y="1895302"/>
                <a:ext cx="135513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 err="1">
                    <a:solidFill>
                      <a:schemeClr val="bg1">
                        <a:lumMod val="75000"/>
                      </a:schemeClr>
                    </a:solidFill>
                    <a:latin typeface="Abadi Extra Light" panose="020B0604020202020204" pitchFamily="34" charset="0"/>
                  </a:rPr>
                  <a:t>Context</a:t>
                </a:r>
                <a:endParaRPr lang="fr-FR" sz="2400" b="1" dirty="0">
                  <a:solidFill>
                    <a:schemeClr val="bg1">
                      <a:lumMod val="75000"/>
                    </a:schemeClr>
                  </a:solidFill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45" name="Connecteur droit 31">
                <a:extLst>
                  <a:ext uri="{FF2B5EF4-FFF2-40B4-BE49-F238E27FC236}">
                    <a16:creationId xmlns:a16="http://schemas.microsoft.com/office/drawing/2014/main" id="{B20BCB14-5A20-422E-A06B-8178F7FF14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1566" y="2334828"/>
                <a:ext cx="135513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e 24">
              <a:extLst>
                <a:ext uri="{FF2B5EF4-FFF2-40B4-BE49-F238E27FC236}">
                  <a16:creationId xmlns:a16="http://schemas.microsoft.com/office/drawing/2014/main" id="{E31F5622-A2BA-4298-9BD7-5978D11BF62B}"/>
                </a:ext>
              </a:extLst>
            </p:cNvPr>
            <p:cNvGrpSpPr/>
            <p:nvPr/>
          </p:nvGrpSpPr>
          <p:grpSpPr>
            <a:xfrm>
              <a:off x="5744626" y="404554"/>
              <a:ext cx="1117727" cy="738664"/>
              <a:chOff x="791343" y="1885579"/>
              <a:chExt cx="1117727" cy="738664"/>
            </a:xfrm>
          </p:grpSpPr>
          <p:sp>
            <p:nvSpPr>
              <p:cNvPr id="42" name="ZoneTexte 28">
                <a:extLst>
                  <a:ext uri="{FF2B5EF4-FFF2-40B4-BE49-F238E27FC236}">
                    <a16:creationId xmlns:a16="http://schemas.microsoft.com/office/drawing/2014/main" id="{AABC5411-A25E-4B14-9255-F4390BFAFD09}"/>
                  </a:ext>
                </a:extLst>
              </p:cNvPr>
              <p:cNvSpPr txBox="1"/>
              <p:nvPr/>
            </p:nvSpPr>
            <p:spPr>
              <a:xfrm>
                <a:off x="929734" y="1885579"/>
                <a:ext cx="84094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>
                    <a:latin typeface="Abadi Extra Light" panose="020B0604020202020204" pitchFamily="34" charset="0"/>
                  </a:rPr>
                  <a:t>App</a:t>
                </a:r>
              </a:p>
              <a:p>
                <a:endParaRPr lang="fr-FR" dirty="0"/>
              </a:p>
            </p:txBody>
          </p:sp>
          <p:cxnSp>
            <p:nvCxnSpPr>
              <p:cNvPr id="43" name="Connecteur droit 29">
                <a:extLst>
                  <a:ext uri="{FF2B5EF4-FFF2-40B4-BE49-F238E27FC236}">
                    <a16:creationId xmlns:a16="http://schemas.microsoft.com/office/drawing/2014/main" id="{DBA493D9-EAD3-491E-944D-31C23DBA78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1343" y="2332281"/>
                <a:ext cx="1117727" cy="254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25">
              <a:extLst>
                <a:ext uri="{FF2B5EF4-FFF2-40B4-BE49-F238E27FC236}">
                  <a16:creationId xmlns:a16="http://schemas.microsoft.com/office/drawing/2014/main" id="{C9532792-E619-4EBA-B95D-536C3466862B}"/>
                </a:ext>
              </a:extLst>
            </p:cNvPr>
            <p:cNvGrpSpPr/>
            <p:nvPr/>
          </p:nvGrpSpPr>
          <p:grpSpPr>
            <a:xfrm>
              <a:off x="8506942" y="414277"/>
              <a:ext cx="2132643" cy="738664"/>
              <a:chOff x="1255542" y="1895302"/>
              <a:chExt cx="2132643" cy="738664"/>
            </a:xfrm>
          </p:grpSpPr>
          <p:sp>
            <p:nvSpPr>
              <p:cNvPr id="40" name="ZoneTexte 26">
                <a:extLst>
                  <a:ext uri="{FF2B5EF4-FFF2-40B4-BE49-F238E27FC236}">
                    <a16:creationId xmlns:a16="http://schemas.microsoft.com/office/drawing/2014/main" id="{DAE6088A-6F59-41E8-ADFB-C6E3A2ED5CFE}"/>
                  </a:ext>
                </a:extLst>
              </p:cNvPr>
              <p:cNvSpPr txBox="1"/>
              <p:nvPr/>
            </p:nvSpPr>
            <p:spPr>
              <a:xfrm>
                <a:off x="1255542" y="1895302"/>
                <a:ext cx="213264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 err="1">
                    <a:solidFill>
                      <a:schemeClr val="bg1">
                        <a:lumMod val="75000"/>
                      </a:schemeClr>
                    </a:solidFill>
                    <a:latin typeface="Abadi Extra Light" panose="020B0604020202020204" pitchFamily="34" charset="0"/>
                  </a:rPr>
                  <a:t>Organization</a:t>
                </a:r>
                <a:endParaRPr lang="fr-FR" sz="2400" dirty="0">
                  <a:solidFill>
                    <a:schemeClr val="bg1">
                      <a:lumMod val="75000"/>
                    </a:schemeClr>
                  </a:solidFill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41" name="Connecteur droit 27">
                <a:extLst>
                  <a:ext uri="{FF2B5EF4-FFF2-40B4-BE49-F238E27FC236}">
                    <a16:creationId xmlns:a16="http://schemas.microsoft.com/office/drawing/2014/main" id="{AC47ED8C-AE50-4C27-B399-2211690DB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5987" y="2332281"/>
                <a:ext cx="1710478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72331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RÃ©sultat de recherche d'images pour &quot;uga&quot;">
            <a:extLst>
              <a:ext uri="{FF2B5EF4-FFF2-40B4-BE49-F238E27FC236}">
                <a16:creationId xmlns:a16="http://schemas.microsoft.com/office/drawing/2014/main" id="{45159814-FD32-4012-9694-D110A5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901497" cy="123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ZoneTexte 52">
            <a:extLst>
              <a:ext uri="{FF2B5EF4-FFF2-40B4-BE49-F238E27FC236}">
                <a16:creationId xmlns:a16="http://schemas.microsoft.com/office/drawing/2014/main" id="{486036A8-D81C-40F9-98BE-042B285741F3}"/>
              </a:ext>
            </a:extLst>
          </p:cNvPr>
          <p:cNvSpPr txBox="1"/>
          <p:nvPr/>
        </p:nvSpPr>
        <p:spPr>
          <a:xfrm>
            <a:off x="2744904" y="2902737"/>
            <a:ext cx="8561110" cy="3363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,Sans-Serif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  <a:ea typeface="+mn-lt"/>
                <a:cs typeface="+mn-lt"/>
              </a:rPr>
              <a:t>A </a:t>
            </a:r>
            <a:r>
              <a:rPr lang="fr-F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  <a:ea typeface="+mn-lt"/>
                <a:cs typeface="+mn-lt"/>
              </a:rPr>
              <a:t>graphical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  <a:ea typeface="+mn-lt"/>
                <a:cs typeface="+mn-lt"/>
              </a:rPr>
              <a:t> interface : the user </a:t>
            </a:r>
            <a:r>
              <a:rPr lang="fr-F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  <a:ea typeface="+mn-lt"/>
                <a:cs typeface="+mn-lt"/>
              </a:rPr>
              <a:t>doesn't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  <a:ea typeface="+mn-lt"/>
                <a:cs typeface="+mn-lt"/>
              </a:rPr>
              <a:t> </a:t>
            </a:r>
            <a:r>
              <a:rPr lang="fr-F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  <a:ea typeface="+mn-lt"/>
                <a:cs typeface="+mn-lt"/>
              </a:rPr>
              <a:t>need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  <a:ea typeface="+mn-lt"/>
                <a:cs typeface="+mn-lt"/>
              </a:rPr>
              <a:t> to code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badi Extra Light"/>
              <a:ea typeface="+mn-lt"/>
              <a:cs typeface="+mn-lt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Flexible </a:t>
            </a:r>
            <a:r>
              <a:rPr lang="fr-F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way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to :</a:t>
            </a:r>
            <a:endParaRPr lang="fr-FR" sz="2000" dirty="0">
              <a:solidFill>
                <a:schemeClr val="tx1">
                  <a:lumMod val="95000"/>
                  <a:lumOff val="5000"/>
                </a:schemeClr>
              </a:solidFill>
              <a:latin typeface="Abadi Extra Light" panose="020B020402010402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Arial"/>
              <a:buChar char="•"/>
            </a:pP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Import data and to do the data </a:t>
            </a: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preprocessing</a:t>
            </a:r>
            <a:endParaRPr lang="fr-FR" sz="1600" dirty="0">
              <a:solidFill>
                <a:schemeClr val="tx1">
                  <a:lumMod val="95000"/>
                  <a:lumOff val="5000"/>
                </a:schemeClr>
              </a:solidFill>
              <a:latin typeface="Abadi Extra Light" panose="020B020402010402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Arial"/>
              <a:buChar char="•"/>
            </a:pP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Select the </a:t>
            </a: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method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to deal </a:t>
            </a: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with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</a:t>
            </a: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missing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values</a:t>
            </a:r>
          </a:p>
          <a:p>
            <a:pPr marL="800100" lvl="1" indent="-342900" algn="just">
              <a:lnSpc>
                <a:spcPct val="150000"/>
              </a:lnSpc>
              <a:buFont typeface="Arial"/>
              <a:buChar char="•"/>
            </a:pP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Identify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</a:t>
            </a: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each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type of variable </a:t>
            </a: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automatically</a:t>
            </a:r>
            <a:endParaRPr lang="fr-FR" sz="1600" dirty="0">
              <a:solidFill>
                <a:schemeClr val="tx1">
                  <a:lumMod val="95000"/>
                  <a:lumOff val="5000"/>
                </a:schemeClr>
              </a:solidFill>
              <a:latin typeface="Abadi Extra Light"/>
            </a:endParaRPr>
          </a:p>
          <a:p>
            <a:pPr marL="800100" lvl="1" indent="-342900" algn="just">
              <a:lnSpc>
                <a:spcPct val="150000"/>
              </a:lnSpc>
              <a:buFont typeface="Arial"/>
              <a:buChar char="•"/>
            </a:pP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Choose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ML </a:t>
            </a: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algorithms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and </a:t>
            </a: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hyperparameters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</a:t>
            </a: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we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</a:t>
            </a: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want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to test and compare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Generate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a quick </a:t>
            </a:r>
            <a:r>
              <a:rPr lang="fr-F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analytical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report of the </a:t>
            </a:r>
            <a:r>
              <a:rPr lang="fr-F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results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(</a:t>
            </a:r>
            <a:r>
              <a:rPr lang="fr-F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with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tables and </a:t>
            </a:r>
            <a:r>
              <a:rPr lang="fr-F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graphics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)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93799E7A-2DFE-4762-AF90-C3410A1148AE}"/>
              </a:ext>
            </a:extLst>
          </p:cNvPr>
          <p:cNvGrpSpPr/>
          <p:nvPr/>
        </p:nvGrpSpPr>
        <p:grpSpPr>
          <a:xfrm>
            <a:off x="950747" y="1856297"/>
            <a:ext cx="6126327" cy="769441"/>
            <a:chOff x="1305338" y="1564750"/>
            <a:chExt cx="4959722" cy="769441"/>
          </a:xfrm>
        </p:grpSpPr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0D958259-2332-4D5E-A898-61EC2EF804A9}"/>
                </a:ext>
              </a:extLst>
            </p:cNvPr>
            <p:cNvCxnSpPr>
              <a:cxnSpLocks/>
            </p:cNvCxnSpPr>
            <p:nvPr/>
          </p:nvCxnSpPr>
          <p:spPr>
            <a:xfrm>
              <a:off x="1460798" y="2308325"/>
              <a:ext cx="447617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C2E08385-BAF9-4FDF-8E28-8EE7E0227114}"/>
                </a:ext>
              </a:extLst>
            </p:cNvPr>
            <p:cNvSpPr txBox="1"/>
            <p:nvPr/>
          </p:nvSpPr>
          <p:spPr>
            <a:xfrm>
              <a:off x="1305338" y="1564750"/>
              <a:ext cx="495972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latin typeface="Abadi Extra Light" panose="020B0604020202020204" pitchFamily="34" charset="0"/>
                </a:rPr>
                <a:t>The need</a:t>
              </a:r>
              <a:endParaRPr lang="fr-FR" sz="4400" dirty="0">
                <a:latin typeface="Abadi Extra Light" panose="020B0604020202020204" pitchFamily="34" charset="0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C3CA151-AB30-44D4-89DF-2892828A8829}"/>
              </a:ext>
            </a:extLst>
          </p:cNvPr>
          <p:cNvSpPr/>
          <p:nvPr/>
        </p:nvSpPr>
        <p:spPr>
          <a:xfrm>
            <a:off x="11569148" y="0"/>
            <a:ext cx="622852" cy="85125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9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0" y="6067425"/>
            <a:ext cx="12192000" cy="790575"/>
            <a:chOff x="0" y="6067425"/>
            <a:chExt cx="12192000" cy="790575"/>
          </a:xfrm>
        </p:grpSpPr>
        <p:sp>
          <p:nvSpPr>
            <p:cNvPr id="38" name="ZoneTexte 1">
              <a:extLst>
                <a:ext uri="{FF2B5EF4-FFF2-40B4-BE49-F238E27FC236}">
                  <a16:creationId xmlns:a16="http://schemas.microsoft.com/office/drawing/2014/main" id="{91194ABD-5326-4623-8719-6EC600089264}"/>
                </a:ext>
              </a:extLst>
            </p:cNvPr>
            <p:cNvSpPr txBox="1"/>
            <p:nvPr/>
          </p:nvSpPr>
          <p:spPr>
            <a:xfrm>
              <a:off x="0" y="6334779"/>
              <a:ext cx="1219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Komi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Agblodoe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-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Azat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Aleksanyan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- Lucas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Chabeau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– Mamadou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Diamban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–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Soheil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Salmani</a:t>
              </a:r>
              <a:endParaRPr lang="fr-F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endParaRPr>
            </a:p>
            <a:p>
              <a:pPr algn="just"/>
              <a:r>
                <a:rPr lang="fr-F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badi Extra Light" panose="020B0204020104020204" pitchFamily="34" charset="0"/>
                </a:rPr>
                <a:t>Didier Morel</a:t>
              </a:r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5700" y="6067425"/>
              <a:ext cx="790575" cy="790575"/>
            </a:xfrm>
            <a:prstGeom prst="rect">
              <a:avLst/>
            </a:prstGeom>
          </p:spPr>
        </p:pic>
      </p:grpSp>
      <p:grpSp>
        <p:nvGrpSpPr>
          <p:cNvPr id="33" name="Groupe 22">
            <a:extLst>
              <a:ext uri="{FF2B5EF4-FFF2-40B4-BE49-F238E27FC236}">
                <a16:creationId xmlns:a16="http://schemas.microsoft.com/office/drawing/2014/main" id="{3A92BEEB-A1E2-4C8A-BEAD-F49C6FBF1FAC}"/>
              </a:ext>
            </a:extLst>
          </p:cNvPr>
          <p:cNvGrpSpPr/>
          <p:nvPr/>
        </p:nvGrpSpPr>
        <p:grpSpPr>
          <a:xfrm>
            <a:off x="2744904" y="404554"/>
            <a:ext cx="7894681" cy="748387"/>
            <a:chOff x="2744904" y="404554"/>
            <a:chExt cx="7894681" cy="748387"/>
          </a:xfrm>
        </p:grpSpPr>
        <p:grpSp>
          <p:nvGrpSpPr>
            <p:cNvPr id="34" name="Groupe 23">
              <a:extLst>
                <a:ext uri="{FF2B5EF4-FFF2-40B4-BE49-F238E27FC236}">
                  <a16:creationId xmlns:a16="http://schemas.microsoft.com/office/drawing/2014/main" id="{46FBA561-CFA6-45B6-8ADE-0FB028A6F938}"/>
                </a:ext>
              </a:extLst>
            </p:cNvPr>
            <p:cNvGrpSpPr/>
            <p:nvPr/>
          </p:nvGrpSpPr>
          <p:grpSpPr>
            <a:xfrm>
              <a:off x="2744904" y="414277"/>
              <a:ext cx="1355131" cy="738664"/>
              <a:chOff x="1361566" y="1895302"/>
              <a:chExt cx="1355131" cy="738664"/>
            </a:xfrm>
          </p:grpSpPr>
          <p:sp>
            <p:nvSpPr>
              <p:cNvPr id="44" name="ZoneTexte 30">
                <a:extLst>
                  <a:ext uri="{FF2B5EF4-FFF2-40B4-BE49-F238E27FC236}">
                    <a16:creationId xmlns:a16="http://schemas.microsoft.com/office/drawing/2014/main" id="{10AA42D1-AA27-44F4-AC01-7E4C28651565}"/>
                  </a:ext>
                </a:extLst>
              </p:cNvPr>
              <p:cNvSpPr txBox="1"/>
              <p:nvPr/>
            </p:nvSpPr>
            <p:spPr>
              <a:xfrm>
                <a:off x="1361567" y="1895302"/>
                <a:ext cx="135513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 err="1">
                    <a:solidFill>
                      <a:schemeClr val="bg1">
                        <a:lumMod val="75000"/>
                      </a:schemeClr>
                    </a:solidFill>
                    <a:latin typeface="Abadi Extra Light" panose="020B0604020202020204" pitchFamily="34" charset="0"/>
                  </a:rPr>
                  <a:t>Context</a:t>
                </a:r>
                <a:endParaRPr lang="fr-FR" sz="2400" b="1" dirty="0">
                  <a:solidFill>
                    <a:schemeClr val="bg1">
                      <a:lumMod val="75000"/>
                    </a:schemeClr>
                  </a:solidFill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45" name="Connecteur droit 31">
                <a:extLst>
                  <a:ext uri="{FF2B5EF4-FFF2-40B4-BE49-F238E27FC236}">
                    <a16:creationId xmlns:a16="http://schemas.microsoft.com/office/drawing/2014/main" id="{B20BCB14-5A20-422E-A06B-8178F7FF14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1566" y="2334828"/>
                <a:ext cx="135513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e 24">
              <a:extLst>
                <a:ext uri="{FF2B5EF4-FFF2-40B4-BE49-F238E27FC236}">
                  <a16:creationId xmlns:a16="http://schemas.microsoft.com/office/drawing/2014/main" id="{E31F5622-A2BA-4298-9BD7-5978D11BF62B}"/>
                </a:ext>
              </a:extLst>
            </p:cNvPr>
            <p:cNvGrpSpPr/>
            <p:nvPr/>
          </p:nvGrpSpPr>
          <p:grpSpPr>
            <a:xfrm>
              <a:off x="5744626" y="404554"/>
              <a:ext cx="1117727" cy="738664"/>
              <a:chOff x="791343" y="1885579"/>
              <a:chExt cx="1117727" cy="738664"/>
            </a:xfrm>
          </p:grpSpPr>
          <p:sp>
            <p:nvSpPr>
              <p:cNvPr id="42" name="ZoneTexte 28">
                <a:extLst>
                  <a:ext uri="{FF2B5EF4-FFF2-40B4-BE49-F238E27FC236}">
                    <a16:creationId xmlns:a16="http://schemas.microsoft.com/office/drawing/2014/main" id="{AABC5411-A25E-4B14-9255-F4390BFAFD09}"/>
                  </a:ext>
                </a:extLst>
              </p:cNvPr>
              <p:cNvSpPr txBox="1"/>
              <p:nvPr/>
            </p:nvSpPr>
            <p:spPr>
              <a:xfrm>
                <a:off x="929734" y="1885579"/>
                <a:ext cx="84094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>
                    <a:latin typeface="Abadi Extra Light" panose="020B0604020202020204" pitchFamily="34" charset="0"/>
                  </a:rPr>
                  <a:t>App</a:t>
                </a:r>
              </a:p>
              <a:p>
                <a:endParaRPr lang="fr-FR" dirty="0"/>
              </a:p>
            </p:txBody>
          </p:sp>
          <p:cxnSp>
            <p:nvCxnSpPr>
              <p:cNvPr id="43" name="Connecteur droit 29">
                <a:extLst>
                  <a:ext uri="{FF2B5EF4-FFF2-40B4-BE49-F238E27FC236}">
                    <a16:creationId xmlns:a16="http://schemas.microsoft.com/office/drawing/2014/main" id="{DBA493D9-EAD3-491E-944D-31C23DBA78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1343" y="2332281"/>
                <a:ext cx="1117727" cy="254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25">
              <a:extLst>
                <a:ext uri="{FF2B5EF4-FFF2-40B4-BE49-F238E27FC236}">
                  <a16:creationId xmlns:a16="http://schemas.microsoft.com/office/drawing/2014/main" id="{C9532792-E619-4EBA-B95D-536C3466862B}"/>
                </a:ext>
              </a:extLst>
            </p:cNvPr>
            <p:cNvGrpSpPr/>
            <p:nvPr/>
          </p:nvGrpSpPr>
          <p:grpSpPr>
            <a:xfrm>
              <a:off x="8506942" y="414277"/>
              <a:ext cx="2132643" cy="738664"/>
              <a:chOff x="1255542" y="1895302"/>
              <a:chExt cx="2132643" cy="738664"/>
            </a:xfrm>
          </p:grpSpPr>
          <p:sp>
            <p:nvSpPr>
              <p:cNvPr id="40" name="ZoneTexte 26">
                <a:extLst>
                  <a:ext uri="{FF2B5EF4-FFF2-40B4-BE49-F238E27FC236}">
                    <a16:creationId xmlns:a16="http://schemas.microsoft.com/office/drawing/2014/main" id="{DAE6088A-6F59-41E8-ADFB-C6E3A2ED5CFE}"/>
                  </a:ext>
                </a:extLst>
              </p:cNvPr>
              <p:cNvSpPr txBox="1"/>
              <p:nvPr/>
            </p:nvSpPr>
            <p:spPr>
              <a:xfrm>
                <a:off x="1255542" y="1895302"/>
                <a:ext cx="213264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 err="1">
                    <a:solidFill>
                      <a:schemeClr val="bg1">
                        <a:lumMod val="75000"/>
                      </a:schemeClr>
                    </a:solidFill>
                    <a:latin typeface="Abadi Extra Light" panose="020B0604020202020204" pitchFamily="34" charset="0"/>
                  </a:rPr>
                  <a:t>Organization</a:t>
                </a:r>
                <a:endParaRPr lang="fr-FR" sz="2400" dirty="0">
                  <a:solidFill>
                    <a:schemeClr val="bg1">
                      <a:lumMod val="75000"/>
                    </a:schemeClr>
                  </a:solidFill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41" name="Connecteur droit 27">
                <a:extLst>
                  <a:ext uri="{FF2B5EF4-FFF2-40B4-BE49-F238E27FC236}">
                    <a16:creationId xmlns:a16="http://schemas.microsoft.com/office/drawing/2014/main" id="{AC47ED8C-AE50-4C27-B399-2211690DB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5987" y="2332281"/>
                <a:ext cx="1710478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13772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746</Words>
  <Application>Microsoft Office PowerPoint</Application>
  <PresentationFormat>Widescreen</PresentationFormat>
  <Paragraphs>183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Matthieu François</dc:creator>
  <cp:lastModifiedBy>im2ag</cp:lastModifiedBy>
  <cp:revision>149</cp:revision>
  <dcterms:created xsi:type="dcterms:W3CDTF">2018-12-11T13:51:48Z</dcterms:created>
  <dcterms:modified xsi:type="dcterms:W3CDTF">2019-11-19T12:29:56Z</dcterms:modified>
</cp:coreProperties>
</file>