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5020A-BA3C-42F5-8E9D-9B031DCB73ED}" v="50" dt="2021-05-19T20:06:00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8F50-268B-4E48-96AD-07A899DD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ACFA5-2DA9-44E3-A827-8F135D4CD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55E3-FF09-4FA8-841E-FE125AF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8AEE-C732-4433-ABF3-9AA8EB71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BBB4-467B-46B1-BBF8-5A189BF1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D6D3-ADC0-4FBF-81C4-DDEAD876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3A203-17D7-4ED4-A368-86AB4724A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CD26-C6B9-469A-B792-E08F505B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FBE9-AFA9-44EB-98C9-89A177BE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F7102-E4C2-453F-B298-9281137C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AB7F1-5FFE-4001-94F4-F216CDD08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BC82C-0C2E-4CC8-A30F-D41E272D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0CA7-AB6D-4A46-AE76-F4748E47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78BB-6036-40D9-9A08-5FCD93B2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24FE-76D6-4D58-8E5E-EED4EFF1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69A1-07BB-473A-AA3C-D11B453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3489-20F9-4235-A919-6091454C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FF34-BC41-4FD8-90EF-4939E33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CFD9-A811-489B-AF71-1B3345BF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F3E7-6CE3-4A2F-9B8C-2FB2D194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6B10-71A2-45B1-9753-7D1FDE4E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6FF2C-69FA-472C-A99E-5E9C1710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A5DA5-F211-4B79-8D69-D6425C54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ABF5-7317-471A-A14F-8A78FA1D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7A5B-491D-44EB-A58C-C002B917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99A1-E60F-4B8B-9CF8-B0A7E6CB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B455-2596-409B-9E14-C297B745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D5821-36CB-4843-AF18-3F4B8A32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775E2-EF75-44E7-8C0D-81D2B54A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F1953-A369-4E19-9CF5-1CA02CC3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24F-A29A-480D-BC39-FCC92996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A694-B821-4DD7-AC70-03EBA2A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647B-00A2-4418-A1CB-9A6EB037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4509E-123F-404C-97A0-D93619D7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FA38B-F154-4DEF-930B-EBAE8EE9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7F05E-DC21-44EE-AECB-5C5192511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1A7FE-2915-4E11-B3DA-72FE18F5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DAFA-4C2D-4031-85A3-357FE8D6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3D613-EF52-43E7-8C0B-A9EA759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4BE1-CFA9-4804-A620-5B23E25C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FBA46-C559-4B3C-B27C-EAAE6C97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66EA5-CE80-4C8F-9839-A1800742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AB8D-240C-4A44-86F5-31C39625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713FF-B9A6-44F9-9E31-01F57040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9A48-559E-4772-BD96-9C4AD152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2B990-B4D9-4CCB-A58B-F223E30A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4B44-0CED-4043-B93C-2D3C2F90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DE0A-677D-44EE-B5B4-F1A983B39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BFC26-7B42-41EC-A676-250F6EDF7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2BED-E3C8-481C-82EE-6C784A46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1E650-C323-4046-BD2F-4A06E211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D45E6-364D-4C3C-AA74-2888C627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4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E987-2E6F-47EC-9974-C8B5E480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F6DA5-0F2D-4C26-ABA1-9EEFE0B6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348-0B91-40B2-8D62-93ADE1940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6504-D0B4-4A3D-9930-B598A3F6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4F66-FBDB-4F39-8829-FB6EAD83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9E6A6-00EF-4B09-BAAA-9A2007C4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9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459C8-55BB-4602-837E-E7BAA9D1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0C93F-F3E9-4CCD-A676-9BD78546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77EA-14F3-4DAA-98FE-EE86323C7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C3E9-B27A-43B5-805A-065B83528A3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4D4E-339F-43B9-8F3C-811DB5E35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72F2-29A7-4CF3-A02B-8950D30E7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B9FB-D1EC-4492-8AD3-E8838053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E1C4961-42CB-404A-A75F-537FC22FBFE8}"/>
              </a:ext>
            </a:extLst>
          </p:cNvPr>
          <p:cNvGrpSpPr/>
          <p:nvPr/>
        </p:nvGrpSpPr>
        <p:grpSpPr>
          <a:xfrm>
            <a:off x="1957554" y="1335909"/>
            <a:ext cx="3168444" cy="3661779"/>
            <a:chOff x="183618" y="1335909"/>
            <a:chExt cx="3168444" cy="3661779"/>
          </a:xfrm>
        </p:grpSpPr>
        <p:pic>
          <p:nvPicPr>
            <p:cNvPr id="5" name="Graphic 4" descr="Apple outline">
              <a:extLst>
                <a:ext uri="{FF2B5EF4-FFF2-40B4-BE49-F238E27FC236}">
                  <a16:creationId xmlns:a16="http://schemas.microsoft.com/office/drawing/2014/main" id="{C9D571F5-B61B-4B04-B7C4-0E0B6EDB8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9240" y="1335909"/>
              <a:ext cx="457200" cy="457200"/>
            </a:xfrm>
            <a:prstGeom prst="rect">
              <a:avLst/>
            </a:prstGeom>
          </p:spPr>
        </p:pic>
        <p:pic>
          <p:nvPicPr>
            <p:cNvPr id="6" name="Graphic 5" descr="Apple outline">
              <a:extLst>
                <a:ext uri="{FF2B5EF4-FFF2-40B4-BE49-F238E27FC236}">
                  <a16:creationId xmlns:a16="http://schemas.microsoft.com/office/drawing/2014/main" id="{8FC1AD9B-51B4-42FA-B961-16D7D579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9240" y="4540488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 descr="Apple outline">
              <a:extLst>
                <a:ext uri="{FF2B5EF4-FFF2-40B4-BE49-F238E27FC236}">
                  <a16:creationId xmlns:a16="http://schemas.microsoft.com/office/drawing/2014/main" id="{A620485B-12CB-4FA5-9721-DAB7F28D1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3618" y="2641485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Apple outline">
              <a:extLst>
                <a:ext uri="{FF2B5EF4-FFF2-40B4-BE49-F238E27FC236}">
                  <a16:creationId xmlns:a16="http://schemas.microsoft.com/office/drawing/2014/main" id="{31062382-CE60-417C-AA9C-82A58910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94862" y="2641485"/>
              <a:ext cx="457200" cy="45720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E0F6D1-65B5-48CA-ACA6-97C446D8AC03}"/>
                </a:ext>
              </a:extLst>
            </p:cNvPr>
            <p:cNvSpPr/>
            <p:nvPr/>
          </p:nvSpPr>
          <p:spPr>
            <a:xfrm>
              <a:off x="1573653" y="2675898"/>
              <a:ext cx="388374" cy="38837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E41DD9-6D8E-4B35-9726-5C831D30DCE1}"/>
                </a:ext>
              </a:extLst>
            </p:cNvPr>
            <p:cNvSpPr/>
            <p:nvPr/>
          </p:nvSpPr>
          <p:spPr>
            <a:xfrm>
              <a:off x="1649853" y="3064272"/>
              <a:ext cx="235974" cy="2359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691A9D-4AA2-47F3-AFA3-92652310E8CC}"/>
                </a:ext>
              </a:extLst>
            </p:cNvPr>
            <p:cNvSpPr/>
            <p:nvPr/>
          </p:nvSpPr>
          <p:spPr>
            <a:xfrm>
              <a:off x="1664946" y="3300246"/>
              <a:ext cx="205788" cy="205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4E2CCF-E9AF-406B-A4F0-9356B0BF06BA}"/>
                </a:ext>
              </a:extLst>
            </p:cNvPr>
            <p:cNvSpPr/>
            <p:nvPr/>
          </p:nvSpPr>
          <p:spPr>
            <a:xfrm>
              <a:off x="1691640" y="3505299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CBF1A1-B5C3-46B0-862F-AAE7346AD014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>
              <a:off x="1767840" y="1793109"/>
              <a:ext cx="0" cy="8827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186663-2872-4888-BBA2-5F32BD136F68}"/>
                </a:ext>
              </a:extLst>
            </p:cNvPr>
            <p:cNvCxnSpPr>
              <a:cxnSpLocks/>
              <a:stCxn id="14" idx="4"/>
              <a:endCxn id="6" idx="0"/>
            </p:cNvCxnSpPr>
            <p:nvPr/>
          </p:nvCxnSpPr>
          <p:spPr>
            <a:xfrm>
              <a:off x="1767840" y="3657699"/>
              <a:ext cx="0" cy="8827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AC65B6-89CE-4D7D-BB30-D8075321A569}"/>
                </a:ext>
              </a:extLst>
            </p:cNvPr>
            <p:cNvCxnSpPr>
              <a:cxnSpLocks/>
              <a:stCxn id="11" idx="6"/>
              <a:endCxn id="10" idx="1"/>
            </p:cNvCxnSpPr>
            <p:nvPr/>
          </p:nvCxnSpPr>
          <p:spPr>
            <a:xfrm>
              <a:off x="1962027" y="2870085"/>
              <a:ext cx="932835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8BE826-6880-47E2-8FC2-F6ADEEF11BCD}"/>
                </a:ext>
              </a:extLst>
            </p:cNvPr>
            <p:cNvCxnSpPr>
              <a:cxnSpLocks/>
              <a:stCxn id="11" idx="2"/>
              <a:endCxn id="9" idx="3"/>
            </p:cNvCxnSpPr>
            <p:nvPr/>
          </p:nvCxnSpPr>
          <p:spPr>
            <a:xfrm flipH="1">
              <a:off x="640818" y="2870085"/>
              <a:ext cx="932835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BD5641-EE6C-4F0F-917A-878BEAAE7489}"/>
              </a:ext>
            </a:extLst>
          </p:cNvPr>
          <p:cNvGrpSpPr/>
          <p:nvPr/>
        </p:nvGrpSpPr>
        <p:grpSpPr>
          <a:xfrm rot="10800000">
            <a:off x="6285714" y="1335909"/>
            <a:ext cx="3168444" cy="3661779"/>
            <a:chOff x="6492978" y="1335909"/>
            <a:chExt cx="3168444" cy="3661779"/>
          </a:xfrm>
        </p:grpSpPr>
        <p:pic>
          <p:nvPicPr>
            <p:cNvPr id="31" name="Graphic 30" descr="Apple outline">
              <a:extLst>
                <a:ext uri="{FF2B5EF4-FFF2-40B4-BE49-F238E27FC236}">
                  <a16:creationId xmlns:a16="http://schemas.microsoft.com/office/drawing/2014/main" id="{18F786E4-329E-423E-A8AE-231B0E07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848600" y="1335909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 descr="Apple outline">
              <a:extLst>
                <a:ext uri="{FF2B5EF4-FFF2-40B4-BE49-F238E27FC236}">
                  <a16:creationId xmlns:a16="http://schemas.microsoft.com/office/drawing/2014/main" id="{009D5E37-3FB3-46D2-87A4-4F079242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848600" y="4540488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 descr="Apple outline">
              <a:extLst>
                <a:ext uri="{FF2B5EF4-FFF2-40B4-BE49-F238E27FC236}">
                  <a16:creationId xmlns:a16="http://schemas.microsoft.com/office/drawing/2014/main" id="{8313C815-F944-41FC-92EC-BAFDC9A30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492978" y="2641485"/>
              <a:ext cx="457200" cy="457200"/>
            </a:xfrm>
            <a:prstGeom prst="rect">
              <a:avLst/>
            </a:prstGeom>
          </p:spPr>
        </p:pic>
        <p:pic>
          <p:nvPicPr>
            <p:cNvPr id="34" name="Graphic 33" descr="Apple outline">
              <a:extLst>
                <a:ext uri="{FF2B5EF4-FFF2-40B4-BE49-F238E27FC236}">
                  <a16:creationId xmlns:a16="http://schemas.microsoft.com/office/drawing/2014/main" id="{8486AA11-31C8-4147-8C15-9FCEDEB78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9204222" y="2641485"/>
              <a:ext cx="457200" cy="4572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800596D-C255-499B-87E7-70D18B824232}"/>
                </a:ext>
              </a:extLst>
            </p:cNvPr>
            <p:cNvSpPr/>
            <p:nvPr/>
          </p:nvSpPr>
          <p:spPr>
            <a:xfrm>
              <a:off x="7883013" y="2675898"/>
              <a:ext cx="388374" cy="38837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5922132-20A6-4078-A6CD-DFCABA2F8258}"/>
                </a:ext>
              </a:extLst>
            </p:cNvPr>
            <p:cNvSpPr/>
            <p:nvPr/>
          </p:nvSpPr>
          <p:spPr>
            <a:xfrm>
              <a:off x="7959213" y="3064272"/>
              <a:ext cx="235974" cy="2359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54435A-A09D-45A2-BB38-62A6CC4711EF}"/>
                </a:ext>
              </a:extLst>
            </p:cNvPr>
            <p:cNvSpPr/>
            <p:nvPr/>
          </p:nvSpPr>
          <p:spPr>
            <a:xfrm>
              <a:off x="7974306" y="3300246"/>
              <a:ext cx="205788" cy="205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E86973-8CF6-4674-9AB5-90BD77EFF513}"/>
                </a:ext>
              </a:extLst>
            </p:cNvPr>
            <p:cNvSpPr/>
            <p:nvPr/>
          </p:nvSpPr>
          <p:spPr>
            <a:xfrm>
              <a:off x="8001000" y="3505299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F573A1E-0AD1-4CC8-9D6F-9F29B96A7CDD}"/>
                </a:ext>
              </a:extLst>
            </p:cNvPr>
            <p:cNvCxnSpPr>
              <a:cxnSpLocks/>
              <a:stCxn id="31" idx="0"/>
              <a:endCxn id="35" idx="0"/>
            </p:cNvCxnSpPr>
            <p:nvPr/>
          </p:nvCxnSpPr>
          <p:spPr>
            <a:xfrm rot="10800000" flipV="1">
              <a:off x="8077200" y="1793109"/>
              <a:ext cx="0" cy="8827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F62E18-FB41-4F53-8194-BBC4E190FF2B}"/>
                </a:ext>
              </a:extLst>
            </p:cNvPr>
            <p:cNvCxnSpPr>
              <a:cxnSpLocks/>
              <a:stCxn id="38" idx="4"/>
              <a:endCxn id="32" idx="2"/>
            </p:cNvCxnSpPr>
            <p:nvPr/>
          </p:nvCxnSpPr>
          <p:spPr>
            <a:xfrm rot="10800000" flipV="1">
              <a:off x="8077200" y="3657699"/>
              <a:ext cx="0" cy="8827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7F30FB-8F9F-46C4-A643-977007A0B95E}"/>
                </a:ext>
              </a:extLst>
            </p:cNvPr>
            <p:cNvCxnSpPr>
              <a:cxnSpLocks/>
              <a:stCxn id="34" idx="3"/>
              <a:endCxn id="35" idx="6"/>
            </p:cNvCxnSpPr>
            <p:nvPr/>
          </p:nvCxnSpPr>
          <p:spPr>
            <a:xfrm rot="10800000">
              <a:off x="8271387" y="2870085"/>
              <a:ext cx="932835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082D1D-C588-43F2-86F7-D49B5EA60A08}"/>
                </a:ext>
              </a:extLst>
            </p:cNvPr>
            <p:cNvCxnSpPr>
              <a:cxnSpLocks/>
              <a:stCxn id="35" idx="2"/>
              <a:endCxn id="33" idx="1"/>
            </p:cNvCxnSpPr>
            <p:nvPr/>
          </p:nvCxnSpPr>
          <p:spPr>
            <a:xfrm rot="10800000">
              <a:off x="6950178" y="2870085"/>
              <a:ext cx="932835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4B70489-AB26-4F5C-BCD6-B519C3D7A702}"/>
              </a:ext>
            </a:extLst>
          </p:cNvPr>
          <p:cNvSpPr txBox="1"/>
          <p:nvPr/>
        </p:nvSpPr>
        <p:spPr>
          <a:xfrm>
            <a:off x="3735963" y="133286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679FC-C15D-4977-9C4F-65AEEA1C9981}"/>
              </a:ext>
            </a:extLst>
          </p:cNvPr>
          <p:cNvSpPr txBox="1"/>
          <p:nvPr/>
        </p:nvSpPr>
        <p:spPr>
          <a:xfrm>
            <a:off x="7305135" y="465913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88152-A921-44C0-AB94-F76A0EE4F75E}"/>
              </a:ext>
            </a:extLst>
          </p:cNvPr>
          <p:cNvSpPr txBox="1"/>
          <p:nvPr/>
        </p:nvSpPr>
        <p:spPr>
          <a:xfrm>
            <a:off x="4716672" y="2337344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3E3BDC-924D-4591-9F9C-94AF70CC94A8}"/>
              </a:ext>
            </a:extLst>
          </p:cNvPr>
          <p:cNvSpPr txBox="1"/>
          <p:nvPr/>
        </p:nvSpPr>
        <p:spPr>
          <a:xfrm>
            <a:off x="6276909" y="3684020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F743E0-1494-4805-82EB-AF6DCD57779E}"/>
              </a:ext>
            </a:extLst>
          </p:cNvPr>
          <p:cNvSpPr txBox="1"/>
          <p:nvPr/>
        </p:nvSpPr>
        <p:spPr>
          <a:xfrm>
            <a:off x="8983193" y="2930771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-90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F13BC8-797F-40DD-95E9-40985CAF1E85}"/>
              </a:ext>
            </a:extLst>
          </p:cNvPr>
          <p:cNvSpPr txBox="1"/>
          <p:nvPr/>
        </p:nvSpPr>
        <p:spPr>
          <a:xfrm>
            <a:off x="8064123" y="133286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-180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53F4D6-1BC5-4E94-95A9-32E34D3E4B96}"/>
              </a:ext>
            </a:extLst>
          </p:cNvPr>
          <p:cNvSpPr txBox="1"/>
          <p:nvPr/>
        </p:nvSpPr>
        <p:spPr>
          <a:xfrm>
            <a:off x="2782267" y="4659134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-180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65B6C-B96A-45BA-BAC2-F0CC341F868C}"/>
              </a:ext>
            </a:extLst>
          </p:cNvPr>
          <p:cNvSpPr txBox="1"/>
          <p:nvPr/>
        </p:nvSpPr>
        <p:spPr>
          <a:xfrm>
            <a:off x="1917490" y="3053884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-90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52D24D-0047-4385-8AC8-E33AE3D3CDDB}"/>
              </a:ext>
            </a:extLst>
          </p:cNvPr>
          <p:cNvSpPr txBox="1"/>
          <p:nvPr/>
        </p:nvSpPr>
        <p:spPr>
          <a:xfrm>
            <a:off x="2726022" y="2460454"/>
            <a:ext cx="498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Move</a:t>
            </a:r>
          </a:p>
          <a:p>
            <a:pPr algn="ctr"/>
            <a:r>
              <a:rPr lang="en-US" sz="1050" dirty="0"/>
              <a:t>Left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D4F6E7-78EE-471F-B067-203AD93F6FE1}"/>
              </a:ext>
            </a:extLst>
          </p:cNvPr>
          <p:cNvSpPr txBox="1"/>
          <p:nvPr/>
        </p:nvSpPr>
        <p:spPr>
          <a:xfrm>
            <a:off x="8236131" y="3053881"/>
            <a:ext cx="498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Move</a:t>
            </a:r>
          </a:p>
          <a:p>
            <a:pPr algn="ctr"/>
            <a:r>
              <a:rPr lang="en-US" sz="1050" dirty="0"/>
              <a:t>Left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8B4120-5F6E-43C9-8802-D38F4A14500C}"/>
              </a:ext>
            </a:extLst>
          </p:cNvPr>
          <p:cNvSpPr txBox="1"/>
          <p:nvPr/>
        </p:nvSpPr>
        <p:spPr>
          <a:xfrm>
            <a:off x="6915632" y="3032625"/>
            <a:ext cx="498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Move</a:t>
            </a:r>
          </a:p>
          <a:p>
            <a:pPr algn="ctr"/>
            <a:r>
              <a:rPr lang="en-US" sz="1050" dirty="0"/>
              <a:t>Right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342EC-94AD-4674-90CC-0EC626F4A61A}"/>
              </a:ext>
            </a:extLst>
          </p:cNvPr>
          <p:cNvSpPr txBox="1"/>
          <p:nvPr/>
        </p:nvSpPr>
        <p:spPr>
          <a:xfrm>
            <a:off x="3950286" y="2460454"/>
            <a:ext cx="498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Move</a:t>
            </a:r>
          </a:p>
          <a:p>
            <a:pPr algn="ctr"/>
            <a:r>
              <a:rPr lang="en-US" sz="1050" dirty="0"/>
              <a:t>Right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8E0CD2-385D-4087-8291-70CE346884F1}"/>
              </a:ext>
            </a:extLst>
          </p:cNvPr>
          <p:cNvSpPr txBox="1"/>
          <p:nvPr/>
        </p:nvSpPr>
        <p:spPr>
          <a:xfrm>
            <a:off x="7165059" y="4203954"/>
            <a:ext cx="1401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Keep Going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80CBBC-A237-46A0-9D2B-4CC019A6B753}"/>
              </a:ext>
            </a:extLst>
          </p:cNvPr>
          <p:cNvSpPr txBox="1"/>
          <p:nvPr/>
        </p:nvSpPr>
        <p:spPr>
          <a:xfrm>
            <a:off x="2840985" y="1915832"/>
            <a:ext cx="1401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Keep Going</a:t>
            </a:r>
          </a:p>
        </p:txBody>
      </p:sp>
    </p:spTree>
    <p:extLst>
      <p:ext uri="{BB962C8B-B14F-4D97-AF65-F5344CB8AC3E}">
        <p14:creationId xmlns:p14="http://schemas.microsoft.com/office/powerpoint/2010/main" val="299620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2D19-5CD1-479E-8B95-2272E65D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34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Logic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9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E1C4961-42CB-404A-A75F-537FC22FBFE8}"/>
              </a:ext>
            </a:extLst>
          </p:cNvPr>
          <p:cNvGrpSpPr/>
          <p:nvPr/>
        </p:nvGrpSpPr>
        <p:grpSpPr>
          <a:xfrm rot="5400000">
            <a:off x="2925471" y="1293171"/>
            <a:ext cx="3168443" cy="3661779"/>
            <a:chOff x="183619" y="1335909"/>
            <a:chExt cx="3168443" cy="3661779"/>
          </a:xfrm>
        </p:grpSpPr>
        <p:pic>
          <p:nvPicPr>
            <p:cNvPr id="5" name="Graphic 4" descr="Apple outline">
              <a:extLst>
                <a:ext uri="{FF2B5EF4-FFF2-40B4-BE49-F238E27FC236}">
                  <a16:creationId xmlns:a16="http://schemas.microsoft.com/office/drawing/2014/main" id="{C9D571F5-B61B-4B04-B7C4-0E0B6EDB8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539240" y="1335909"/>
              <a:ext cx="457200" cy="457200"/>
            </a:xfrm>
            <a:prstGeom prst="rect">
              <a:avLst/>
            </a:prstGeom>
          </p:spPr>
        </p:pic>
        <p:pic>
          <p:nvPicPr>
            <p:cNvPr id="6" name="Graphic 5" descr="Apple outline">
              <a:extLst>
                <a:ext uri="{FF2B5EF4-FFF2-40B4-BE49-F238E27FC236}">
                  <a16:creationId xmlns:a16="http://schemas.microsoft.com/office/drawing/2014/main" id="{8FC1AD9B-51B4-42FA-B961-16D7D579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539240" y="4540488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 descr="Apple outline">
              <a:extLst>
                <a:ext uri="{FF2B5EF4-FFF2-40B4-BE49-F238E27FC236}">
                  <a16:creationId xmlns:a16="http://schemas.microsoft.com/office/drawing/2014/main" id="{A620485B-12CB-4FA5-9721-DAB7F28D1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83619" y="2641485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Apple outline">
              <a:extLst>
                <a:ext uri="{FF2B5EF4-FFF2-40B4-BE49-F238E27FC236}">
                  <a16:creationId xmlns:a16="http://schemas.microsoft.com/office/drawing/2014/main" id="{31062382-CE60-417C-AA9C-82A58910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894862" y="2641485"/>
              <a:ext cx="457200" cy="45720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E0F6D1-65B5-48CA-ACA6-97C446D8AC03}"/>
                </a:ext>
              </a:extLst>
            </p:cNvPr>
            <p:cNvSpPr/>
            <p:nvPr/>
          </p:nvSpPr>
          <p:spPr>
            <a:xfrm>
              <a:off x="1573653" y="2675898"/>
              <a:ext cx="388374" cy="38837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E41DD9-6D8E-4B35-9726-5C831D30DCE1}"/>
                </a:ext>
              </a:extLst>
            </p:cNvPr>
            <p:cNvSpPr/>
            <p:nvPr/>
          </p:nvSpPr>
          <p:spPr>
            <a:xfrm>
              <a:off x="1649853" y="3064272"/>
              <a:ext cx="235974" cy="2359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691A9D-4AA2-47F3-AFA3-92652310E8CC}"/>
                </a:ext>
              </a:extLst>
            </p:cNvPr>
            <p:cNvSpPr/>
            <p:nvPr/>
          </p:nvSpPr>
          <p:spPr>
            <a:xfrm>
              <a:off x="1664946" y="3300246"/>
              <a:ext cx="205788" cy="205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4E2CCF-E9AF-406B-A4F0-9356B0BF06BA}"/>
                </a:ext>
              </a:extLst>
            </p:cNvPr>
            <p:cNvSpPr/>
            <p:nvPr/>
          </p:nvSpPr>
          <p:spPr>
            <a:xfrm>
              <a:off x="1691640" y="3505299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CBF1A1-B5C3-46B0-862F-AAE7346AD014}"/>
                </a:ext>
              </a:extLst>
            </p:cNvPr>
            <p:cNvCxnSpPr>
              <a:cxnSpLocks/>
              <a:stCxn id="5" idx="1"/>
              <a:endCxn id="11" idx="0"/>
            </p:cNvCxnSpPr>
            <p:nvPr/>
          </p:nvCxnSpPr>
          <p:spPr>
            <a:xfrm rot="16200000" flipH="1">
              <a:off x="1326445" y="2234504"/>
              <a:ext cx="882789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186663-2872-4888-BBA2-5F32BD136F68}"/>
                </a:ext>
              </a:extLst>
            </p:cNvPr>
            <p:cNvCxnSpPr>
              <a:cxnSpLocks/>
              <a:stCxn id="14" idx="4"/>
              <a:endCxn id="6" idx="3"/>
            </p:cNvCxnSpPr>
            <p:nvPr/>
          </p:nvCxnSpPr>
          <p:spPr>
            <a:xfrm rot="16200000" flipH="1">
              <a:off x="1326445" y="4099094"/>
              <a:ext cx="882789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AC65B6-89CE-4D7D-BB30-D8075321A569}"/>
                </a:ext>
              </a:extLst>
            </p:cNvPr>
            <p:cNvCxnSpPr>
              <a:cxnSpLocks/>
              <a:stCxn id="11" idx="6"/>
              <a:endCxn id="10" idx="0"/>
            </p:cNvCxnSpPr>
            <p:nvPr/>
          </p:nvCxnSpPr>
          <p:spPr>
            <a:xfrm rot="16200000">
              <a:off x="2428445" y="2403668"/>
              <a:ext cx="0" cy="93283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8BE826-6880-47E2-8FC2-F6ADEEF11BCD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6200000">
              <a:off x="1107236" y="2403668"/>
              <a:ext cx="0" cy="93283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BD5641-EE6C-4F0F-917A-878BEAAE7489}"/>
              </a:ext>
            </a:extLst>
          </p:cNvPr>
          <p:cNvGrpSpPr/>
          <p:nvPr/>
        </p:nvGrpSpPr>
        <p:grpSpPr>
          <a:xfrm rot="16200000">
            <a:off x="7227548" y="1299260"/>
            <a:ext cx="3168443" cy="3661779"/>
            <a:chOff x="6492979" y="1335909"/>
            <a:chExt cx="3168443" cy="3661779"/>
          </a:xfrm>
        </p:grpSpPr>
        <p:pic>
          <p:nvPicPr>
            <p:cNvPr id="31" name="Graphic 30" descr="Apple outline">
              <a:extLst>
                <a:ext uri="{FF2B5EF4-FFF2-40B4-BE49-F238E27FC236}">
                  <a16:creationId xmlns:a16="http://schemas.microsoft.com/office/drawing/2014/main" id="{18F786E4-329E-423E-A8AE-231B0E07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7848600" y="1335909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 descr="Apple outline">
              <a:extLst>
                <a:ext uri="{FF2B5EF4-FFF2-40B4-BE49-F238E27FC236}">
                  <a16:creationId xmlns:a16="http://schemas.microsoft.com/office/drawing/2014/main" id="{009D5E37-3FB3-46D2-87A4-4F079242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7848600" y="4540488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 descr="Apple outline">
              <a:extLst>
                <a:ext uri="{FF2B5EF4-FFF2-40B4-BE49-F238E27FC236}">
                  <a16:creationId xmlns:a16="http://schemas.microsoft.com/office/drawing/2014/main" id="{8313C815-F944-41FC-92EC-BAFDC9A30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492979" y="2641486"/>
              <a:ext cx="457200" cy="457200"/>
            </a:xfrm>
            <a:prstGeom prst="rect">
              <a:avLst/>
            </a:prstGeom>
          </p:spPr>
        </p:pic>
        <p:pic>
          <p:nvPicPr>
            <p:cNvPr id="34" name="Graphic 33" descr="Apple outline">
              <a:extLst>
                <a:ext uri="{FF2B5EF4-FFF2-40B4-BE49-F238E27FC236}">
                  <a16:creationId xmlns:a16="http://schemas.microsoft.com/office/drawing/2014/main" id="{8486AA11-31C8-4147-8C15-9FCEDEB78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9204222" y="2641486"/>
              <a:ext cx="457200" cy="4572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800596D-C255-499B-87E7-70D18B824232}"/>
                </a:ext>
              </a:extLst>
            </p:cNvPr>
            <p:cNvSpPr/>
            <p:nvPr/>
          </p:nvSpPr>
          <p:spPr>
            <a:xfrm>
              <a:off x="7883013" y="2675898"/>
              <a:ext cx="388374" cy="38837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5922132-20A6-4078-A6CD-DFCABA2F8258}"/>
                </a:ext>
              </a:extLst>
            </p:cNvPr>
            <p:cNvSpPr/>
            <p:nvPr/>
          </p:nvSpPr>
          <p:spPr>
            <a:xfrm>
              <a:off x="7959213" y="3064272"/>
              <a:ext cx="235974" cy="2359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54435A-A09D-45A2-BB38-62A6CC4711EF}"/>
                </a:ext>
              </a:extLst>
            </p:cNvPr>
            <p:cNvSpPr/>
            <p:nvPr/>
          </p:nvSpPr>
          <p:spPr>
            <a:xfrm>
              <a:off x="7974306" y="3300246"/>
              <a:ext cx="205788" cy="205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E86973-8CF6-4674-9AB5-90BD77EFF513}"/>
                </a:ext>
              </a:extLst>
            </p:cNvPr>
            <p:cNvSpPr/>
            <p:nvPr/>
          </p:nvSpPr>
          <p:spPr>
            <a:xfrm>
              <a:off x="8001000" y="3505299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F573A1E-0AD1-4CC8-9D6F-9F29B96A7CDD}"/>
                </a:ext>
              </a:extLst>
            </p:cNvPr>
            <p:cNvCxnSpPr>
              <a:cxnSpLocks/>
              <a:stCxn id="31" idx="3"/>
              <a:endCxn id="35" idx="0"/>
            </p:cNvCxnSpPr>
            <p:nvPr/>
          </p:nvCxnSpPr>
          <p:spPr>
            <a:xfrm rot="5400000" flipV="1">
              <a:off x="7635806" y="2234503"/>
              <a:ext cx="882789" cy="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F62E18-FB41-4F53-8194-BBC4E190FF2B}"/>
                </a:ext>
              </a:extLst>
            </p:cNvPr>
            <p:cNvCxnSpPr>
              <a:cxnSpLocks/>
              <a:stCxn id="38" idx="4"/>
              <a:endCxn id="32" idx="1"/>
            </p:cNvCxnSpPr>
            <p:nvPr/>
          </p:nvCxnSpPr>
          <p:spPr>
            <a:xfrm rot="5400000">
              <a:off x="7635806" y="4099094"/>
              <a:ext cx="882789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7F30FB-8F9F-46C4-A643-977007A0B95E}"/>
                </a:ext>
              </a:extLst>
            </p:cNvPr>
            <p:cNvCxnSpPr>
              <a:cxnSpLocks/>
              <a:stCxn id="34" idx="2"/>
              <a:endCxn id="35" idx="6"/>
            </p:cNvCxnSpPr>
            <p:nvPr/>
          </p:nvCxnSpPr>
          <p:spPr>
            <a:xfrm rot="5400000" flipH="1">
              <a:off x="8737804" y="2403669"/>
              <a:ext cx="1" cy="93283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082D1D-C588-43F2-86F7-D49B5EA60A08}"/>
                </a:ext>
              </a:extLst>
            </p:cNvPr>
            <p:cNvCxnSpPr>
              <a:cxnSpLocks/>
              <a:stCxn id="35" idx="2"/>
              <a:endCxn id="33" idx="0"/>
            </p:cNvCxnSpPr>
            <p:nvPr/>
          </p:nvCxnSpPr>
          <p:spPr>
            <a:xfrm rot="5400000">
              <a:off x="7416596" y="2403669"/>
              <a:ext cx="1" cy="93283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07928CC-0CB1-41A9-B3DD-3BECB4F0BAC6}"/>
              </a:ext>
            </a:extLst>
          </p:cNvPr>
          <p:cNvSpPr txBox="1"/>
          <p:nvPr/>
        </p:nvSpPr>
        <p:spPr>
          <a:xfrm>
            <a:off x="5926675" y="3332510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CE148B-B068-46B2-BF62-C769B382E6E6}"/>
              </a:ext>
            </a:extLst>
          </p:cNvPr>
          <p:cNvSpPr txBox="1"/>
          <p:nvPr/>
        </p:nvSpPr>
        <p:spPr>
          <a:xfrm>
            <a:off x="5000593" y="4339141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1B101-455B-48A2-ADE4-B9C105973FF1}"/>
              </a:ext>
            </a:extLst>
          </p:cNvPr>
          <p:cNvSpPr txBox="1"/>
          <p:nvPr/>
        </p:nvSpPr>
        <p:spPr>
          <a:xfrm>
            <a:off x="2583181" y="2599432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-180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6C00C9-3B05-4EEA-A403-D24E02A1158A}"/>
              </a:ext>
            </a:extLst>
          </p:cNvPr>
          <p:cNvSpPr txBox="1"/>
          <p:nvPr/>
        </p:nvSpPr>
        <p:spPr>
          <a:xfrm>
            <a:off x="4074892" y="1666032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-90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4C1D44-9F7C-40DD-AC26-3EA313DBF757}"/>
              </a:ext>
            </a:extLst>
          </p:cNvPr>
          <p:cNvSpPr txBox="1"/>
          <p:nvPr/>
        </p:nvSpPr>
        <p:spPr>
          <a:xfrm>
            <a:off x="7080420" y="2559063"/>
            <a:ext cx="37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8F0814-6F3C-485B-B78E-00AE89763AB9}"/>
              </a:ext>
            </a:extLst>
          </p:cNvPr>
          <p:cNvSpPr txBox="1"/>
          <p:nvPr/>
        </p:nvSpPr>
        <p:spPr>
          <a:xfrm>
            <a:off x="8645295" y="4371885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-90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2D0D8C-00E0-40A0-9CDB-D75E3FF14549}"/>
              </a:ext>
            </a:extLst>
          </p:cNvPr>
          <p:cNvSpPr txBox="1"/>
          <p:nvPr/>
        </p:nvSpPr>
        <p:spPr>
          <a:xfrm>
            <a:off x="10093298" y="3320404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-180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BADFDC-7EB8-4046-BB27-4A4C561057BD}"/>
              </a:ext>
            </a:extLst>
          </p:cNvPr>
          <p:cNvSpPr txBox="1"/>
          <p:nvPr/>
        </p:nvSpPr>
        <p:spPr>
          <a:xfrm>
            <a:off x="7948860" y="1609597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90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39C69B-5261-4107-8692-B97B310FDE83}"/>
              </a:ext>
            </a:extLst>
          </p:cNvPr>
          <p:cNvSpPr txBox="1"/>
          <p:nvPr/>
        </p:nvSpPr>
        <p:spPr>
          <a:xfrm>
            <a:off x="8022484" y="3579073"/>
            <a:ext cx="498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Move</a:t>
            </a:r>
          </a:p>
          <a:p>
            <a:pPr algn="ctr"/>
            <a:r>
              <a:rPr lang="en-US" sz="1050" dirty="0"/>
              <a:t>Left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F7525D-A512-4F22-A0A6-23AAAA5B56E9}"/>
              </a:ext>
            </a:extLst>
          </p:cNvPr>
          <p:cNvSpPr txBox="1"/>
          <p:nvPr/>
        </p:nvSpPr>
        <p:spPr>
          <a:xfrm>
            <a:off x="8037029" y="2196450"/>
            <a:ext cx="498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Move</a:t>
            </a:r>
          </a:p>
          <a:p>
            <a:pPr algn="ctr"/>
            <a:r>
              <a:rPr lang="en-US" sz="1050" dirty="0"/>
              <a:t>Right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B331B0-58F3-4B89-B03C-0A65235726AD}"/>
              </a:ext>
            </a:extLst>
          </p:cNvPr>
          <p:cNvSpPr txBox="1"/>
          <p:nvPr/>
        </p:nvSpPr>
        <p:spPr>
          <a:xfrm>
            <a:off x="7142032" y="2876233"/>
            <a:ext cx="1401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Keep Going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0AC4AE-2CC5-401E-9205-24D1899452FA}"/>
              </a:ext>
            </a:extLst>
          </p:cNvPr>
          <p:cNvSpPr txBox="1"/>
          <p:nvPr/>
        </p:nvSpPr>
        <p:spPr>
          <a:xfrm>
            <a:off x="4737907" y="2879115"/>
            <a:ext cx="1401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Keep Going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028280-197F-4751-A9B6-755F62640499}"/>
              </a:ext>
            </a:extLst>
          </p:cNvPr>
          <p:cNvSpPr txBox="1"/>
          <p:nvPr/>
        </p:nvSpPr>
        <p:spPr>
          <a:xfrm>
            <a:off x="4785578" y="2255707"/>
            <a:ext cx="498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Move</a:t>
            </a:r>
          </a:p>
          <a:p>
            <a:pPr algn="ctr"/>
            <a:r>
              <a:rPr lang="en-US" sz="1050" dirty="0"/>
              <a:t>Left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E25F17-FC97-421B-881C-4A5809530190}"/>
              </a:ext>
            </a:extLst>
          </p:cNvPr>
          <p:cNvSpPr txBox="1"/>
          <p:nvPr/>
        </p:nvSpPr>
        <p:spPr>
          <a:xfrm>
            <a:off x="4800125" y="3576916"/>
            <a:ext cx="498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Move</a:t>
            </a:r>
          </a:p>
          <a:p>
            <a:pPr algn="ctr"/>
            <a:r>
              <a:rPr lang="en-US" sz="105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82219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CA2-CB23-41C8-AA2E-7266C4C1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– Whole Arithmetic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3B37AD-319D-478B-9D86-8E52D53FF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57783"/>
              </p:ext>
            </p:extLst>
          </p:nvPr>
        </p:nvGraphicFramePr>
        <p:xfrm>
          <a:off x="694939" y="1690688"/>
          <a:ext cx="1080212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Parent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Parent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378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C7B334-B781-4C1F-852D-C1543DB9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45479"/>
              </p:ext>
            </p:extLst>
          </p:nvPr>
        </p:nvGraphicFramePr>
        <p:xfrm>
          <a:off x="694939" y="2645411"/>
          <a:ext cx="1080212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64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CA2-CB23-41C8-AA2E-7266C4C1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– Uniform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3B37AD-319D-478B-9D86-8E52D53FFA97}"/>
              </a:ext>
            </a:extLst>
          </p:cNvPr>
          <p:cNvGraphicFramePr>
            <a:graphicFrameLocks noGrp="1"/>
          </p:cNvGraphicFramePr>
          <p:nvPr/>
        </p:nvGraphicFramePr>
        <p:xfrm>
          <a:off x="694939" y="1690688"/>
          <a:ext cx="1080212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Parent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Parent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378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C7B334-B781-4C1F-852D-C1543DB9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28880"/>
              </p:ext>
            </p:extLst>
          </p:nvPr>
        </p:nvGraphicFramePr>
        <p:xfrm>
          <a:off x="694939" y="2645411"/>
          <a:ext cx="1080212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5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CA2-CB23-41C8-AA2E-7266C4C1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– One Point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3B37AD-319D-478B-9D86-8E52D53FFA97}"/>
              </a:ext>
            </a:extLst>
          </p:cNvPr>
          <p:cNvGraphicFramePr>
            <a:graphicFrameLocks noGrp="1"/>
          </p:cNvGraphicFramePr>
          <p:nvPr/>
        </p:nvGraphicFramePr>
        <p:xfrm>
          <a:off x="694939" y="1690688"/>
          <a:ext cx="1080212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Parent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Parent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378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C7B334-B781-4C1F-852D-C1543DB9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34570"/>
              </p:ext>
            </p:extLst>
          </p:nvPr>
        </p:nvGraphicFramePr>
        <p:xfrm>
          <a:off x="694938" y="2645411"/>
          <a:ext cx="1080212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8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CA2-CB23-41C8-AA2E-7266C4C1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– Two Point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3B37AD-319D-478B-9D86-8E52D53FFA97}"/>
              </a:ext>
            </a:extLst>
          </p:cNvPr>
          <p:cNvGraphicFramePr>
            <a:graphicFrameLocks noGrp="1"/>
          </p:cNvGraphicFramePr>
          <p:nvPr/>
        </p:nvGraphicFramePr>
        <p:xfrm>
          <a:off x="694939" y="1690688"/>
          <a:ext cx="1080212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Parent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Parent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378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C7B334-B781-4C1F-852D-C1543DB9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44494"/>
              </p:ext>
            </p:extLst>
          </p:nvPr>
        </p:nvGraphicFramePr>
        <p:xfrm>
          <a:off x="694938" y="2645411"/>
          <a:ext cx="1080212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14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CA2-CB23-41C8-AA2E-7266C4C1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– Random Value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C01E38-8129-4770-8766-198022344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19142"/>
              </p:ext>
            </p:extLst>
          </p:nvPr>
        </p:nvGraphicFramePr>
        <p:xfrm>
          <a:off x="694939" y="1566073"/>
          <a:ext cx="1080212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6607A8-A9E9-4B60-BD62-F9FC96ED8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50802"/>
              </p:ext>
            </p:extLst>
          </p:nvPr>
        </p:nvGraphicFramePr>
        <p:xfrm>
          <a:off x="694939" y="2344935"/>
          <a:ext cx="1080212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6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CA2-CB23-41C8-AA2E-7266C4C1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– Normal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C01E38-8129-4770-8766-198022344E74}"/>
              </a:ext>
            </a:extLst>
          </p:cNvPr>
          <p:cNvGraphicFramePr>
            <a:graphicFrameLocks noGrp="1"/>
          </p:cNvGraphicFramePr>
          <p:nvPr/>
        </p:nvGraphicFramePr>
        <p:xfrm>
          <a:off x="694939" y="1566073"/>
          <a:ext cx="1080212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6607A8-A9E9-4B60-BD62-F9FC96ED8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72455"/>
              </p:ext>
            </p:extLst>
          </p:nvPr>
        </p:nvGraphicFramePr>
        <p:xfrm>
          <a:off x="694939" y="2344935"/>
          <a:ext cx="1080212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3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CA2-CB23-41C8-AA2E-7266C4C1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– Inversion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C01E38-8129-4770-8766-198022344E74}"/>
              </a:ext>
            </a:extLst>
          </p:cNvPr>
          <p:cNvGraphicFramePr>
            <a:graphicFrameLocks noGrp="1"/>
          </p:cNvGraphicFramePr>
          <p:nvPr/>
        </p:nvGraphicFramePr>
        <p:xfrm>
          <a:off x="694939" y="1566073"/>
          <a:ext cx="1080212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6607A8-A9E9-4B60-BD62-F9FC96ED8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23685"/>
              </p:ext>
            </p:extLst>
          </p:nvPr>
        </p:nvGraphicFramePr>
        <p:xfrm>
          <a:off x="694939" y="2344935"/>
          <a:ext cx="1080212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011">
                  <a:extLst>
                    <a:ext uri="{9D8B030D-6E8A-4147-A177-3AD203B41FA5}">
                      <a16:colId xmlns:a16="http://schemas.microsoft.com/office/drawing/2014/main" val="220923972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197379284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20991769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5296305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4744969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59563074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81550170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243928845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841707301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85376603"/>
                    </a:ext>
                  </a:extLst>
                </a:gridCol>
                <a:gridCol w="982011">
                  <a:extLst>
                    <a:ext uri="{9D8B030D-6E8A-4147-A177-3AD203B41FA5}">
                      <a16:colId xmlns:a16="http://schemas.microsoft.com/office/drawing/2014/main" val="175405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7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28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5D31753EA0440A4FEBB3F1358091C" ma:contentTypeVersion="12" ma:contentTypeDescription="Create a new document." ma:contentTypeScope="" ma:versionID="efda4129c10db83ac0865caf909ea8ec">
  <xsd:schema xmlns:xsd="http://www.w3.org/2001/XMLSchema" xmlns:xs="http://www.w3.org/2001/XMLSchema" xmlns:p="http://schemas.microsoft.com/office/2006/metadata/properties" xmlns:ns3="cc8499c2-8f81-4d24-8bf6-79c6fe9dae52" xmlns:ns4="4a59a882-c85b-49bc-85aa-45ababd60838" targetNamespace="http://schemas.microsoft.com/office/2006/metadata/properties" ma:root="true" ma:fieldsID="4f687af7efc23e4af854133f44b13bff" ns3:_="" ns4:_="">
    <xsd:import namespace="cc8499c2-8f81-4d24-8bf6-79c6fe9dae52"/>
    <xsd:import namespace="4a59a882-c85b-49bc-85aa-45ababd608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8499c2-8f81-4d24-8bf6-79c6fe9dae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59a882-c85b-49bc-85aa-45ababd6083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091E17-F1A1-406B-BEC4-C1FAA3711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8499c2-8f81-4d24-8bf6-79c6fe9dae52"/>
    <ds:schemaRef ds:uri="4a59a882-c85b-49bc-85aa-45ababd608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B0AEA3-9B87-4848-B1DF-2BB14E2C8C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AEF7FD-430E-4704-A6E1-62E10582D941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4a59a882-c85b-49bc-85aa-45ababd60838"/>
    <ds:schemaRef ds:uri="http://schemas.openxmlformats.org/package/2006/metadata/core-properties"/>
    <ds:schemaRef ds:uri="cc8499c2-8f81-4d24-8bf6-79c6fe9dae5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297</Words>
  <Application>Microsoft Office PowerPoint</Application>
  <PresentationFormat>Widescreen</PresentationFormat>
  <Paragraphs>242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Crossover – Whole Arithmetic</vt:lpstr>
      <vt:lpstr>Crossover – Uniform</vt:lpstr>
      <vt:lpstr>Crossover – One Point</vt:lpstr>
      <vt:lpstr>Crossover – Two Point</vt:lpstr>
      <vt:lpstr>Mutation – Random Value</vt:lpstr>
      <vt:lpstr>Mutation – Normal</vt:lpstr>
      <vt:lpstr>Mutation – Inversion</vt:lpstr>
      <vt:lpstr>Program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Rafael Santos Lopes</dc:creator>
  <cp:lastModifiedBy>Lopes, Fabio (Contractor)</cp:lastModifiedBy>
  <cp:revision>6</cp:revision>
  <dcterms:created xsi:type="dcterms:W3CDTF">2021-05-19T19:26:40Z</dcterms:created>
  <dcterms:modified xsi:type="dcterms:W3CDTF">2021-05-23T10:51:43Z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0x0101004E75D31753EA0440A4FEBB3F1358091C</vt:lpwstr>
  </property>
</Properties>
</file>