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b2832e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b2832e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b2832ea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b2832ea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5f2dc5c4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5f2dc5c4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b003b3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b003b3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b2832ea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b2832e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b2832e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b2832e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b2832e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b2832e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615aeee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615aeee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 the accessibility issue for visually impaired people especially on how they view and understand their surroundings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b2832ea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b2832ea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 the accessibility issue for visually impaired people especially on how they view and understand their surroundings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b2832e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b2832e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 the accessibility issue for visually impaired people especially on how they view and understand their surroundings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Linamar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4002800"/>
            <a:ext cx="6331500" cy="4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Maharshi Patel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Designs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80150"/>
            <a:ext cx="2588819" cy="3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150" y="1392688"/>
            <a:ext cx="3626700" cy="316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Fixture</a:t>
            </a:r>
            <a:r>
              <a:rPr lang="en"/>
              <a:t> Designs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675" y="1665199"/>
            <a:ext cx="3175374" cy="2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050" y="1665200"/>
            <a:ext cx="3175374" cy="238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Undertaken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Rapid Prototype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Gauge Design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Table Design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Fixture Design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Prototyping - 9F/10R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27000" y="1483425"/>
            <a:ext cx="22734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Rapid Prototyping project for GM/Ford joint project for their 9-speed and 10-speed transmisson packages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134620" lvl="0" marL="27432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Creating CAM Profile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134620" lvl="0" marL="27432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Process Specification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134620" lvl="0" marL="27432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Control Plan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886" y="1483430"/>
            <a:ext cx="2151430" cy="256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874" y="1483425"/>
            <a:ext cx="2080982" cy="25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0" r="17756" t="0"/>
          <a:stretch/>
        </p:blipFill>
        <p:spPr>
          <a:xfrm>
            <a:off x="2400400" y="1459712"/>
            <a:ext cx="1901925" cy="26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Prototyping - 9F/10R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Creating CAM Profile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00" y="1904375"/>
            <a:ext cx="6235773" cy="17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Prototyping - 9F/10R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Process Specification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3311500" cy="20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750" y="2696324"/>
            <a:ext cx="3127450" cy="19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Prototyping - 9F/10R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Control Plan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650" y="1838046"/>
            <a:ext cx="4346800" cy="19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 Designs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313" y="1350350"/>
            <a:ext cx="3841376" cy="2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Bore Guage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 Designs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138" y="1347963"/>
            <a:ext cx="3847711" cy="288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Thread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Guage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 Designs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50" y="1510250"/>
            <a:ext cx="3735476" cy="2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Go/NoGo Gauge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