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4"/>
      <p:bold r:id="rId15"/>
      <p:italic r:id="rId16"/>
      <p:boldItalic r:id="rId17"/>
    </p:embeddedFont>
    <p:embeddedFont>
      <p:font typeface="Raleway" panose="020B0503030101060003" pitchFamily="34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2"/>
  </p:normalViewPr>
  <p:slideViewPr>
    <p:cSldViewPr snapToGrid="0">
      <p:cViewPr varScale="1">
        <p:scale>
          <a:sx n="139" d="100"/>
          <a:sy n="139" d="100"/>
        </p:scale>
        <p:origin x="304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0b2832ea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0b2832ea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0b2832ea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0b2832ea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85f2dc5c4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85f2dc5c4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b003b36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b003b36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0b2832ea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0b2832ea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0b2832ea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0b2832ea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b2832ea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b2832ea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4615aeee8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4615aeee8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Address the accessibility issue for visually impaired people especially on how they view and understand their surroundings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0b2832ea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0b2832ea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Address the accessibility issue for visually impaired people especially on how they view and understand their surroundings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0b2832ea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0b2832ea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Address the accessibility issue for visually impaired people especially on how they view and understand their surroundings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Linamar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5" y="4002800"/>
            <a:ext cx="6331500" cy="47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Maharshi Patel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Designs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280150"/>
            <a:ext cx="2588819" cy="338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150" y="1392688"/>
            <a:ext cx="3626700" cy="316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Fixture Designs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5675" y="1665199"/>
            <a:ext cx="3175374" cy="23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1050" y="1665200"/>
            <a:ext cx="3175374" cy="238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Undertaken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Rapid Prototype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Gauge Design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Table Design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Fixture Design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Rapid Prototyping - 9F/10R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127000" y="1483425"/>
            <a:ext cx="2273400" cy="26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Rapid Prototyping project for GM/Ford joint project for their 9-speed and 10-speed transmisson packages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274320" lvl="0" indent="-13462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Creating CAM Profile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274320" lvl="0" indent="-13462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Process Specification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marL="274320" lvl="0" indent="-134620" algn="l" rtl="0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Control Plan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886" y="1483430"/>
            <a:ext cx="2151430" cy="2565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0874" y="1483425"/>
            <a:ext cx="2080982" cy="2565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r="17756"/>
          <a:stretch/>
        </p:blipFill>
        <p:spPr>
          <a:xfrm>
            <a:off x="2400400" y="1459712"/>
            <a:ext cx="1901925" cy="261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Rapid Prototyping - 9F/10R</a:t>
            </a: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127000" y="2579625"/>
            <a:ext cx="22734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Creating CAM Profile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400" y="1904375"/>
            <a:ext cx="6235773" cy="17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Rapid Prototyping - 9F/10R</a:t>
            </a:r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127000" y="2579625"/>
            <a:ext cx="22734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Process Specification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250" y="1211350"/>
            <a:ext cx="3311500" cy="20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1750" y="2696324"/>
            <a:ext cx="3127450" cy="19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Rapid Prototyping - 9F/10R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127000" y="2579625"/>
            <a:ext cx="22734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Control Plan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650" y="1838046"/>
            <a:ext cx="4346800" cy="19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Gauge Designs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313" y="1350350"/>
            <a:ext cx="3841376" cy="2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127000" y="2579625"/>
            <a:ext cx="22734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Bore Guage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Gauge Designs</a:t>
            </a: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127000" y="2579625"/>
            <a:ext cx="22734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Thread Guage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" name="Google Shape;130;p21">
            <a:extLst>
              <a:ext uri="{FF2B5EF4-FFF2-40B4-BE49-F238E27FC236}">
                <a16:creationId xmlns:a16="http://schemas.microsoft.com/office/drawing/2014/main" id="{FEF4B0B8-17E8-034F-B043-1D3AC8AAA9F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262" y="1390025"/>
            <a:ext cx="3735476" cy="2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Gauge Designs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127000" y="2579625"/>
            <a:ext cx="2273400" cy="4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Go/NoGo Gauge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" name="Google Shape;123;p20">
            <a:extLst>
              <a:ext uri="{FF2B5EF4-FFF2-40B4-BE49-F238E27FC236}">
                <a16:creationId xmlns:a16="http://schemas.microsoft.com/office/drawing/2014/main" id="{8BC5FF4E-6F05-3143-A165-9C92A0B54E9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138" y="1347963"/>
            <a:ext cx="3847711" cy="2884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136</Words>
  <Application>Microsoft Macintosh PowerPoint</Application>
  <PresentationFormat>On-screen Show (16:9)</PresentationFormat>
  <Paragraphs>29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Raleway</vt:lpstr>
      <vt:lpstr>Lato</vt:lpstr>
      <vt:lpstr>Swiss</vt:lpstr>
      <vt:lpstr>Linamar</vt:lpstr>
      <vt:lpstr>Projects Undertaken</vt:lpstr>
      <vt:lpstr>Rapid Prototyping - 9F/10R</vt:lpstr>
      <vt:lpstr>Rapid Prototyping - 9F/10R</vt:lpstr>
      <vt:lpstr>Rapid Prototyping - 9F/10R</vt:lpstr>
      <vt:lpstr>Rapid Prototyping - 9F/10R</vt:lpstr>
      <vt:lpstr>Gauge Designs</vt:lpstr>
      <vt:lpstr>Gauge Designs</vt:lpstr>
      <vt:lpstr>Gauge Designs</vt:lpstr>
      <vt:lpstr>Table Designs</vt:lpstr>
      <vt:lpstr>Fixture Designs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Linamar</dc:title>
  <cp:lastModifiedBy>Maharshi Patel</cp:lastModifiedBy>
  <cp:revision>2</cp:revision>
  <cp:lastPrinted>2019-03-04T02:34:21Z</cp:lastPrinted>
  <dcterms:modified xsi:type="dcterms:W3CDTF">2019-03-04T02:34:25Z</dcterms:modified>
</cp:coreProperties>
</file>