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5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568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buNone/>
        <a:defRPr sz="3200" b="1" kern="1200" cap="none" spc="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5A1780-BCF3-E2FB-5F9D-50DFEE1DC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対話型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ニュース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アシスタント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F4E01F-6FF2-A343-BDDF-D54F749F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kumimoji="1" lang="en-US" altLang="ja-JP" sz="2000"/>
              <a:t>225C1049 </a:t>
            </a:r>
            <a:r>
              <a:rPr kumimoji="1" lang="ja-JP" altLang="en-US" sz="2000"/>
              <a:t>室 貴晴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61717-F584-6738-B8DF-3553D720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17" r="-1" b="-1"/>
          <a:stretch>
            <a:fillRect/>
          </a:stretch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E303F-3917-E9B5-0C38-4DD58BBB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D30E1-A669-A15B-2219-89AEFB1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</a:t>
            </a:r>
            <a:r>
              <a:rPr kumimoji="1" lang="ja-JP" altLang="en-US" dirty="0"/>
              <a:t>代</a:t>
            </a:r>
            <a:endParaRPr kumimoji="1" lang="en-US" altLang="ja-JP" dirty="0"/>
          </a:p>
          <a:p>
            <a:r>
              <a:rPr kumimoji="1" lang="ja-JP" altLang="en-US" dirty="0"/>
              <a:t>学生（就活生）</a:t>
            </a:r>
            <a:endParaRPr kumimoji="1" lang="en-US" altLang="ja-JP" dirty="0"/>
          </a:p>
          <a:p>
            <a:r>
              <a:rPr kumimoji="1" lang="ja-JP" altLang="en-US" dirty="0"/>
              <a:t>就活のため</a:t>
            </a:r>
            <a:r>
              <a:rPr lang="ja-JP" altLang="en-US" dirty="0"/>
              <a:t>効率的に</a:t>
            </a:r>
            <a:r>
              <a:rPr kumimoji="1" lang="ja-JP" altLang="en-US" dirty="0"/>
              <a:t>時事問題の理解を深めたい</a:t>
            </a:r>
            <a:endParaRPr kumimoji="1" lang="en-US" altLang="ja-JP" dirty="0"/>
          </a:p>
          <a:p>
            <a:r>
              <a:rPr lang="ja-JP" altLang="en-US" dirty="0"/>
              <a:t>ニュースの内容に対して更に質問したり詳細を知りたい場合がある</a:t>
            </a:r>
            <a:endParaRPr lang="en-US" altLang="ja-JP" dirty="0"/>
          </a:p>
          <a:p>
            <a:r>
              <a:rPr lang="ja-JP" altLang="en-US" dirty="0"/>
              <a:t>信頼性の高い情報源からのニュースを求めている</a:t>
            </a:r>
          </a:p>
        </p:txBody>
      </p:sp>
    </p:spTree>
    <p:extLst>
      <p:ext uri="{BB962C8B-B14F-4D97-AF65-F5344CB8AC3E}">
        <p14:creationId xmlns:p14="http://schemas.microsoft.com/office/powerpoint/2010/main" val="3633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374E3935-D5C3-3B63-1FC3-1ABFFC89E875}"/>
              </a:ext>
            </a:extLst>
          </p:cNvPr>
          <p:cNvSpPr/>
          <p:nvPr/>
        </p:nvSpPr>
        <p:spPr>
          <a:xfrm>
            <a:off x="282852" y="629920"/>
            <a:ext cx="1756822" cy="60756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4E10BEB9-67A6-2F16-010D-8CD8F0B5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87" y="882660"/>
            <a:ext cx="2286000" cy="2286000"/>
          </a:xfrm>
          <a:prstGeom prst="rect">
            <a:avLst/>
          </a:prstGeom>
        </p:spPr>
      </p:pic>
      <p:pic>
        <p:nvPicPr>
          <p:cNvPr id="9" name="図 8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CD20F5F-CF36-EAD6-D4B1-933F975C6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582" y="2605472"/>
            <a:ext cx="3627120" cy="27203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E2228D-F53B-CF2D-4E67-110A2C2738F4}"/>
              </a:ext>
            </a:extLst>
          </p:cNvPr>
          <p:cNvSpPr txBox="1"/>
          <p:nvPr/>
        </p:nvSpPr>
        <p:spPr>
          <a:xfrm>
            <a:off x="10098047" y="3059668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News API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DE8CDF-8844-41FD-C23C-FB59062868C4}"/>
              </a:ext>
            </a:extLst>
          </p:cNvPr>
          <p:cNvSpPr/>
          <p:nvPr/>
        </p:nvSpPr>
        <p:spPr>
          <a:xfrm>
            <a:off x="2851763" y="532581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回答生成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12EDE6-8D34-8D5A-1C23-705C41DDB669}"/>
              </a:ext>
            </a:extLst>
          </p:cNvPr>
          <p:cNvSpPr/>
          <p:nvPr/>
        </p:nvSpPr>
        <p:spPr>
          <a:xfrm>
            <a:off x="558698" y="125199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ユーザの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質問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1048241-B0AC-79CB-B989-2E7E6BFEF9B9}"/>
              </a:ext>
            </a:extLst>
          </p:cNvPr>
          <p:cNvSpPr/>
          <p:nvPr/>
        </p:nvSpPr>
        <p:spPr>
          <a:xfrm>
            <a:off x="4404548" y="4258993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Retriver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2D7D68-9F9D-225F-2A8C-C3030F1AD5CA}"/>
              </a:ext>
            </a:extLst>
          </p:cNvPr>
          <p:cNvSpPr/>
          <p:nvPr/>
        </p:nvSpPr>
        <p:spPr>
          <a:xfrm>
            <a:off x="6210535" y="5283559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Chroma DB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74777F-69DE-3C6D-8F96-A181DD015303}"/>
              </a:ext>
            </a:extLst>
          </p:cNvPr>
          <p:cNvSpPr/>
          <p:nvPr/>
        </p:nvSpPr>
        <p:spPr>
          <a:xfrm>
            <a:off x="6210536" y="3225989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チャンク化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7233214-6C7E-E827-AD61-E025C5193664}"/>
              </a:ext>
            </a:extLst>
          </p:cNvPr>
          <p:cNvSpPr/>
          <p:nvPr/>
        </p:nvSpPr>
        <p:spPr>
          <a:xfrm>
            <a:off x="6210536" y="2197204"/>
            <a:ext cx="1236365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LangChain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6EEEED2-F3B8-8FE9-9E22-BD43C6B2CDDC}"/>
              </a:ext>
            </a:extLst>
          </p:cNvPr>
          <p:cNvSpPr/>
          <p:nvPr/>
        </p:nvSpPr>
        <p:spPr>
          <a:xfrm>
            <a:off x="2851762" y="1254303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キーワード抽出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AF8CC3A-864E-4C47-CF5A-C78E5D2CE80E}"/>
              </a:ext>
            </a:extLst>
          </p:cNvPr>
          <p:cNvSpPr/>
          <p:nvPr/>
        </p:nvSpPr>
        <p:spPr>
          <a:xfrm>
            <a:off x="489124" y="5327784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ユーザへの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回答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4948970-9169-1C84-1C44-A729BD380754}"/>
              </a:ext>
            </a:extLst>
          </p:cNvPr>
          <p:cNvSpPr/>
          <p:nvPr/>
        </p:nvSpPr>
        <p:spPr>
          <a:xfrm>
            <a:off x="8343533" y="125199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News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呼び出し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B37E717-12D0-735B-9F85-F187CD35A752}"/>
              </a:ext>
            </a:extLst>
          </p:cNvPr>
          <p:cNvSpPr/>
          <p:nvPr/>
        </p:nvSpPr>
        <p:spPr>
          <a:xfrm>
            <a:off x="8393645" y="2175663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ニュース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記事リスト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2BE4AA6-38AB-D437-DF07-D104F28501BB}"/>
              </a:ext>
            </a:extLst>
          </p:cNvPr>
          <p:cNvSpPr/>
          <p:nvPr/>
        </p:nvSpPr>
        <p:spPr>
          <a:xfrm>
            <a:off x="4408907" y="5325812"/>
            <a:ext cx="1224559" cy="7778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LangChain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Chains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95906B-419C-44F7-5388-11E3095B583C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>
            <a:off x="1783257" y="1638385"/>
            <a:ext cx="1068505" cy="2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01DC714-756F-BD2C-0E86-B5AC123C3EB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076321" y="1638385"/>
            <a:ext cx="4267212" cy="2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DE0221-E757-5089-1697-25521C09F4E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568092" y="1638385"/>
            <a:ext cx="697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28678B7-480C-5579-F9F6-86007B87F043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7446901" y="2562056"/>
            <a:ext cx="946744" cy="21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288A26B-B066-6FAF-9217-4AB6A1432E60}"/>
              </a:ext>
            </a:extLst>
          </p:cNvPr>
          <p:cNvSpPr/>
          <p:nvPr/>
        </p:nvSpPr>
        <p:spPr>
          <a:xfrm>
            <a:off x="6222342" y="4254774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Embedding</a:t>
            </a:r>
            <a:r>
              <a:rPr lang="ja-JP" altLang="en-US" sz="1600" dirty="0">
                <a:solidFill>
                  <a:schemeClr val="tx1"/>
                </a:solidFill>
              </a:rPr>
              <a:t>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4CA155A7-520C-A11E-DFA2-F7357D31ACE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9618204" y="2562055"/>
            <a:ext cx="5217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53284A85-AA62-6DDA-9353-4AAD23EC609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1976795" y="1218960"/>
            <a:ext cx="2234216" cy="3845850"/>
          </a:xfrm>
          <a:prstGeom prst="bentConnector3">
            <a:avLst>
              <a:gd name="adj1" fmla="val 204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9DBD2C6-A41D-7881-41B7-35890EADA4C5}"/>
              </a:ext>
            </a:extLst>
          </p:cNvPr>
          <p:cNvCxnSpPr>
            <a:cxnSpLocks/>
            <a:stCxn id="11" idx="1"/>
            <a:endCxn id="33" idx="3"/>
          </p:cNvCxnSpPr>
          <p:nvPr/>
        </p:nvCxnSpPr>
        <p:spPr>
          <a:xfrm flipH="1">
            <a:off x="1713683" y="5712205"/>
            <a:ext cx="1138080" cy="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073841-E5E6-A944-3FCA-75C5BA0570DC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 flipV="1">
            <a:off x="4076322" y="5712205"/>
            <a:ext cx="332585" cy="2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3246365-DC04-0E40-90AB-C64FD61C46B3}"/>
              </a:ext>
            </a:extLst>
          </p:cNvPr>
          <p:cNvSpPr/>
          <p:nvPr/>
        </p:nvSpPr>
        <p:spPr>
          <a:xfrm>
            <a:off x="7974762" y="629920"/>
            <a:ext cx="1921706" cy="258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90F302BE-F40F-94E3-0087-83515C8B84D4}"/>
              </a:ext>
            </a:extLst>
          </p:cNvPr>
          <p:cNvSpPr/>
          <p:nvPr/>
        </p:nvSpPr>
        <p:spPr>
          <a:xfrm>
            <a:off x="2376619" y="629920"/>
            <a:ext cx="5354634" cy="60756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8025371A-3BC4-CE29-908D-B39984D51D04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rot="10800000">
            <a:off x="5629107" y="4645386"/>
            <a:ext cx="581428" cy="10245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9BDE3D3B-E1A5-9F44-8B53-074647D8D4C5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5016828" y="5031778"/>
            <a:ext cx="4359" cy="294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>
            <a:extLst>
              <a:ext uri="{FF2B5EF4-FFF2-40B4-BE49-F238E27FC236}">
                <a16:creationId xmlns:a16="http://schemas.microsoft.com/office/drawing/2014/main" id="{9FD0D4B3-23CA-A90B-D238-689C61D7F565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 flipH="1">
            <a:off x="6822815" y="5027559"/>
            <a:ext cx="11807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9B018494-29DB-C199-092B-06CFCE4C63EB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6822816" y="3998774"/>
            <a:ext cx="11806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94F9628A-8D1E-DD5B-79B2-8EA146E5DA4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6822816" y="2969989"/>
            <a:ext cx="5903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E9A61-CF15-7C7D-0657-FF401888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A4F37-1BCE-9A6D-6859-731C0E1E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9719EE-91B3-1A6E-40AA-B1BAF043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1484"/>
            <a:ext cx="12192000" cy="7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5CC9-3A2B-4D30-A29B-8FC8071E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43558-4D66-76F1-56EB-4CDDF02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8115B8-F181-0395-1FB2-78487ADB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339246"/>
          </a:xfrm>
        </p:spPr>
      </p:pic>
    </p:spTree>
    <p:extLst>
      <p:ext uri="{BB962C8B-B14F-4D97-AF65-F5344CB8AC3E}">
        <p14:creationId xmlns:p14="http://schemas.microsoft.com/office/powerpoint/2010/main" val="6054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4458-AFBF-EB06-B2E0-95ED0BDF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44996-F4BF-515B-8301-52C9D2E0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F3340397-A7EA-1DBE-79CF-A8E14FFFF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 b="-1"/>
          <a:stretch>
            <a:fillRect/>
          </a:stretch>
        </p:blipFill>
        <p:spPr>
          <a:xfrm>
            <a:off x="-20276" y="3098800"/>
            <a:ext cx="12212275" cy="2206937"/>
          </a:xfrm>
        </p:spPr>
      </p:pic>
    </p:spTree>
    <p:extLst>
      <p:ext uri="{BB962C8B-B14F-4D97-AF65-F5344CB8AC3E}">
        <p14:creationId xmlns:p14="http://schemas.microsoft.com/office/powerpoint/2010/main" val="3839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352E-49DD-5F66-A91B-AB811D42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F4D48-4ECF-9C19-585B-C26894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A9BDB99-8337-2324-9DE4-010432D76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5681"/>
            <a:ext cx="12192000" cy="843904"/>
          </a:xfrm>
        </p:spPr>
      </p:pic>
    </p:spTree>
    <p:extLst>
      <p:ext uri="{BB962C8B-B14F-4D97-AF65-F5344CB8AC3E}">
        <p14:creationId xmlns:p14="http://schemas.microsoft.com/office/powerpoint/2010/main" val="28160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0AFDD-87DA-BC1F-7F1F-54615EF8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60D81-1710-D476-3D54-7DDCED67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過去に取得したニュースやユーザ情報（年代、国籍など）から、自律的に関連ニュースを取得・要約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ニューストピックの自身との関連性を見出せる</a:t>
            </a:r>
            <a:endParaRPr kumimoji="1"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に対立する立場、派閥のロールを与え、質疑応答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異なる意見を取り入れ、中立的な判断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選挙：候補者のスタンスを知り、投票先を考えるヒントに</a:t>
            </a:r>
          </a:p>
        </p:txBody>
      </p:sp>
    </p:spTree>
    <p:extLst>
      <p:ext uri="{BB962C8B-B14F-4D97-AF65-F5344CB8AC3E}">
        <p14:creationId xmlns:p14="http://schemas.microsoft.com/office/powerpoint/2010/main" val="34199024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154</Words>
  <Application>Microsoft Office PowerPoint</Application>
  <PresentationFormat>ワイド画面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Meiryo</vt:lpstr>
      <vt:lpstr>Gill Sans MT</vt:lpstr>
      <vt:lpstr>Wingdings 2</vt:lpstr>
      <vt:lpstr>DividendVTI</vt:lpstr>
      <vt:lpstr>対話型 ニュースQ&amp;Aアシスタント</vt:lpstr>
      <vt:lpstr>ペルソナ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追加したい機能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室　貴晴</dc:creator>
  <cp:lastModifiedBy>室　貴晴</cp:lastModifiedBy>
  <cp:revision>1</cp:revision>
  <dcterms:created xsi:type="dcterms:W3CDTF">2025-09-25T14:20:02Z</dcterms:created>
  <dcterms:modified xsi:type="dcterms:W3CDTF">2025-09-25T19:15:12Z</dcterms:modified>
</cp:coreProperties>
</file>