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>
        <p:scale>
          <a:sx n="96" d="100"/>
          <a:sy n="96" d="100"/>
        </p:scale>
        <p:origin x="-163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William chen / 26415117</a:t>
            </a:r>
          </a:p>
          <a:p>
            <a:r>
              <a:rPr lang="en-US" dirty="0" smtClean="0"/>
              <a:t>Christopher albert / 26415027</a:t>
            </a:r>
          </a:p>
          <a:p>
            <a:r>
              <a:rPr lang="en-US" dirty="0" smtClean="0"/>
              <a:t>Handy </a:t>
            </a:r>
            <a:r>
              <a:rPr lang="en-US" dirty="0" err="1" smtClean="0"/>
              <a:t>prasetyo</a:t>
            </a:r>
            <a:r>
              <a:rPr lang="en-US" dirty="0" smtClean="0"/>
              <a:t> / 26415093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Dokumentasi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95" y="2668438"/>
            <a:ext cx="3578269" cy="2143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69" y="2668438"/>
            <a:ext cx="3581900" cy="2105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3555" y="5101936"/>
            <a:ext cx="7739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 kami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melawan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kami.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Elapsed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0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91" y="2322945"/>
            <a:ext cx="3700203" cy="3416300"/>
          </a:xfrm>
        </p:spPr>
      </p:pic>
      <p:sp>
        <p:nvSpPr>
          <p:cNvPr id="5" name="TextBox 4"/>
          <p:cNvSpPr txBox="1"/>
          <p:nvPr/>
        </p:nvSpPr>
        <p:spPr>
          <a:xfrm>
            <a:off x="5567721" y="2446562"/>
            <a:ext cx="4148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pertandingan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error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7722" y="4063117"/>
            <a:ext cx="37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NB : Kami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michiGo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Artificial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Intelegent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kami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6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62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 Boardroom</vt:lpstr>
      <vt:lpstr>Artificial Intelligence</vt:lpstr>
      <vt:lpstr>Dokumentasi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Umum</dc:creator>
  <cp:lastModifiedBy>william chen</cp:lastModifiedBy>
  <cp:revision>3</cp:revision>
  <dcterms:created xsi:type="dcterms:W3CDTF">2017-06-17T12:08:18Z</dcterms:created>
  <dcterms:modified xsi:type="dcterms:W3CDTF">2017-06-17T13:35:11Z</dcterms:modified>
</cp:coreProperties>
</file>