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8" r:id="rId3"/>
    <p:sldId id="256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9" r:id="rId12"/>
    <p:sldId id="265" r:id="rId13"/>
    <p:sldId id="270" r:id="rId14"/>
    <p:sldId id="25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27"/>
  </p:normalViewPr>
  <p:slideViewPr>
    <p:cSldViewPr snapToGrid="0" snapToObjects="1">
      <p:cViewPr varScale="1">
        <p:scale>
          <a:sx n="70" d="100"/>
          <a:sy n="70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E1E05-E46B-F947-8EED-3FE003EA507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30A5-1243-F243-BBC0-A5FE85277E2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2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1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0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359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34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87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63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43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12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06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9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9C18-BA63-7D49-9A5E-AF498E2601CB}" type="datetimeFigureOut">
              <a:rPr kumimoji="1" lang="zh-TW" altLang="en-US" smtClean="0"/>
              <a:t>2018/6/17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39AD-A0F0-7545-AF13-54A7D3D92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43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5133" y="1630363"/>
            <a:ext cx="10481733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1.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水電技師人數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VS 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每年考照人數</a:t>
            </a:r>
            <a:b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</a:b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0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anziPen TC" charset="-120"/>
                <a:ea typeface="HanziPen TC" charset="-120"/>
                <a:cs typeface="HanziPen TC" charset="-120"/>
              </a:rPr>
              <a:t>3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.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各業受雇員工總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薪資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7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Not yet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anziPen TC" charset="-120"/>
                <a:ea typeface="HanziPen TC" charset="-120"/>
                <a:cs typeface="HanziPen TC" charset="-120"/>
              </a:rPr>
              <a:t>4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.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問卷結果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1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Not yet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色號</a:t>
            </a:r>
            <a:r>
              <a:rPr lang="zh-TW" altLang="en-US" dirty="0" smtClean="0">
                <a:solidFill>
                  <a:srgbClr val="454545"/>
                </a:solidFill>
                <a:latin typeface="HanziPen TC" charset="-120"/>
                <a:ea typeface="HanziPen TC" charset="-120"/>
                <a:cs typeface="HanziPen TC" charset="-120"/>
              </a:rPr>
              <a:t>表</a:t>
            </a:r>
            <a:r>
              <a:rPr lang="zh-TW" altLang="en-US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zh-TW" altLang="en-US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37733" y="22948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E37E4B 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橘（底）</a:t>
            </a:r>
          </a:p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271906 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深咖啡（圖表的底）</a:t>
            </a:r>
          </a:p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D2B48C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褐（圖表的底）</a:t>
            </a:r>
          </a:p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2F4F4F 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很深的墨綠（一些標）</a:t>
            </a:r>
          </a:p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FFFFFF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白（內文、頭尾）</a:t>
            </a:r>
          </a:p>
          <a:p>
            <a:r>
              <a:rPr lang="en-US" altLang="zh-TW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008B8B </a:t>
            </a:r>
            <a:r>
              <a:rPr lang="zh-TW" altLang="en-US" sz="2800" dirty="0" smtClean="0">
                <a:solidFill>
                  <a:srgbClr val="454545"/>
                </a:solidFill>
                <a:effectLst/>
                <a:latin typeface="HanziPen TC" charset="-120"/>
                <a:ea typeface="HanziPen TC" charset="-120"/>
                <a:cs typeface="HanziPen TC" charset="-120"/>
              </a:rPr>
              <a:t>藍綠</a:t>
            </a:r>
            <a:endParaRPr lang="zh-TW" altLang="en-US" sz="2800" dirty="0">
              <a:solidFill>
                <a:srgbClr val="454545"/>
              </a:solidFill>
              <a:effectLst/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Not yet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anziPen TC" charset="-120"/>
                <a:ea typeface="HanziPen TC" charset="-120"/>
                <a:cs typeface="HanziPen TC" charset="-120"/>
              </a:rPr>
              <a:t>2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.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水電專業分工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58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987586"/>
            <a:ext cx="1197890" cy="11978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8" y="925695"/>
            <a:ext cx="1287410" cy="8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987586"/>
            <a:ext cx="1197890" cy="11978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53" y="2320413"/>
            <a:ext cx="1258874" cy="1088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2320413"/>
            <a:ext cx="1258874" cy="1088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46" y="2320413"/>
            <a:ext cx="1258874" cy="10887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8" y="925695"/>
            <a:ext cx="1287410" cy="832461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26" y="2076743"/>
            <a:ext cx="1287410" cy="8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987586"/>
            <a:ext cx="1197890" cy="11978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53" y="2320413"/>
            <a:ext cx="1258874" cy="1088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2320413"/>
            <a:ext cx="1258874" cy="1088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46" y="2320413"/>
            <a:ext cx="1258874" cy="10887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8" y="925695"/>
            <a:ext cx="1287410" cy="832461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26" y="2076743"/>
            <a:ext cx="1287410" cy="8324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26" y="3644832"/>
            <a:ext cx="874521" cy="87452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02" y="3664772"/>
            <a:ext cx="874521" cy="87452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91" y="3664772"/>
            <a:ext cx="874521" cy="8745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22" y="3644832"/>
            <a:ext cx="874521" cy="87452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61" y="3664772"/>
            <a:ext cx="874521" cy="87452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55" y="3409169"/>
            <a:ext cx="1237516" cy="8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8129" y="5927848"/>
            <a:ext cx="10515600" cy="585529"/>
          </a:xfrm>
        </p:spPr>
        <p:txBody>
          <a:bodyPr/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游標滑到大包、中包、小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包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tag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的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時候，就會像下張圖那樣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987586"/>
            <a:ext cx="1197890" cy="11978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53" y="2320413"/>
            <a:ext cx="1258874" cy="1088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5" y="2320413"/>
            <a:ext cx="1258874" cy="1088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46" y="2320413"/>
            <a:ext cx="1258874" cy="10887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8" y="925695"/>
            <a:ext cx="1287410" cy="832461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26" y="2076743"/>
            <a:ext cx="1287410" cy="8324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26" y="3644832"/>
            <a:ext cx="874521" cy="87452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02" y="3664772"/>
            <a:ext cx="874521" cy="87452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91" y="3664772"/>
            <a:ext cx="874521" cy="8745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22" y="3644832"/>
            <a:ext cx="874521" cy="87452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61" y="3664772"/>
            <a:ext cx="874521" cy="87452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55" y="3409169"/>
            <a:ext cx="1237516" cy="80019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53" y="3655567"/>
            <a:ext cx="920548" cy="8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67" y="2968991"/>
            <a:ext cx="1287410" cy="832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17" y="3113648"/>
            <a:ext cx="1197890" cy="11978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77" y="1389098"/>
            <a:ext cx="5040490" cy="216021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724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64" y="570705"/>
            <a:ext cx="7924271" cy="5863961"/>
          </a:xfrm>
        </p:spPr>
      </p:pic>
    </p:spTree>
    <p:extLst>
      <p:ext uri="{BB962C8B-B14F-4D97-AF65-F5344CB8AC3E}">
        <p14:creationId xmlns:p14="http://schemas.microsoft.com/office/powerpoint/2010/main" val="14816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</Words>
  <Application>Microsoft Macintosh PowerPoint</Application>
  <PresentationFormat>寬螢幕</PresentationFormat>
  <Paragraphs>15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HanziPen TC</vt:lpstr>
      <vt:lpstr>新細明體</vt:lpstr>
      <vt:lpstr>Arial</vt:lpstr>
      <vt:lpstr>Office 佈景主題</vt:lpstr>
      <vt:lpstr>1.水電技師人數 VS 每年考照人數 </vt:lpstr>
      <vt:lpstr>PowerPoint 簡報</vt:lpstr>
      <vt:lpstr>2.水電專業分工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3.各業受雇員工總薪資</vt:lpstr>
      <vt:lpstr>PowerPoint 簡報</vt:lpstr>
      <vt:lpstr>4.問卷結果</vt:lpstr>
      <vt:lpstr>PowerPoint 簡報</vt:lpstr>
      <vt:lpstr>色號表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水電專業分工</dc:title>
  <dc:creator>Microsoft Office 使用者</dc:creator>
  <cp:lastModifiedBy>Microsoft Office 使用者</cp:lastModifiedBy>
  <cp:revision>10</cp:revision>
  <dcterms:created xsi:type="dcterms:W3CDTF">2018-06-17T06:03:25Z</dcterms:created>
  <dcterms:modified xsi:type="dcterms:W3CDTF">2018-06-17T07:24:01Z</dcterms:modified>
</cp:coreProperties>
</file>