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6" r:id="rId4"/>
    <p:sldId id="259" r:id="rId5"/>
    <p:sldId id="258" r:id="rId6"/>
    <p:sldId id="257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04/10/2018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C642-3E8A-4159-A0EF-144B217CF028}" type="datetimeFigureOut">
              <a:rPr lang="fr-FR" smtClean="0"/>
              <a:t>05/10/2018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C642-3E8A-4159-A0EF-144B217CF028}" type="datetimeFigureOut">
              <a:rPr lang="fr-FR" smtClean="0"/>
              <a:t>04/10/2018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C706-DF08-411B-A613-2E5F5A4E9804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4414" y="642918"/>
            <a:ext cx="6715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IRISVISION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2714620"/>
            <a:ext cx="8572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For Your Attention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00200"/>
            <a:ext cx="8829708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Problem to solve: Macular Degeneration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Irisvision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cures the problem ?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Device Composition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Drawbacks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Prospects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4282" y="428604"/>
            <a:ext cx="8572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4" y="285728"/>
            <a:ext cx="8286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 Problem to solve: Macular Degeneration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6" name="AutoShape 2" descr="https://www.gulfcoast2020.com/wp-content/uploads/2017/06/macular-degen-examp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https://www.gulfcoast2020.com/wp-content/uploads/2017/06/macular-degen-examp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https://www.gulfcoast2020.com/wp-content/uploads/2017/06/macular-degen-examp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1" name="Picture 7" descr="C:\Users\Lenovo\Desktop\macular-degen-ex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928670"/>
            <a:ext cx="6341979" cy="221457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0" y="3500438"/>
            <a:ext cx="878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 is an age-related condition.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results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 blurred or no vision in the center of the visual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(Blind Spot at the center of the eye).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peripheral vision is not affected.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72" name="Picture 8" descr="C:\Users\Lenovo\Desktop\Eye_disease_simulation_bad_vis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4786322"/>
            <a:ext cx="214314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Irisvision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cures the problem 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61129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Recording the person’s surroundings.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Displaying them in real time with the possibility of magnifying the peripheral image.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Eliminating the blind spot.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Composition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5368916"/>
            <a:ext cx="8229600" cy="128588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VR headset.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Samsung galaxy 7 phone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Virtual reality software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C:\Users\Lenovo\Desktop\IrisVisionGear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46"/>
            <a:ext cx="6675572" cy="402229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214942" cy="247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 descr="C:\Users\Lenovo\Desktop\irisvision handcraft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256"/>
            <a:ext cx="4469936" cy="2571744"/>
          </a:xfrm>
          <a:prstGeom prst="rect">
            <a:avLst/>
          </a:prstGeom>
          <a:noFill/>
        </p:spPr>
      </p:pic>
      <p:pic>
        <p:nvPicPr>
          <p:cNvPr id="14340" name="Picture 4" descr="C:\Users\Lenovo\Desktop\maxresdefaul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0" y="4286256"/>
            <a:ext cx="4571989" cy="2571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Headset weight.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Temporary solution.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Prospects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Expanding the application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Irisvision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device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Improving the device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29132"/>
            <a:ext cx="8229600" cy="206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214282" y="1785926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apparatus is a miraculous tool  to restore vision and to help  people  recovering their old life and doing their daily activities by themselves..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143</Words>
  <Application>Microsoft Office PowerPoint</Application>
  <PresentationFormat>Affichage à l'écran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How Irisvision cures the problem ?</vt:lpstr>
      <vt:lpstr>Device Composition </vt:lpstr>
      <vt:lpstr>Advantages</vt:lpstr>
      <vt:lpstr>Drawbacks</vt:lpstr>
      <vt:lpstr>Prospects </vt:lpstr>
      <vt:lpstr>Conclusion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Lenovo</dc:creator>
  <cp:lastModifiedBy>Lenovo</cp:lastModifiedBy>
  <cp:revision>3</cp:revision>
  <dcterms:created xsi:type="dcterms:W3CDTF">2018-10-04T14:51:29Z</dcterms:created>
  <dcterms:modified xsi:type="dcterms:W3CDTF">2018-10-05T08:57:54Z</dcterms:modified>
</cp:coreProperties>
</file>