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82" r:id="rId4"/>
    <p:sldId id="257" r:id="rId5"/>
    <p:sldId id="258" r:id="rId6"/>
    <p:sldId id="272" r:id="rId7"/>
    <p:sldId id="276" r:id="rId8"/>
    <p:sldId id="277" r:id="rId9"/>
    <p:sldId id="283" r:id="rId10"/>
    <p:sldId id="284" r:id="rId11"/>
    <p:sldId id="285" r:id="rId12"/>
    <p:sldId id="28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632"/>
    <a:srgbClr val="05FF76"/>
    <a:srgbClr val="14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28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34169-805C-455B-BF99-E2CE33ABBAD7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6E22-146C-4722-89AC-126FD98085A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25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6E22-146C-4722-89AC-126FD98085AA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438C-2FDF-4B54-B229-E0930407241D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3D6-D10A-4767-9506-A3B7DC84FD50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DAE8-0302-49DD-97CE-57FDCFF035C6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D3CB-303B-44A0-BE6F-27D22DB7647A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5535" y="6248400"/>
            <a:ext cx="2133600" cy="365125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32A2-8C7C-461F-BD78-67DFD10BAF15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A2B-A680-4B3E-8E45-294B2DF02053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CAA1-9DDC-4C0A-91CD-C9CC1D23320B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3A8D-145B-4129-9375-7B1B6B293D58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0D3E-C3E9-4185-B6BD-21635BF8CBAB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B01-7EA4-4805-B595-BD747452ED94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16C7-5581-4AE8-9233-BC9C569F1677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3AD4-A79C-4544-9CF3-E726B85A128D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1447800" y="1219200"/>
            <a:ext cx="6448588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Customer 2 Merchant 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Mobile Application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Hybrid Mobile App supporting IOS, </a:t>
            </a:r>
            <a:r>
              <a:rPr lang="en-US" sz="2000" dirty="0" err="1" smtClean="0"/>
              <a:t>Andriod</a:t>
            </a:r>
            <a:r>
              <a:rPr lang="en-US" sz="2000" dirty="0" smtClean="0"/>
              <a:t> and Windows and web based.</a:t>
            </a:r>
          </a:p>
          <a:p>
            <a:r>
              <a:rPr lang="en-US" sz="2000" dirty="0" smtClean="0"/>
              <a:t>HTML5, CSS3, Angular JS, Bootstrap (Initial Proposal)</a:t>
            </a:r>
          </a:p>
          <a:p>
            <a:r>
              <a:rPr lang="en-US" sz="2000" dirty="0" smtClean="0"/>
              <a:t>Rest API services Web layer and Application server.</a:t>
            </a:r>
          </a:p>
          <a:p>
            <a:r>
              <a:rPr lang="en-US" sz="2000" dirty="0" smtClean="0"/>
              <a:t>J2EE based components for Application server.</a:t>
            </a:r>
          </a:p>
          <a:p>
            <a:r>
              <a:rPr lang="en-US" sz="2000" dirty="0" smtClean="0"/>
              <a:t>Security feature.</a:t>
            </a:r>
          </a:p>
          <a:p>
            <a:r>
              <a:rPr lang="en-US" sz="2000" dirty="0" smtClean="0"/>
              <a:t>Mongo DB.</a:t>
            </a:r>
          </a:p>
          <a:p>
            <a:r>
              <a:rPr lang="en-US" sz="2000" dirty="0" smtClean="0"/>
              <a:t>AWS for PAAS.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customizable code</a:t>
            </a:r>
          </a:p>
          <a:p>
            <a:r>
              <a:rPr lang="en-US" dirty="0" smtClean="0"/>
              <a:t>Technical Architecture diagram / Specs</a:t>
            </a:r>
          </a:p>
          <a:p>
            <a:r>
              <a:rPr lang="en-US" dirty="0" smtClean="0"/>
              <a:t>Data flow / ER diagram</a:t>
            </a:r>
          </a:p>
          <a:p>
            <a:r>
              <a:rPr lang="en-US" dirty="0" smtClean="0"/>
              <a:t>Security features</a:t>
            </a:r>
          </a:p>
          <a:p>
            <a:r>
              <a:rPr lang="en-US" dirty="0" smtClean="0"/>
              <a:t>Deployment and API documentations</a:t>
            </a:r>
          </a:p>
          <a:p>
            <a:r>
              <a:rPr lang="en-US" dirty="0" smtClean="0"/>
              <a:t>Scalability proposals</a:t>
            </a:r>
          </a:p>
          <a:p>
            <a:r>
              <a:rPr lang="en-US" dirty="0" smtClean="0"/>
              <a:t>Performance 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6436" y="2967335"/>
            <a:ext cx="3891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Neelakantan</a:t>
            </a:r>
            <a:r>
              <a:rPr lang="en-US" dirty="0"/>
              <a:t> </a:t>
            </a:r>
            <a:r>
              <a:rPr lang="en-US" dirty="0" err="1"/>
              <a:t>Narasimman</a:t>
            </a:r>
            <a:r>
              <a:rPr lang="en-US" dirty="0"/>
              <a:t> (Neel)</a:t>
            </a:r>
          </a:p>
          <a:p>
            <a:r>
              <a:rPr lang="en-US" dirty="0"/>
              <a:t>Rakesh S 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Pain / Benefits  (Merchants)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Gap to Publish - To notify patrons on fres</a:t>
            </a:r>
            <a:r>
              <a:rPr lang="en-US" sz="2400" dirty="0" smtClean="0">
                <a:latin typeface="Arial Rounded MT Bold" pitchFamily="34" charset="0"/>
              </a:rPr>
              <a:t>h made or</a:t>
            </a:r>
            <a:r>
              <a:rPr lang="en-US" sz="2400" dirty="0" smtClean="0">
                <a:latin typeface="Arial Rounded MT Bold" pitchFamily="34" charset="0"/>
              </a:rPr>
              <a:t> arrival </a:t>
            </a:r>
            <a:r>
              <a:rPr lang="en-US" sz="2400" dirty="0">
                <a:latin typeface="Arial Rounded MT Bold" pitchFamily="34" charset="0"/>
              </a:rPr>
              <a:t>of fresh </a:t>
            </a:r>
            <a:r>
              <a:rPr lang="en-US" sz="2400" dirty="0" smtClean="0">
                <a:latin typeface="Arial Rounded MT Bold" pitchFamily="34" charset="0"/>
              </a:rPr>
              <a:t>stock</a:t>
            </a:r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Enhance visibility </a:t>
            </a:r>
            <a:r>
              <a:rPr lang="mr-IN" sz="2400" dirty="0" smtClean="0">
                <a:latin typeface="Arial Rounded MT Bold" pitchFamily="34" charset="0"/>
              </a:rPr>
              <a:t>–</a:t>
            </a:r>
            <a:r>
              <a:rPr lang="en-US" sz="2400" dirty="0" smtClean="0">
                <a:latin typeface="Arial Rounded MT Bold" pitchFamily="34" charset="0"/>
              </a:rPr>
              <a:t> Publish flag ship product to masses among clustered shops</a:t>
            </a:r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Reduc</a:t>
            </a:r>
            <a:r>
              <a:rPr lang="en-US" sz="2400" dirty="0" smtClean="0">
                <a:latin typeface="Arial Rounded MT Bold" pitchFamily="34" charset="0"/>
              </a:rPr>
              <a:t>e wastage </a:t>
            </a:r>
            <a:r>
              <a:rPr lang="mr-IN" sz="2400" dirty="0" smtClean="0">
                <a:latin typeface="Arial Rounded MT Bold" pitchFamily="34" charset="0"/>
              </a:rPr>
              <a:t>–</a:t>
            </a:r>
            <a:r>
              <a:rPr lang="en-US" sz="2400" dirty="0" smtClean="0">
                <a:latin typeface="Arial Rounded MT Bold" pitchFamily="34" charset="0"/>
              </a:rPr>
              <a:t> Broadcasting last minute deal </a:t>
            </a:r>
            <a:r>
              <a:rPr lang="en-US" sz="2400" dirty="0" smtClean="0">
                <a:latin typeface="Arial Rounded MT Bold" pitchFamily="34" charset="0"/>
              </a:rPr>
              <a:t>to clear stocks before closing</a:t>
            </a:r>
          </a:p>
          <a:p>
            <a:r>
              <a:rPr lang="en-US" sz="2400" dirty="0" smtClean="0">
                <a:latin typeface="Arial Rounded MT Bold" pitchFamily="34" charset="0"/>
              </a:rPr>
              <a:t>Reduce Advertising cost </a:t>
            </a:r>
            <a:r>
              <a:rPr lang="mr-IN" sz="2400" dirty="0" smtClean="0">
                <a:latin typeface="Arial Rounded MT Bold" pitchFamily="34" charset="0"/>
              </a:rPr>
              <a:t>–</a:t>
            </a:r>
            <a:r>
              <a:rPr lang="en-US" sz="2400" dirty="0" smtClean="0">
                <a:latin typeface="Arial Rounded MT Bold" pitchFamily="34" charset="0"/>
              </a:rPr>
              <a:t> Promote flag ship products among masses at peak time benefiting small players. </a:t>
            </a:r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>
              <a:buNone/>
            </a:pPr>
            <a:endParaRPr lang="en-US" sz="2400" dirty="0">
              <a:latin typeface="Arial Rounded MT Bold" pitchFamily="34" charset="0"/>
            </a:endParaRPr>
          </a:p>
          <a:p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Pain / Benefits (Shoppers)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Knowledge or urge to buy fresh made or stocks</a:t>
            </a: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Grab last minute deals</a:t>
            </a:r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Identify best among clustered businesses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itchFamily="34" charset="0"/>
              </a:rPr>
              <a:t>Solution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itchFamily="34" charset="0"/>
              </a:rPr>
              <a:t>Grocery  / vegetables;  Snack/Juice/Café bars</a:t>
            </a:r>
          </a:p>
          <a:p>
            <a:r>
              <a:rPr lang="en-US" sz="2400" dirty="0">
                <a:latin typeface="Arial Rounded MT Bold" pitchFamily="34" charset="0"/>
              </a:rPr>
              <a:t>Shopper receives product notifications from stores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638961"/>
            <a:ext cx="2895600" cy="2133600"/>
            <a:chOff x="914400" y="1219200"/>
            <a:chExt cx="6858000" cy="5143501"/>
          </a:xfrm>
        </p:grpSpPr>
        <p:pic>
          <p:nvPicPr>
            <p:cNvPr id="28676" name="Picture 4" descr="http://www.gxsblogs.com/wp-content/uploads/Mobile-Phone-Purchase-Ord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219200"/>
              <a:ext cx="6858000" cy="5143501"/>
            </a:xfrm>
            <a:prstGeom prst="rect">
              <a:avLst/>
            </a:prstGeom>
            <a:noFill/>
          </p:spPr>
        </p:pic>
        <p:pic>
          <p:nvPicPr>
            <p:cNvPr id="28674" name="Picture 2" descr="http://c8.alamy.com/comp/D9491K/traditional-high-street-produce-farm-shop-interior-with-fresh-local-D9491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0" y="3581400"/>
              <a:ext cx="2286000" cy="1322308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838200" y="5153561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Merchant takes the photo of the item to be notified</a:t>
            </a:r>
            <a:endParaRPr lang="en-SG" sz="1600" dirty="0">
              <a:latin typeface="Arial Rounded MT Bold" pitchFamily="34" charset="0"/>
            </a:endParaRPr>
          </a:p>
        </p:txBody>
      </p:sp>
      <p:pic>
        <p:nvPicPr>
          <p:cNvPr id="28678" name="Picture 6" descr="http://www.postano.com/blog/wp-content/uploads/2012/08/GamifyEvnt_2-hands-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791361"/>
            <a:ext cx="2133600" cy="239496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476750" y="3400961"/>
            <a:ext cx="80645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962400" y="5153561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Post the offer/notification</a:t>
            </a:r>
            <a:endParaRPr lang="en-SG" sz="1600" dirty="0">
              <a:latin typeface="Arial Rounded MT Bol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5153561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Shopper gets personalized </a:t>
            </a:r>
          </a:p>
          <a:p>
            <a:r>
              <a:rPr lang="en-US" sz="1600" dirty="0">
                <a:latin typeface="Arial Rounded MT Bold" pitchFamily="34" charset="0"/>
              </a:rPr>
              <a:t>set of offers &amp; notifications in the locality</a:t>
            </a:r>
            <a:endParaRPr lang="en-SG" sz="1600" dirty="0">
              <a:latin typeface="Arial Rounded MT Bold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276600" y="3629561"/>
            <a:ext cx="381000" cy="408432"/>
          </a:xfrm>
          <a:prstGeom prst="rightArrow">
            <a:avLst/>
          </a:prstGeom>
          <a:solidFill>
            <a:srgbClr val="147592"/>
          </a:solidFill>
          <a:ln>
            <a:solidFill>
              <a:srgbClr val="14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ight Arrow 20"/>
          <p:cNvSpPr/>
          <p:nvPr/>
        </p:nvSpPr>
        <p:spPr>
          <a:xfrm>
            <a:off x="6248400" y="3629561"/>
            <a:ext cx="381000" cy="408432"/>
          </a:xfrm>
          <a:prstGeom prst="rightArrow">
            <a:avLst/>
          </a:prstGeom>
          <a:solidFill>
            <a:srgbClr val="147592"/>
          </a:solidFill>
          <a:ln>
            <a:solidFill>
              <a:srgbClr val="14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9" name="Group 28"/>
          <p:cNvGrpSpPr/>
          <p:nvPr/>
        </p:nvGrpSpPr>
        <p:grpSpPr>
          <a:xfrm>
            <a:off x="7086600" y="2334161"/>
            <a:ext cx="1420761" cy="2590800"/>
            <a:chOff x="7086600" y="2334161"/>
            <a:chExt cx="1420761" cy="2590800"/>
          </a:xfrm>
        </p:grpSpPr>
        <p:grpSp>
          <p:nvGrpSpPr>
            <p:cNvPr id="26" name="Group 25"/>
            <p:cNvGrpSpPr/>
            <p:nvPr/>
          </p:nvGrpSpPr>
          <p:grpSpPr>
            <a:xfrm>
              <a:off x="7086600" y="2334161"/>
              <a:ext cx="1420761" cy="2590800"/>
              <a:chOff x="7086600" y="2334161"/>
              <a:chExt cx="1420761" cy="2590800"/>
            </a:xfrm>
          </p:grpSpPr>
          <p:pic>
            <p:nvPicPr>
              <p:cNvPr id="28681" name="Picture 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086600" y="2334161"/>
                <a:ext cx="1420761" cy="2590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7454900" y="2853042"/>
                <a:ext cx="80645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28" name="Picture 2" descr="http://c8.alamy.com/comp/D9491K/traditional-high-street-produce-farm-shop-interior-with-fresh-local-D9491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3867150"/>
              <a:ext cx="933450" cy="428625"/>
            </a:xfrm>
            <a:prstGeom prst="rect">
              <a:avLst/>
            </a:prstGeom>
            <a:noFill/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00961"/>
            <a:ext cx="307091" cy="184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853042"/>
            <a:ext cx="452545" cy="271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Solution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 Rounded MT Bold" pitchFamily="34" charset="0"/>
              </a:rPr>
              <a:t>Direct channel between customer &amp; Merchant</a:t>
            </a:r>
          </a:p>
          <a:p>
            <a:r>
              <a:rPr lang="en-US" sz="2400" dirty="0">
                <a:latin typeface="Arial Rounded MT Bold" pitchFamily="34" charset="0"/>
              </a:rPr>
              <a:t>Mini chat platform which enables customer to chat with Merchant</a:t>
            </a:r>
          </a:p>
          <a:p>
            <a:pPr lvl="1"/>
            <a:r>
              <a:rPr lang="en-US" sz="2000" dirty="0">
                <a:latin typeface="Arial Rounded MT Bold" pitchFamily="34" charset="0"/>
              </a:rPr>
              <a:t>Get product availability, enquire details etc.. </a:t>
            </a:r>
            <a:endParaRPr lang="en-SG" sz="2000" dirty="0">
              <a:latin typeface="Arial Rounded MT Bold" pitchFamily="34" charset="0"/>
            </a:endParaRPr>
          </a:p>
          <a:p>
            <a:pPr lvl="1"/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52550" y="1548825"/>
            <a:ext cx="2133600" cy="2394967"/>
            <a:chOff x="4724400" y="2514600"/>
            <a:chExt cx="2133600" cy="2394967"/>
          </a:xfrm>
        </p:grpSpPr>
        <p:pic>
          <p:nvPicPr>
            <p:cNvPr id="6" name="Picture 6" descr="http://www.postano.com/blog/wp-content/uploads/2012/08/GamifyEvnt_2-hands-0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4400" y="2514600"/>
              <a:ext cx="2133600" cy="2394967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391150" y="3124200"/>
              <a:ext cx="80645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" name="Group 14"/>
            <p:cNvGrpSpPr/>
            <p:nvPr/>
          </p:nvGrpSpPr>
          <p:grpSpPr>
            <a:xfrm>
              <a:off x="5334000" y="3142956"/>
              <a:ext cx="806365" cy="215448"/>
              <a:chOff x="922749" y="639735"/>
              <a:chExt cx="1007100" cy="25620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22749" y="639735"/>
                <a:ext cx="1007100" cy="25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147592"/>
                    </a:solidFill>
                    <a:latin typeface="Arial Rounded MT Bold" pitchFamily="34" charset="0"/>
                  </a:rPr>
                  <a:t>Infini-tote</a:t>
                </a:r>
                <a:endParaRPr lang="en-SG" sz="800" dirty="0">
                  <a:solidFill>
                    <a:srgbClr val="147592"/>
                  </a:solidFill>
                  <a:latin typeface="Arial Rounded MT Bold" pitchFamily="34" charset="0"/>
                </a:endParaRPr>
              </a:p>
            </p:txBody>
          </p:sp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1663283" y="655188"/>
              <a:ext cx="209502" cy="181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2" name="Visio" r:id="rId4" imgW="1095929" imgH="1293300" progId="Visio.Drawing.11">
                      <p:embed/>
                    </p:oleObj>
                  </mc:Choice>
                  <mc:Fallback>
                    <p:oleObj name="Visio" r:id="rId4" imgW="1095929" imgH="1293300" progId="Visio.Drawing.11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3283" y="655188"/>
                            <a:ext cx="209502" cy="1812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" name="TextBox 11"/>
          <p:cNvSpPr txBox="1"/>
          <p:nvPr/>
        </p:nvSpPr>
        <p:spPr>
          <a:xfrm>
            <a:off x="1200150" y="39872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Shopper creates a notify list for a store</a:t>
            </a:r>
            <a:endParaRPr lang="en-SG" sz="1600" dirty="0">
              <a:latin typeface="Arial Rounded MT 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2625" y="2358450"/>
            <a:ext cx="76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Arial Rounded MT Bold" pitchFamily="34" charset="0"/>
              </a:rPr>
              <a:t>Notify Me</a:t>
            </a:r>
          </a:p>
          <a:p>
            <a:r>
              <a:rPr lang="en-US" sz="700" b="1" dirty="0">
                <a:latin typeface="Arial Rounded MT Bold" pitchFamily="34" charset="0"/>
              </a:rPr>
              <a:t>………</a:t>
            </a:r>
          </a:p>
          <a:p>
            <a:r>
              <a:rPr lang="en-US" sz="700" b="1" dirty="0">
                <a:latin typeface="Arial Rounded MT Bold" pitchFamily="34" charset="0"/>
              </a:rPr>
              <a:t>--------</a:t>
            </a:r>
            <a:endParaRPr lang="en-SG" sz="700" b="1" dirty="0">
              <a:latin typeface="Arial Rounded MT Bold" pitchFamily="34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6350" y="1625025"/>
            <a:ext cx="29146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391150" y="3987225"/>
            <a:ext cx="3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Merchant acknowledge</a:t>
            </a:r>
            <a:endParaRPr lang="en-SG" sz="1600" dirty="0">
              <a:latin typeface="Arial Rounded MT Bold" pitchFamily="34" charset="0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638550" y="2387025"/>
            <a:ext cx="1216152" cy="484632"/>
          </a:xfrm>
          <a:prstGeom prst="leftRightArrow">
            <a:avLst/>
          </a:prstGeom>
          <a:solidFill>
            <a:srgbClr val="147592"/>
          </a:solidFill>
          <a:ln>
            <a:solidFill>
              <a:srgbClr val="14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 rot="173595">
            <a:off x="6477000" y="1905000"/>
            <a:ext cx="806365" cy="21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47592"/>
                </a:solidFill>
                <a:latin typeface="Arial Rounded MT Bold" pitchFamily="34" charset="0"/>
              </a:rPr>
              <a:t>Infini-tote</a:t>
            </a:r>
            <a:endParaRPr lang="en-SG" sz="800" dirty="0">
              <a:solidFill>
                <a:srgbClr val="147592"/>
              </a:solidFill>
              <a:latin typeface="Arial Rounded MT Bold" pitchFamily="34" charset="0"/>
            </a:endParaRP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7105650" y="1943100"/>
          <a:ext cx="167744" cy="15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Visio" r:id="rId7" imgW="1095929" imgH="1293300" progId="Visio.Drawing.11">
                  <p:embed/>
                </p:oleObj>
              </mc:Choice>
              <mc:Fallback>
                <p:oleObj name="Visio" r:id="rId7" imgW="1095929" imgH="12933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1943100"/>
                        <a:ext cx="167744" cy="152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 rot="162272">
            <a:off x="6369741" y="208763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 Rounded MT Bold" pitchFamily="34" charset="0"/>
              </a:rPr>
              <a:t>*Fresh spinach</a:t>
            </a:r>
          </a:p>
          <a:p>
            <a:endParaRPr lang="en-US" sz="800" dirty="0">
              <a:latin typeface="Arial Rounded MT Bold" pitchFamily="34" charset="0"/>
            </a:endParaRPr>
          </a:p>
          <a:p>
            <a:endParaRPr lang="en-US" sz="800" dirty="0">
              <a:latin typeface="Arial Rounded MT Bold" pitchFamily="34" charset="0"/>
            </a:endParaRPr>
          </a:p>
          <a:p>
            <a:r>
              <a:rPr lang="en-US" sz="800" dirty="0">
                <a:latin typeface="Arial Rounded MT Bold" pitchFamily="34" charset="0"/>
              </a:rPr>
              <a:t>* Thai Mango</a:t>
            </a:r>
            <a:endParaRPr lang="en-SG" sz="800" dirty="0">
              <a:latin typeface="Arial Rounded MT Bold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 rot="268047">
            <a:off x="6561328" y="2271855"/>
            <a:ext cx="498175" cy="186646"/>
            <a:chOff x="1905000" y="914400"/>
            <a:chExt cx="1143000" cy="304800"/>
          </a:xfrm>
        </p:grpSpPr>
        <p:sp>
          <p:nvSpPr>
            <p:cNvPr id="22" name="Rectangle 21"/>
            <p:cNvSpPr/>
            <p:nvPr/>
          </p:nvSpPr>
          <p:spPr>
            <a:xfrm>
              <a:off x="1905000" y="914400"/>
              <a:ext cx="457200" cy="3048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 Rounded MT Bold" pitchFamily="34" charset="0"/>
                </a:rPr>
                <a:t>Yes</a:t>
              </a:r>
              <a:endParaRPr lang="en-SG" sz="800" dirty="0">
                <a:latin typeface="Arial Rounded MT Bold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914400"/>
              <a:ext cx="4572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 Rounded MT Bold" pitchFamily="34" charset="0"/>
                </a:rPr>
                <a:t>No</a:t>
              </a:r>
              <a:endParaRPr lang="en-SG" sz="800" dirty="0">
                <a:latin typeface="Arial Rounded MT Bold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268047">
            <a:off x="6550748" y="2636814"/>
            <a:ext cx="498175" cy="186646"/>
            <a:chOff x="1905000" y="914400"/>
            <a:chExt cx="1143000" cy="304800"/>
          </a:xfrm>
        </p:grpSpPr>
        <p:sp>
          <p:nvSpPr>
            <p:cNvPr id="26" name="Rectangle 25"/>
            <p:cNvSpPr/>
            <p:nvPr/>
          </p:nvSpPr>
          <p:spPr>
            <a:xfrm>
              <a:off x="1905000" y="914400"/>
              <a:ext cx="457200" cy="3048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 Rounded MT Bold" pitchFamily="34" charset="0"/>
                </a:rPr>
                <a:t>Yes</a:t>
              </a:r>
              <a:endParaRPr lang="en-SG" sz="800" dirty="0">
                <a:latin typeface="Arial Rounded MT Bold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90800" y="914400"/>
              <a:ext cx="4572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 Rounded MT Bold" pitchFamily="34" charset="0"/>
                </a:rPr>
                <a:t>No</a:t>
              </a:r>
              <a:endParaRPr lang="en-SG" sz="800" dirty="0">
                <a:latin typeface="Arial Rounded MT Bold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Minimum Viable Product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itchFamily="34" charset="0"/>
              </a:rPr>
              <a:t>App with shopper 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Receive notifications / offers from stores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Make a notify me list ; Chat with the merchant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Search for products in locality (needed?)</a:t>
            </a:r>
          </a:p>
          <a:p>
            <a:pPr lvl="1">
              <a:buNone/>
            </a:pPr>
            <a:endParaRPr lang="en-US" sz="2400" dirty="0">
              <a:latin typeface="Arial Rounded MT Bold" pitchFamily="34" charset="0"/>
            </a:endParaRPr>
          </a:p>
          <a:p>
            <a:r>
              <a:rPr lang="en-US" sz="2800" dirty="0">
                <a:latin typeface="Arial Rounded MT Bold" pitchFamily="34" charset="0"/>
              </a:rPr>
              <a:t>App with Merchant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Post notifications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Chat with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 Rounded MT Bold" pitchFamily="34" charset="0"/>
              </a:rPr>
              <a:pPr/>
              <a:t>7</a:t>
            </a:fld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Merchant</a:t>
            </a:r>
          </a:p>
          <a:p>
            <a:pPr lvl="1"/>
            <a:r>
              <a:rPr lang="en-US" dirty="0"/>
              <a:t>Manual registration by our admin </a:t>
            </a:r>
          </a:p>
          <a:p>
            <a:pPr lvl="1"/>
            <a:r>
              <a:rPr lang="en-US" dirty="0"/>
              <a:t>Post photo of products</a:t>
            </a:r>
          </a:p>
          <a:p>
            <a:pPr lvl="2"/>
            <a:r>
              <a:rPr lang="en-US" dirty="0"/>
              <a:t>Give description like ; item quantity, price, deal expiry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Option to receive chat</a:t>
            </a:r>
          </a:p>
          <a:p>
            <a:pPr lvl="2"/>
            <a:r>
              <a:rPr lang="en-US" dirty="0"/>
              <a:t>If yes, the provision to chat</a:t>
            </a:r>
          </a:p>
          <a:p>
            <a:pPr lvl="1"/>
            <a:r>
              <a:rPr lang="en-US" dirty="0"/>
              <a:t>View his own product listing</a:t>
            </a:r>
          </a:p>
          <a:p>
            <a:pPr lvl="2"/>
            <a:r>
              <a:rPr lang="en-US" dirty="0"/>
              <a:t>Present and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</a:t>
            </a:r>
          </a:p>
          <a:p>
            <a:pPr lvl="1"/>
            <a:r>
              <a:rPr lang="en-US" dirty="0"/>
              <a:t>Social media login</a:t>
            </a:r>
          </a:p>
          <a:p>
            <a:pPr lvl="1"/>
            <a:r>
              <a:rPr lang="en-US" dirty="0"/>
              <a:t>View store wise and product wise list in tabs</a:t>
            </a:r>
          </a:p>
          <a:p>
            <a:pPr lvl="1"/>
            <a:r>
              <a:rPr lang="en-US" dirty="0"/>
              <a:t>Option to follow a store page</a:t>
            </a:r>
          </a:p>
          <a:p>
            <a:pPr lvl="1"/>
            <a:r>
              <a:rPr lang="en-US" dirty="0"/>
              <a:t>Option to like or love a product listing</a:t>
            </a:r>
          </a:p>
          <a:p>
            <a:pPr lvl="1"/>
            <a:r>
              <a:rPr lang="en-US" dirty="0"/>
              <a:t>Initiate a chat</a:t>
            </a:r>
          </a:p>
          <a:p>
            <a:pPr lvl="1"/>
            <a:r>
              <a:rPr lang="en-US" dirty="0"/>
              <a:t>Share a product/shop listing in social media with friends and 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105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1842</TotalTime>
  <Words>427</Words>
  <Application>Microsoft Macintosh PowerPoint</Application>
  <PresentationFormat>On-screen Show (4:3)</PresentationFormat>
  <Paragraphs>102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Theme1</vt:lpstr>
      <vt:lpstr>Custom Design</vt:lpstr>
      <vt:lpstr>Visio</vt:lpstr>
      <vt:lpstr>PowerPoint Presentation</vt:lpstr>
      <vt:lpstr>Team</vt:lpstr>
      <vt:lpstr>Pain / Benefits  (Merchants)</vt:lpstr>
      <vt:lpstr>Pain / Benefits (Shoppers)</vt:lpstr>
      <vt:lpstr>Solution</vt:lpstr>
      <vt:lpstr>Solution</vt:lpstr>
      <vt:lpstr>Minimum Viable Product</vt:lpstr>
      <vt:lpstr>Features needed</vt:lpstr>
      <vt:lpstr>Features needed</vt:lpstr>
      <vt:lpstr>Technology Stack</vt:lpstr>
      <vt:lpstr>Deliverables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Rakesh SP</cp:lastModifiedBy>
  <cp:revision>258</cp:revision>
  <dcterms:created xsi:type="dcterms:W3CDTF">2006-08-16T00:00:00Z</dcterms:created>
  <dcterms:modified xsi:type="dcterms:W3CDTF">2017-02-10T14:38:58Z</dcterms:modified>
</cp:coreProperties>
</file>