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64" r:id="rId3"/>
    <p:sldId id="270" r:id="rId4"/>
    <p:sldId id="257" r:id="rId5"/>
    <p:sldId id="260" r:id="rId6"/>
    <p:sldId id="258" r:id="rId7"/>
    <p:sldId id="262" r:id="rId8"/>
    <p:sldId id="263" r:id="rId9"/>
    <p:sldId id="265" r:id="rId10"/>
    <p:sldId id="266" r:id="rId11"/>
    <p:sldId id="267" r:id="rId12"/>
    <p:sldId id="259" r:id="rId13"/>
    <p:sldId id="261" r:id="rId14"/>
    <p:sldId id="268" r:id="rId15"/>
    <p:sldId id="271" r:id="rId16"/>
    <p:sldId id="276" r:id="rId17"/>
    <p:sldId id="272" r:id="rId18"/>
    <p:sldId id="273" r:id="rId19"/>
    <p:sldId id="274" r:id="rId20"/>
    <p:sldId id="275" r:id="rId21"/>
    <p:sldId id="26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7E05D-1656-45E0-9063-90AFB92FF923}" v="1" dt="2019-04-04T15:33:00.722"/>
    <p1510:client id="{4C97E3AA-C56E-4597-9720-2F7F96599EDE}" v="225" dt="2019-04-04T15:54:1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590"/>
  </p:normalViewPr>
  <p:slideViewPr>
    <p:cSldViewPr snapToGrid="0">
      <p:cViewPr varScale="1">
        <p:scale>
          <a:sx n="92" d="100"/>
          <a:sy n="92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svg"/><Relationship Id="rId5" Type="http://schemas.openxmlformats.org/officeDocument/2006/relationships/image" Target="../media/image11.png"/><Relationship Id="rId6" Type="http://schemas.openxmlformats.org/officeDocument/2006/relationships/image" Target="../media/image14.svg"/><Relationship Id="rId1" Type="http://schemas.openxmlformats.org/officeDocument/2006/relationships/image" Target="../media/image9.png"/><Relationship Id="rId2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svg"/><Relationship Id="rId5" Type="http://schemas.openxmlformats.org/officeDocument/2006/relationships/image" Target="../media/image11.png"/><Relationship Id="rId6" Type="http://schemas.openxmlformats.org/officeDocument/2006/relationships/image" Target="../media/image14.svg"/><Relationship Id="rId1" Type="http://schemas.openxmlformats.org/officeDocument/2006/relationships/image" Target="../media/image9.png"/><Relationship Id="rId2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9819B-5AEC-41B0-9B6A-3ACF2BCA4571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CF9F97-20A3-44D1-BF34-C66142CB6084}">
      <dgm:prSet/>
      <dgm:spPr/>
      <dgm:t>
        <a:bodyPr/>
        <a:lstStyle/>
        <a:p>
          <a:r>
            <a:rPr lang="en-US" dirty="0"/>
            <a:t>Computer science</a:t>
          </a:r>
        </a:p>
      </dgm:t>
    </dgm:pt>
    <dgm:pt modelId="{1270C23A-DFAE-4634-91F2-A3D7F9915A48}" type="parTrans" cxnId="{752AAD28-B7F6-4CC0-ABB8-59A0B39F510E}">
      <dgm:prSet/>
      <dgm:spPr/>
      <dgm:t>
        <a:bodyPr/>
        <a:lstStyle/>
        <a:p>
          <a:endParaRPr lang="en-US"/>
        </a:p>
      </dgm:t>
    </dgm:pt>
    <dgm:pt modelId="{C5C9B718-2A2D-4934-AE4B-A242BA784B71}" type="sibTrans" cxnId="{752AAD28-B7F6-4CC0-ABB8-59A0B39F510E}">
      <dgm:prSet/>
      <dgm:spPr/>
      <dgm:t>
        <a:bodyPr/>
        <a:lstStyle/>
        <a:p>
          <a:endParaRPr lang="en-US"/>
        </a:p>
      </dgm:t>
    </dgm:pt>
    <dgm:pt modelId="{719D5B41-CF9E-46C0-9D1F-63F0276F1796}">
      <dgm:prSet/>
      <dgm:spPr/>
      <dgm:t>
        <a:bodyPr/>
        <a:lstStyle/>
        <a:p>
          <a:r>
            <a:rPr lang="en-US" dirty="0"/>
            <a:t>Defense contracting</a:t>
          </a:r>
        </a:p>
      </dgm:t>
    </dgm:pt>
    <dgm:pt modelId="{0B9D33FA-D595-4503-A68E-C00E5D23850B}" type="parTrans" cxnId="{BBDE7696-0F1F-4212-99C4-785C18FC046E}">
      <dgm:prSet/>
      <dgm:spPr/>
      <dgm:t>
        <a:bodyPr/>
        <a:lstStyle/>
        <a:p>
          <a:endParaRPr lang="en-US"/>
        </a:p>
      </dgm:t>
    </dgm:pt>
    <dgm:pt modelId="{CD7975DF-66C7-4F52-8DDD-441655C04DE8}" type="sibTrans" cxnId="{BBDE7696-0F1F-4212-99C4-785C18FC046E}">
      <dgm:prSet/>
      <dgm:spPr/>
      <dgm:t>
        <a:bodyPr/>
        <a:lstStyle/>
        <a:p>
          <a:endParaRPr lang="en-US"/>
        </a:p>
      </dgm:t>
    </dgm:pt>
    <dgm:pt modelId="{C30EA8C1-0561-4F51-BBB9-A76FD97E0830}">
      <dgm:prSet/>
      <dgm:spPr/>
      <dgm:t>
        <a:bodyPr/>
        <a:lstStyle/>
        <a:p>
          <a:r>
            <a:rPr lang="en-US"/>
            <a:t>Cyber Operations</a:t>
          </a:r>
        </a:p>
      </dgm:t>
    </dgm:pt>
    <dgm:pt modelId="{4D32676A-8BD1-47EB-B086-A21FFC3D9960}" type="parTrans" cxnId="{4ACF24E7-4A51-4FDF-BFBE-90B8608B8575}">
      <dgm:prSet/>
      <dgm:spPr/>
      <dgm:t>
        <a:bodyPr/>
        <a:lstStyle/>
        <a:p>
          <a:endParaRPr lang="en-US"/>
        </a:p>
      </dgm:t>
    </dgm:pt>
    <dgm:pt modelId="{B937B818-E7D3-43AD-AD27-0DA32FC5BF2D}" type="sibTrans" cxnId="{4ACF24E7-4A51-4FDF-BFBE-90B8608B8575}">
      <dgm:prSet/>
      <dgm:spPr/>
      <dgm:t>
        <a:bodyPr/>
        <a:lstStyle/>
        <a:p>
          <a:endParaRPr lang="en-US"/>
        </a:p>
      </dgm:t>
    </dgm:pt>
    <dgm:pt modelId="{3EC85BE4-8BE6-428B-B13D-1289E8F20FFC}">
      <dgm:prSet/>
      <dgm:spPr/>
      <dgm:t>
        <a:bodyPr/>
        <a:lstStyle/>
        <a:p>
          <a:r>
            <a:rPr lang="en-US" dirty="0"/>
            <a:t>Blockchain startups! </a:t>
          </a:r>
        </a:p>
      </dgm:t>
    </dgm:pt>
    <dgm:pt modelId="{26FDD499-B204-481F-BEA0-1189C65814E8}" type="parTrans" cxnId="{85904859-A37C-416B-921E-348113CC2434}">
      <dgm:prSet/>
      <dgm:spPr/>
      <dgm:t>
        <a:bodyPr/>
        <a:lstStyle/>
        <a:p>
          <a:endParaRPr lang="en-US"/>
        </a:p>
      </dgm:t>
    </dgm:pt>
    <dgm:pt modelId="{7B850F2F-649E-4DCD-93D2-0258C76BF7F6}" type="sibTrans" cxnId="{85904859-A37C-416B-921E-348113CC2434}">
      <dgm:prSet/>
      <dgm:spPr/>
      <dgm:t>
        <a:bodyPr/>
        <a:lstStyle/>
        <a:p>
          <a:endParaRPr lang="en-US"/>
        </a:p>
      </dgm:t>
    </dgm:pt>
    <dgm:pt modelId="{F5014AB2-E4E9-410B-8D27-E60943F48185}" type="pres">
      <dgm:prSet presAssocID="{82F9819B-5AEC-41B0-9B6A-3ACF2BCA457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33F729-16E1-48AD-99CF-21BAAD87C706}" type="pres">
      <dgm:prSet presAssocID="{82F9819B-5AEC-41B0-9B6A-3ACF2BCA4571}" presName="dummyMaxCanvas" presStyleCnt="0">
        <dgm:presLayoutVars/>
      </dgm:prSet>
      <dgm:spPr/>
    </dgm:pt>
    <dgm:pt modelId="{13D56FBB-E64D-4AB5-A797-BC4E91BAFD21}" type="pres">
      <dgm:prSet presAssocID="{82F9819B-5AEC-41B0-9B6A-3ACF2BCA457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75D7B-489C-43C8-8FE0-ECB80466C5F9}" type="pres">
      <dgm:prSet presAssocID="{82F9819B-5AEC-41B0-9B6A-3ACF2BCA457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26ABA-9E28-4984-B78E-F38AC75A5B0B}" type="pres">
      <dgm:prSet presAssocID="{82F9819B-5AEC-41B0-9B6A-3ACF2BCA457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8F71A-81C0-4A37-8F21-3AD90717A8EC}" type="pres">
      <dgm:prSet presAssocID="{82F9819B-5AEC-41B0-9B6A-3ACF2BCA457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ADFC7-2AEF-4AD4-A004-1DC7FF2F558D}" type="pres">
      <dgm:prSet presAssocID="{82F9819B-5AEC-41B0-9B6A-3ACF2BCA457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B3F2D-5155-4956-86BC-4DB247CB1357}" type="pres">
      <dgm:prSet presAssocID="{82F9819B-5AEC-41B0-9B6A-3ACF2BCA457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694F-9A54-4436-80D3-FAFD773A6479}" type="pres">
      <dgm:prSet presAssocID="{82F9819B-5AEC-41B0-9B6A-3ACF2BCA457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B1EF0-29B9-408A-A0CC-727A480E4D48}" type="pres">
      <dgm:prSet presAssocID="{82F9819B-5AEC-41B0-9B6A-3ACF2BCA457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22D6C-DB0B-4062-9F97-6D83F234C600}" type="pres">
      <dgm:prSet presAssocID="{82F9819B-5AEC-41B0-9B6A-3ACF2BCA457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B7F7E-2D04-4392-BB5A-56D748895F5F}" type="pres">
      <dgm:prSet presAssocID="{82F9819B-5AEC-41B0-9B6A-3ACF2BCA457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0C384-4D62-42CE-9764-D2C50C5AB4ED}" type="pres">
      <dgm:prSet presAssocID="{82F9819B-5AEC-41B0-9B6A-3ACF2BCA457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AAD28-B7F6-4CC0-ABB8-59A0B39F510E}" srcId="{82F9819B-5AEC-41B0-9B6A-3ACF2BCA4571}" destId="{90CF9F97-20A3-44D1-BF34-C66142CB6084}" srcOrd="0" destOrd="0" parTransId="{1270C23A-DFAE-4634-91F2-A3D7F9915A48}" sibTransId="{C5C9B718-2A2D-4934-AE4B-A242BA784B71}"/>
    <dgm:cxn modelId="{AF5AA6D5-EE22-4E6F-B7E3-7281BE815684}" type="presOf" srcId="{C5C9B718-2A2D-4934-AE4B-A242BA784B71}" destId="{04DADFC7-2AEF-4AD4-A004-1DC7FF2F558D}" srcOrd="0" destOrd="0" presId="urn:microsoft.com/office/officeart/2005/8/layout/vProcess5"/>
    <dgm:cxn modelId="{D420DE27-FB22-4119-829A-4D968866AEC3}" type="presOf" srcId="{90CF9F97-20A3-44D1-BF34-C66142CB6084}" destId="{14CB1EF0-29B9-408A-A0CC-727A480E4D48}" srcOrd="1" destOrd="0" presId="urn:microsoft.com/office/officeart/2005/8/layout/vProcess5"/>
    <dgm:cxn modelId="{4ACF24E7-4A51-4FDF-BFBE-90B8608B8575}" srcId="{82F9819B-5AEC-41B0-9B6A-3ACF2BCA4571}" destId="{C30EA8C1-0561-4F51-BBB9-A76FD97E0830}" srcOrd="2" destOrd="0" parTransId="{4D32676A-8BD1-47EB-B086-A21FFC3D9960}" sibTransId="{B937B818-E7D3-43AD-AD27-0DA32FC5BF2D}"/>
    <dgm:cxn modelId="{1C9C088F-A572-4246-950D-C505891468EB}" type="presOf" srcId="{3EC85BE4-8BE6-428B-B13D-1289E8F20FFC}" destId="{6DC0C384-4D62-42CE-9764-D2C50C5AB4ED}" srcOrd="1" destOrd="0" presId="urn:microsoft.com/office/officeart/2005/8/layout/vProcess5"/>
    <dgm:cxn modelId="{141EC695-C435-4B0D-BAF9-488FAE5F693F}" type="presOf" srcId="{82F9819B-5AEC-41B0-9B6A-3ACF2BCA4571}" destId="{F5014AB2-E4E9-410B-8D27-E60943F48185}" srcOrd="0" destOrd="0" presId="urn:microsoft.com/office/officeart/2005/8/layout/vProcess5"/>
    <dgm:cxn modelId="{85904859-A37C-416B-921E-348113CC2434}" srcId="{82F9819B-5AEC-41B0-9B6A-3ACF2BCA4571}" destId="{3EC85BE4-8BE6-428B-B13D-1289E8F20FFC}" srcOrd="3" destOrd="0" parTransId="{26FDD499-B204-481F-BEA0-1189C65814E8}" sibTransId="{7B850F2F-649E-4DCD-93D2-0258C76BF7F6}"/>
    <dgm:cxn modelId="{D04C1021-A51A-45F9-832F-34358A911406}" type="presOf" srcId="{90CF9F97-20A3-44D1-BF34-C66142CB6084}" destId="{13D56FBB-E64D-4AB5-A797-BC4E91BAFD21}" srcOrd="0" destOrd="0" presId="urn:microsoft.com/office/officeart/2005/8/layout/vProcess5"/>
    <dgm:cxn modelId="{2D050CFC-F2EC-4F08-B84C-49D9D401E9B7}" type="presOf" srcId="{C30EA8C1-0561-4F51-BBB9-A76FD97E0830}" destId="{AE126ABA-9E28-4984-B78E-F38AC75A5B0B}" srcOrd="0" destOrd="0" presId="urn:microsoft.com/office/officeart/2005/8/layout/vProcess5"/>
    <dgm:cxn modelId="{701D1213-EFB5-419E-8218-AB94A25C35E3}" type="presOf" srcId="{B937B818-E7D3-43AD-AD27-0DA32FC5BF2D}" destId="{066F694F-9A54-4436-80D3-FAFD773A6479}" srcOrd="0" destOrd="0" presId="urn:microsoft.com/office/officeart/2005/8/layout/vProcess5"/>
    <dgm:cxn modelId="{E2AC00EF-2C9F-4E80-9EC8-B41112215285}" type="presOf" srcId="{3EC85BE4-8BE6-428B-B13D-1289E8F20FFC}" destId="{23A8F71A-81C0-4A37-8F21-3AD90717A8EC}" srcOrd="0" destOrd="0" presId="urn:microsoft.com/office/officeart/2005/8/layout/vProcess5"/>
    <dgm:cxn modelId="{41D6ADFE-0674-46EC-83FD-D73C3F4D87A8}" type="presOf" srcId="{719D5B41-CF9E-46C0-9D1F-63F0276F1796}" destId="{F1775D7B-489C-43C8-8FE0-ECB80466C5F9}" srcOrd="0" destOrd="0" presId="urn:microsoft.com/office/officeart/2005/8/layout/vProcess5"/>
    <dgm:cxn modelId="{97D0176C-5ECB-4308-9BEE-C3D8283EDD70}" type="presOf" srcId="{719D5B41-CF9E-46C0-9D1F-63F0276F1796}" destId="{92B22D6C-DB0B-4062-9F97-6D83F234C600}" srcOrd="1" destOrd="0" presId="urn:microsoft.com/office/officeart/2005/8/layout/vProcess5"/>
    <dgm:cxn modelId="{F55EA70F-FC0C-4437-B193-275101EBEC47}" type="presOf" srcId="{C30EA8C1-0561-4F51-BBB9-A76FD97E0830}" destId="{784B7F7E-2D04-4392-BB5A-56D748895F5F}" srcOrd="1" destOrd="0" presId="urn:microsoft.com/office/officeart/2005/8/layout/vProcess5"/>
    <dgm:cxn modelId="{BBDE7696-0F1F-4212-99C4-785C18FC046E}" srcId="{82F9819B-5AEC-41B0-9B6A-3ACF2BCA4571}" destId="{719D5B41-CF9E-46C0-9D1F-63F0276F1796}" srcOrd="1" destOrd="0" parTransId="{0B9D33FA-D595-4503-A68E-C00E5D23850B}" sibTransId="{CD7975DF-66C7-4F52-8DDD-441655C04DE8}"/>
    <dgm:cxn modelId="{826DEB7B-7FB8-455D-B2A8-44722023C855}" type="presOf" srcId="{CD7975DF-66C7-4F52-8DDD-441655C04DE8}" destId="{E75B3F2D-5155-4956-86BC-4DB247CB1357}" srcOrd="0" destOrd="0" presId="urn:microsoft.com/office/officeart/2005/8/layout/vProcess5"/>
    <dgm:cxn modelId="{09268796-62E6-4341-8623-B7C5B797BED9}" type="presParOf" srcId="{F5014AB2-E4E9-410B-8D27-E60943F48185}" destId="{E233F729-16E1-48AD-99CF-21BAAD87C706}" srcOrd="0" destOrd="0" presId="urn:microsoft.com/office/officeart/2005/8/layout/vProcess5"/>
    <dgm:cxn modelId="{700B6CE4-847B-40DA-8B5C-29E18E347A9C}" type="presParOf" srcId="{F5014AB2-E4E9-410B-8D27-E60943F48185}" destId="{13D56FBB-E64D-4AB5-A797-BC4E91BAFD21}" srcOrd="1" destOrd="0" presId="urn:microsoft.com/office/officeart/2005/8/layout/vProcess5"/>
    <dgm:cxn modelId="{958B78A5-4EFF-43D6-8438-B7D923EE538F}" type="presParOf" srcId="{F5014AB2-E4E9-410B-8D27-E60943F48185}" destId="{F1775D7B-489C-43C8-8FE0-ECB80466C5F9}" srcOrd="2" destOrd="0" presId="urn:microsoft.com/office/officeart/2005/8/layout/vProcess5"/>
    <dgm:cxn modelId="{6C598337-C97D-4893-8B74-A8E09E0E9A93}" type="presParOf" srcId="{F5014AB2-E4E9-410B-8D27-E60943F48185}" destId="{AE126ABA-9E28-4984-B78E-F38AC75A5B0B}" srcOrd="3" destOrd="0" presId="urn:microsoft.com/office/officeart/2005/8/layout/vProcess5"/>
    <dgm:cxn modelId="{36944D28-853C-4D25-98FB-5495EB92FB2E}" type="presParOf" srcId="{F5014AB2-E4E9-410B-8D27-E60943F48185}" destId="{23A8F71A-81C0-4A37-8F21-3AD90717A8EC}" srcOrd="4" destOrd="0" presId="urn:microsoft.com/office/officeart/2005/8/layout/vProcess5"/>
    <dgm:cxn modelId="{7F7AB48A-7E5F-46A7-90CD-4A48A93E3997}" type="presParOf" srcId="{F5014AB2-E4E9-410B-8D27-E60943F48185}" destId="{04DADFC7-2AEF-4AD4-A004-1DC7FF2F558D}" srcOrd="5" destOrd="0" presId="urn:microsoft.com/office/officeart/2005/8/layout/vProcess5"/>
    <dgm:cxn modelId="{050EC1BE-8AFB-472B-9B58-58CC41B1932C}" type="presParOf" srcId="{F5014AB2-E4E9-410B-8D27-E60943F48185}" destId="{E75B3F2D-5155-4956-86BC-4DB247CB1357}" srcOrd="6" destOrd="0" presId="urn:microsoft.com/office/officeart/2005/8/layout/vProcess5"/>
    <dgm:cxn modelId="{DB67EA68-F657-468A-A63A-4CD03D3AEF6B}" type="presParOf" srcId="{F5014AB2-E4E9-410B-8D27-E60943F48185}" destId="{066F694F-9A54-4436-80D3-FAFD773A6479}" srcOrd="7" destOrd="0" presId="urn:microsoft.com/office/officeart/2005/8/layout/vProcess5"/>
    <dgm:cxn modelId="{D6C96967-5CD0-4088-9AD5-17E38F5D6DB0}" type="presParOf" srcId="{F5014AB2-E4E9-410B-8D27-E60943F48185}" destId="{14CB1EF0-29B9-408A-A0CC-727A480E4D48}" srcOrd="8" destOrd="0" presId="urn:microsoft.com/office/officeart/2005/8/layout/vProcess5"/>
    <dgm:cxn modelId="{FE0C0FD7-3D6D-4485-93B6-42EA78FA6F61}" type="presParOf" srcId="{F5014AB2-E4E9-410B-8D27-E60943F48185}" destId="{92B22D6C-DB0B-4062-9F97-6D83F234C600}" srcOrd="9" destOrd="0" presId="urn:microsoft.com/office/officeart/2005/8/layout/vProcess5"/>
    <dgm:cxn modelId="{936FC71F-FAE6-4527-A04F-BDD4D72D1459}" type="presParOf" srcId="{F5014AB2-E4E9-410B-8D27-E60943F48185}" destId="{784B7F7E-2D04-4392-BB5A-56D748895F5F}" srcOrd="10" destOrd="0" presId="urn:microsoft.com/office/officeart/2005/8/layout/vProcess5"/>
    <dgm:cxn modelId="{AB7B28A2-A293-4271-96A9-C7E3DC4CC34D}" type="presParOf" srcId="{F5014AB2-E4E9-410B-8D27-E60943F48185}" destId="{6DC0C384-4D62-42CE-9764-D2C50C5AB4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EC9C2C-02DE-4452-969C-B0BD61A63D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8A08C-78D5-42DA-BAC8-2EA93221613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Accounts</a:t>
          </a:r>
        </a:p>
      </dgm:t>
    </dgm:pt>
    <dgm:pt modelId="{6C284A48-1E47-4CFF-AC39-4FDAB552B0C8}" type="parTrans" cxnId="{69DE7A4C-47EE-4C3D-8340-67C4569F1E30}">
      <dgm:prSet/>
      <dgm:spPr/>
      <dgm:t>
        <a:bodyPr/>
        <a:lstStyle/>
        <a:p>
          <a:endParaRPr lang="en-US"/>
        </a:p>
      </dgm:t>
    </dgm:pt>
    <dgm:pt modelId="{06EF7CB7-E4D7-42B0-8FD3-84ADC3BFF3EB}" type="sibTrans" cxnId="{69DE7A4C-47EE-4C3D-8340-67C4569F1E30}">
      <dgm:prSet/>
      <dgm:spPr/>
      <dgm:t>
        <a:bodyPr/>
        <a:lstStyle/>
        <a:p>
          <a:endParaRPr lang="en-US"/>
        </a:p>
      </dgm:t>
    </dgm:pt>
    <dgm:pt modelId="{D4A0E12D-0162-4919-BD82-0D7FDD5D153B}">
      <dgm:prSet phldrT="[Text]"/>
      <dgm:spPr/>
      <dgm:t>
        <a:bodyPr/>
        <a:lstStyle/>
        <a:p>
          <a:r>
            <a:rPr lang="en-US" dirty="0"/>
            <a:t>Address (public key)</a:t>
          </a:r>
        </a:p>
      </dgm:t>
    </dgm:pt>
    <dgm:pt modelId="{40DE733C-F0D2-42A1-A066-D19A51C0B8D7}" type="parTrans" cxnId="{4C227875-DAE5-4848-BFAE-68C5E72C8F1C}">
      <dgm:prSet/>
      <dgm:spPr/>
      <dgm:t>
        <a:bodyPr/>
        <a:lstStyle/>
        <a:p>
          <a:endParaRPr lang="en-US"/>
        </a:p>
      </dgm:t>
    </dgm:pt>
    <dgm:pt modelId="{3DE09A83-E1D5-4C30-A605-30ABA2CD69BE}" type="sibTrans" cxnId="{4C227875-DAE5-4848-BFAE-68C5E72C8F1C}">
      <dgm:prSet/>
      <dgm:spPr/>
      <dgm:t>
        <a:bodyPr/>
        <a:lstStyle/>
        <a:p>
          <a:endParaRPr lang="en-US"/>
        </a:p>
      </dgm:t>
    </dgm:pt>
    <dgm:pt modelId="{DE91269E-EDDC-4503-9DB9-6B160ED95EBF}">
      <dgm:prSet phldrT="[Text]"/>
      <dgm:spPr/>
      <dgm:t>
        <a:bodyPr/>
        <a:lstStyle/>
        <a:p>
          <a:r>
            <a:rPr lang="en-US" dirty="0"/>
            <a:t>Private key</a:t>
          </a:r>
        </a:p>
      </dgm:t>
    </dgm:pt>
    <dgm:pt modelId="{8D2EEADA-D071-4B27-A4F0-D031593431D4}" type="parTrans" cxnId="{D7DA4A0E-2F49-4458-8D5A-AE3390483740}">
      <dgm:prSet/>
      <dgm:spPr/>
      <dgm:t>
        <a:bodyPr/>
        <a:lstStyle/>
        <a:p>
          <a:endParaRPr lang="en-US"/>
        </a:p>
      </dgm:t>
    </dgm:pt>
    <dgm:pt modelId="{CFFF0256-33B1-4DF6-BDF0-2E5C9693DA2A}" type="sibTrans" cxnId="{D7DA4A0E-2F49-4458-8D5A-AE3390483740}">
      <dgm:prSet/>
      <dgm:spPr/>
      <dgm:t>
        <a:bodyPr/>
        <a:lstStyle/>
        <a:p>
          <a:endParaRPr lang="en-US"/>
        </a:p>
      </dgm:t>
    </dgm:pt>
    <dgm:pt modelId="{90B35DAF-AC19-41D6-8B5A-1986D7B6FF53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Smart Contracts</a:t>
          </a:r>
        </a:p>
      </dgm:t>
    </dgm:pt>
    <dgm:pt modelId="{B6D9B186-E578-423A-B518-01DA8931F332}" type="parTrans" cxnId="{38DC1920-7F42-4F77-80F9-73C96BEA25F8}">
      <dgm:prSet/>
      <dgm:spPr/>
      <dgm:t>
        <a:bodyPr/>
        <a:lstStyle/>
        <a:p>
          <a:endParaRPr lang="en-US"/>
        </a:p>
      </dgm:t>
    </dgm:pt>
    <dgm:pt modelId="{52FB1D46-E5C7-4D24-BC84-5956A90218B5}" type="sibTrans" cxnId="{38DC1920-7F42-4F77-80F9-73C96BEA25F8}">
      <dgm:prSet/>
      <dgm:spPr/>
      <dgm:t>
        <a:bodyPr/>
        <a:lstStyle/>
        <a:p>
          <a:endParaRPr lang="en-US"/>
        </a:p>
      </dgm:t>
    </dgm:pt>
    <dgm:pt modelId="{2EDAB449-A131-42CF-AFD3-1527E8A705E6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2212E13-0083-4945-ABEF-A1FEBAF07160}" type="parTrans" cxnId="{A151E80B-2107-4116-B238-8DFD2D8E41EA}">
      <dgm:prSet/>
      <dgm:spPr/>
      <dgm:t>
        <a:bodyPr/>
        <a:lstStyle/>
        <a:p>
          <a:endParaRPr lang="en-US"/>
        </a:p>
      </dgm:t>
    </dgm:pt>
    <dgm:pt modelId="{50D445F5-6CB6-494F-916C-4C13174E3A83}" type="sibTrans" cxnId="{A151E80B-2107-4116-B238-8DFD2D8E41EA}">
      <dgm:prSet/>
      <dgm:spPr/>
      <dgm:t>
        <a:bodyPr/>
        <a:lstStyle/>
        <a:p>
          <a:endParaRPr lang="en-US"/>
        </a:p>
      </dgm:t>
    </dgm:pt>
    <dgm:pt modelId="{1DE2E186-DB57-493E-A6A2-08E34F69F111}">
      <dgm:prSet phldrT="[Text]"/>
      <dgm:spPr/>
      <dgm:t>
        <a:bodyPr/>
        <a:lstStyle/>
        <a:p>
          <a:r>
            <a:rPr lang="en-US" dirty="0"/>
            <a:t>Program </a:t>
          </a:r>
        </a:p>
      </dgm:t>
    </dgm:pt>
    <dgm:pt modelId="{3FC050A1-CD75-4D30-914C-516509D4BEEC}" type="parTrans" cxnId="{EC56621A-A378-494C-AC7E-5485B5FE8BAD}">
      <dgm:prSet/>
      <dgm:spPr/>
      <dgm:t>
        <a:bodyPr/>
        <a:lstStyle/>
        <a:p>
          <a:endParaRPr lang="en-US"/>
        </a:p>
      </dgm:t>
    </dgm:pt>
    <dgm:pt modelId="{928E54D4-5411-42E5-BC57-F14283EACD8A}" type="sibTrans" cxnId="{EC56621A-A378-494C-AC7E-5485B5FE8BAD}">
      <dgm:prSet/>
      <dgm:spPr/>
      <dgm:t>
        <a:bodyPr/>
        <a:lstStyle/>
        <a:p>
          <a:endParaRPr lang="en-US"/>
        </a:p>
      </dgm:t>
    </dgm:pt>
    <dgm:pt modelId="{266DA372-A827-4833-8524-25DEC49434B1}" type="pres">
      <dgm:prSet presAssocID="{4CEC9C2C-02DE-4452-969C-B0BD61A63D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7A472-4F43-4525-8C7D-54BC8FEC5EFE}" type="pres">
      <dgm:prSet presAssocID="{BBE8A08C-78D5-42DA-BAC8-2EA93221613F}" presName="composite" presStyleCnt="0"/>
      <dgm:spPr/>
    </dgm:pt>
    <dgm:pt modelId="{0702B5DE-ACCB-486F-A60A-0C84B02C80BF}" type="pres">
      <dgm:prSet presAssocID="{BBE8A08C-78D5-42DA-BAC8-2EA93221613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F0D22-49D3-45C4-9492-60B82001FA98}" type="pres">
      <dgm:prSet presAssocID="{BBE8A08C-78D5-42DA-BAC8-2EA93221613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DA55F-0A4A-4CAE-A7B6-A2262B837C84}" type="pres">
      <dgm:prSet presAssocID="{06EF7CB7-E4D7-42B0-8FD3-84ADC3BFF3EB}" presName="space" presStyleCnt="0"/>
      <dgm:spPr/>
    </dgm:pt>
    <dgm:pt modelId="{897B8049-21A7-4E4C-9A88-770B997B030A}" type="pres">
      <dgm:prSet presAssocID="{90B35DAF-AC19-41D6-8B5A-1986D7B6FF53}" presName="composite" presStyleCnt="0"/>
      <dgm:spPr/>
    </dgm:pt>
    <dgm:pt modelId="{34A9AF1D-056B-43BA-AD85-5ECC5EAFCD40}" type="pres">
      <dgm:prSet presAssocID="{90B35DAF-AC19-41D6-8B5A-1986D7B6FF53}" presName="parTx" presStyleLbl="alignNode1" presStyleIdx="1" presStyleCnt="2" custScaleX="84799" custScaleY="950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5CE95-AD76-46AC-B1BE-3CEF5223951D}" type="pres">
      <dgm:prSet presAssocID="{90B35DAF-AC19-41D6-8B5A-1986D7B6FF53}" presName="desTx" presStyleLbl="alignAccFollowNode1" presStyleIdx="1" presStyleCnt="2" custScaleX="83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1E80B-2107-4116-B238-8DFD2D8E41EA}" srcId="{90B35DAF-AC19-41D6-8B5A-1986D7B6FF53}" destId="{2EDAB449-A131-42CF-AFD3-1527E8A705E6}" srcOrd="0" destOrd="0" parTransId="{02212E13-0083-4945-ABEF-A1FEBAF07160}" sibTransId="{50D445F5-6CB6-494F-916C-4C13174E3A83}"/>
    <dgm:cxn modelId="{3D68220F-3D86-4496-9EDE-0492AAA294D4}" type="presOf" srcId="{90B35DAF-AC19-41D6-8B5A-1986D7B6FF53}" destId="{34A9AF1D-056B-43BA-AD85-5ECC5EAFCD40}" srcOrd="0" destOrd="0" presId="urn:microsoft.com/office/officeart/2005/8/layout/hList1"/>
    <dgm:cxn modelId="{EC56621A-A378-494C-AC7E-5485B5FE8BAD}" srcId="{90B35DAF-AC19-41D6-8B5A-1986D7B6FF53}" destId="{1DE2E186-DB57-493E-A6A2-08E34F69F111}" srcOrd="1" destOrd="0" parTransId="{3FC050A1-CD75-4D30-914C-516509D4BEEC}" sibTransId="{928E54D4-5411-42E5-BC57-F14283EACD8A}"/>
    <dgm:cxn modelId="{4C227875-DAE5-4848-BFAE-68C5E72C8F1C}" srcId="{BBE8A08C-78D5-42DA-BAC8-2EA93221613F}" destId="{D4A0E12D-0162-4919-BD82-0D7FDD5D153B}" srcOrd="0" destOrd="0" parTransId="{40DE733C-F0D2-42A1-A066-D19A51C0B8D7}" sibTransId="{3DE09A83-E1D5-4C30-A605-30ABA2CD69BE}"/>
    <dgm:cxn modelId="{D7DA4A0E-2F49-4458-8D5A-AE3390483740}" srcId="{BBE8A08C-78D5-42DA-BAC8-2EA93221613F}" destId="{DE91269E-EDDC-4503-9DB9-6B160ED95EBF}" srcOrd="1" destOrd="0" parTransId="{8D2EEADA-D071-4B27-A4F0-D031593431D4}" sibTransId="{CFFF0256-33B1-4DF6-BDF0-2E5C9693DA2A}"/>
    <dgm:cxn modelId="{69DE7A4C-47EE-4C3D-8340-67C4569F1E30}" srcId="{4CEC9C2C-02DE-4452-969C-B0BD61A63D26}" destId="{BBE8A08C-78D5-42DA-BAC8-2EA93221613F}" srcOrd="0" destOrd="0" parTransId="{6C284A48-1E47-4CFF-AC39-4FDAB552B0C8}" sibTransId="{06EF7CB7-E4D7-42B0-8FD3-84ADC3BFF3EB}"/>
    <dgm:cxn modelId="{CD6D0CA3-C560-4A73-9555-0E3346C05C60}" type="presOf" srcId="{1DE2E186-DB57-493E-A6A2-08E34F69F111}" destId="{30F5CE95-AD76-46AC-B1BE-3CEF5223951D}" srcOrd="0" destOrd="1" presId="urn:microsoft.com/office/officeart/2005/8/layout/hList1"/>
    <dgm:cxn modelId="{38BFCC16-90A4-43B1-A85B-8E207E5D1C0F}" type="presOf" srcId="{BBE8A08C-78D5-42DA-BAC8-2EA93221613F}" destId="{0702B5DE-ACCB-486F-A60A-0C84B02C80BF}" srcOrd="0" destOrd="0" presId="urn:microsoft.com/office/officeart/2005/8/layout/hList1"/>
    <dgm:cxn modelId="{5DBFD858-0157-4A92-8C80-009D9D4EEB23}" type="presOf" srcId="{2EDAB449-A131-42CF-AFD3-1527E8A705E6}" destId="{30F5CE95-AD76-46AC-B1BE-3CEF5223951D}" srcOrd="0" destOrd="0" presId="urn:microsoft.com/office/officeart/2005/8/layout/hList1"/>
    <dgm:cxn modelId="{38DC1920-7F42-4F77-80F9-73C96BEA25F8}" srcId="{4CEC9C2C-02DE-4452-969C-B0BD61A63D26}" destId="{90B35DAF-AC19-41D6-8B5A-1986D7B6FF53}" srcOrd="1" destOrd="0" parTransId="{B6D9B186-E578-423A-B518-01DA8931F332}" sibTransId="{52FB1D46-E5C7-4D24-BC84-5956A90218B5}"/>
    <dgm:cxn modelId="{5562FBD9-FC31-4CF3-98D8-1B30F00BB54B}" type="presOf" srcId="{4CEC9C2C-02DE-4452-969C-B0BD61A63D26}" destId="{266DA372-A827-4833-8524-25DEC49434B1}" srcOrd="0" destOrd="0" presId="urn:microsoft.com/office/officeart/2005/8/layout/hList1"/>
    <dgm:cxn modelId="{C47DA4B8-6A87-464D-9D04-9B3897667F50}" type="presOf" srcId="{D4A0E12D-0162-4919-BD82-0D7FDD5D153B}" destId="{9C0F0D22-49D3-45C4-9492-60B82001FA98}" srcOrd="0" destOrd="0" presId="urn:microsoft.com/office/officeart/2005/8/layout/hList1"/>
    <dgm:cxn modelId="{5FDEE46C-A34A-4C7B-BFD3-B698B25513F7}" type="presOf" srcId="{DE91269E-EDDC-4503-9DB9-6B160ED95EBF}" destId="{9C0F0D22-49D3-45C4-9492-60B82001FA98}" srcOrd="0" destOrd="1" presId="urn:microsoft.com/office/officeart/2005/8/layout/hList1"/>
    <dgm:cxn modelId="{1793E34B-98B4-492A-8370-32A04BED790C}" type="presParOf" srcId="{266DA372-A827-4833-8524-25DEC49434B1}" destId="{D7C7A472-4F43-4525-8C7D-54BC8FEC5EFE}" srcOrd="0" destOrd="0" presId="urn:microsoft.com/office/officeart/2005/8/layout/hList1"/>
    <dgm:cxn modelId="{511421A7-9500-4A8E-BC59-FB32BB059844}" type="presParOf" srcId="{D7C7A472-4F43-4525-8C7D-54BC8FEC5EFE}" destId="{0702B5DE-ACCB-486F-A60A-0C84B02C80BF}" srcOrd="0" destOrd="0" presId="urn:microsoft.com/office/officeart/2005/8/layout/hList1"/>
    <dgm:cxn modelId="{95C1A277-4128-4C31-A619-B5AB1BEF25D2}" type="presParOf" srcId="{D7C7A472-4F43-4525-8C7D-54BC8FEC5EFE}" destId="{9C0F0D22-49D3-45C4-9492-60B82001FA98}" srcOrd="1" destOrd="0" presId="urn:microsoft.com/office/officeart/2005/8/layout/hList1"/>
    <dgm:cxn modelId="{F79E5793-66B0-48B5-9221-84A41A5D6C1C}" type="presParOf" srcId="{266DA372-A827-4833-8524-25DEC49434B1}" destId="{877DA55F-0A4A-4CAE-A7B6-A2262B837C84}" srcOrd="1" destOrd="0" presId="urn:microsoft.com/office/officeart/2005/8/layout/hList1"/>
    <dgm:cxn modelId="{9DC7D832-417B-4EEE-A1AC-2D3BBF82C162}" type="presParOf" srcId="{266DA372-A827-4833-8524-25DEC49434B1}" destId="{897B8049-21A7-4E4C-9A88-770B997B030A}" srcOrd="2" destOrd="0" presId="urn:microsoft.com/office/officeart/2005/8/layout/hList1"/>
    <dgm:cxn modelId="{287E886C-4753-499B-B5AD-06FDB998F81B}" type="presParOf" srcId="{897B8049-21A7-4E4C-9A88-770B997B030A}" destId="{34A9AF1D-056B-43BA-AD85-5ECC5EAFCD40}" srcOrd="0" destOrd="0" presId="urn:microsoft.com/office/officeart/2005/8/layout/hList1"/>
    <dgm:cxn modelId="{1097ED49-6D7B-4164-B5A6-111DDDB3D788}" type="presParOf" srcId="{897B8049-21A7-4E4C-9A88-770B997B030A}" destId="{30F5CE95-AD76-46AC-B1BE-3CEF522395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A63BCC-8C0A-4BEF-9262-318297BE1D3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16E37C-9D9D-4B2A-94A3-6754947BD7A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/>
            <a:t>Algorithmic Enforcement of agreements</a:t>
          </a:r>
        </a:p>
      </dgm:t>
    </dgm:pt>
    <dgm:pt modelId="{66B6BC2C-0541-45E2-96DA-C1C8CA785828}" type="parTrans" cxnId="{7ECAFE3C-109F-4A1A-924E-6A87AA3B6502}">
      <dgm:prSet/>
      <dgm:spPr/>
      <dgm:t>
        <a:bodyPr/>
        <a:lstStyle/>
        <a:p>
          <a:endParaRPr lang="en-US"/>
        </a:p>
      </dgm:t>
    </dgm:pt>
    <dgm:pt modelId="{F04BE885-B13B-4A2E-AA6F-665E827C9D51}" type="sibTrans" cxnId="{7ECAFE3C-109F-4A1A-924E-6A87AA3B6502}">
      <dgm:prSet/>
      <dgm:spPr/>
      <dgm:t>
        <a:bodyPr/>
        <a:lstStyle/>
        <a:p>
          <a:endParaRPr lang="en-US"/>
        </a:p>
      </dgm:t>
    </dgm:pt>
    <dgm:pt modelId="{67C0A3EF-E103-4BC6-94FB-6428A5DB3789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/>
            <a:t>Human cooperation</a:t>
          </a:r>
        </a:p>
      </dgm:t>
    </dgm:pt>
    <dgm:pt modelId="{35E119CB-CABA-47D7-82F6-7B16E12AF8D9}" type="parTrans" cxnId="{B809CAA8-5F2E-4EEA-B327-BB2BFA634E97}">
      <dgm:prSet/>
      <dgm:spPr/>
      <dgm:t>
        <a:bodyPr/>
        <a:lstStyle/>
        <a:p>
          <a:endParaRPr lang="en-US"/>
        </a:p>
      </dgm:t>
    </dgm:pt>
    <dgm:pt modelId="{1AAC2A5B-6799-4237-A749-C5C3EC02E35E}" type="sibTrans" cxnId="{B809CAA8-5F2E-4EEA-B327-BB2BFA634E97}">
      <dgm:prSet/>
      <dgm:spPr/>
      <dgm:t>
        <a:bodyPr/>
        <a:lstStyle/>
        <a:p>
          <a:endParaRPr lang="en-US"/>
        </a:p>
      </dgm:t>
    </dgm:pt>
    <dgm:pt modelId="{72A327B4-C2C1-43A2-936E-C1A04E99EB86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/>
            <a:t>Automates a physical contract</a:t>
          </a:r>
        </a:p>
      </dgm:t>
    </dgm:pt>
    <dgm:pt modelId="{0B91548D-8525-4441-9730-1B3C037C20AE}" type="parTrans" cxnId="{CE64716F-FB9F-4CC8-9094-A77103D039C2}">
      <dgm:prSet/>
      <dgm:spPr/>
      <dgm:t>
        <a:bodyPr/>
        <a:lstStyle/>
        <a:p>
          <a:endParaRPr lang="en-US"/>
        </a:p>
      </dgm:t>
    </dgm:pt>
    <dgm:pt modelId="{46CB2166-B898-4848-95DC-306EA14A2AF9}" type="sibTrans" cxnId="{CE64716F-FB9F-4CC8-9094-A77103D039C2}">
      <dgm:prSet/>
      <dgm:spPr/>
      <dgm:t>
        <a:bodyPr/>
        <a:lstStyle/>
        <a:p>
          <a:endParaRPr lang="en-US"/>
        </a:p>
      </dgm:t>
    </dgm:pt>
    <dgm:pt modelId="{AB62BEAA-2D4D-4FB8-BACD-389D11E2CBB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Trustless, Immutable, Decentralized</a:t>
          </a:r>
        </a:p>
      </dgm:t>
    </dgm:pt>
    <dgm:pt modelId="{FBE04026-9E8B-4720-A1BA-5D0FD7217E43}" type="parTrans" cxnId="{64CE3E6C-B2B6-4E26-BB48-9EC2D92798E1}">
      <dgm:prSet/>
      <dgm:spPr/>
      <dgm:t>
        <a:bodyPr/>
        <a:lstStyle/>
        <a:p>
          <a:endParaRPr lang="en-US"/>
        </a:p>
      </dgm:t>
    </dgm:pt>
    <dgm:pt modelId="{422F7416-C70E-4B39-911F-B95566CBCAA0}" type="sibTrans" cxnId="{64CE3E6C-B2B6-4E26-BB48-9EC2D92798E1}">
      <dgm:prSet/>
      <dgm:spPr/>
      <dgm:t>
        <a:bodyPr/>
        <a:lstStyle/>
        <a:p>
          <a:endParaRPr lang="en-US"/>
        </a:p>
      </dgm:t>
    </dgm:pt>
    <dgm:pt modelId="{D4C657BC-2C6E-4E2C-98B3-B415E2D02EC0}" type="pres">
      <dgm:prSet presAssocID="{96A63BCC-8C0A-4BEF-9262-318297BE1D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5E1AF-B4E3-4DA1-806D-3342F4808222}" type="pres">
      <dgm:prSet presAssocID="{A816E37C-9D9D-4B2A-94A3-6754947BD7A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2324B-63F0-4BBE-B045-0E3D6F9B4B1F}" type="pres">
      <dgm:prSet presAssocID="{F04BE885-B13B-4A2E-AA6F-665E827C9D51}" presName="spacer" presStyleCnt="0"/>
      <dgm:spPr/>
    </dgm:pt>
    <dgm:pt modelId="{5FBCAE35-A541-4267-8204-98890F407D68}" type="pres">
      <dgm:prSet presAssocID="{67C0A3EF-E103-4BC6-94FB-6428A5DB378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86B26-C1A7-4F46-AAC5-A23EF42CBAFC}" type="pres">
      <dgm:prSet presAssocID="{1AAC2A5B-6799-4237-A749-C5C3EC02E35E}" presName="spacer" presStyleCnt="0"/>
      <dgm:spPr/>
    </dgm:pt>
    <dgm:pt modelId="{528C0A37-4152-4602-A321-BD0FF677B554}" type="pres">
      <dgm:prSet presAssocID="{72A327B4-C2C1-43A2-936E-C1A04E99EB8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A9098-9417-4FF1-9BED-6295D878BF5A}" type="pres">
      <dgm:prSet presAssocID="{46CB2166-B898-4848-95DC-306EA14A2AF9}" presName="spacer" presStyleCnt="0"/>
      <dgm:spPr/>
    </dgm:pt>
    <dgm:pt modelId="{1B4E40D0-720F-46FE-9700-3AA4FF4101D6}" type="pres">
      <dgm:prSet presAssocID="{AB62BEAA-2D4D-4FB8-BACD-389D11E2CBB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DC866C-F016-45E7-B164-26875F2CEC3F}" type="presOf" srcId="{67C0A3EF-E103-4BC6-94FB-6428A5DB3789}" destId="{5FBCAE35-A541-4267-8204-98890F407D68}" srcOrd="0" destOrd="0" presId="urn:microsoft.com/office/officeart/2005/8/layout/vList2"/>
    <dgm:cxn modelId="{7ECAFE3C-109F-4A1A-924E-6A87AA3B6502}" srcId="{96A63BCC-8C0A-4BEF-9262-318297BE1D39}" destId="{A816E37C-9D9D-4B2A-94A3-6754947BD7A2}" srcOrd="0" destOrd="0" parTransId="{66B6BC2C-0541-45E2-96DA-C1C8CA785828}" sibTransId="{F04BE885-B13B-4A2E-AA6F-665E827C9D51}"/>
    <dgm:cxn modelId="{F83C1B06-5FD5-41E0-BA2F-D89905CB74D0}" type="presOf" srcId="{A816E37C-9D9D-4B2A-94A3-6754947BD7A2}" destId="{9B45E1AF-B4E3-4DA1-806D-3342F4808222}" srcOrd="0" destOrd="0" presId="urn:microsoft.com/office/officeart/2005/8/layout/vList2"/>
    <dgm:cxn modelId="{4D09F469-698A-430C-B60B-8508BFCFA8BD}" type="presOf" srcId="{AB62BEAA-2D4D-4FB8-BACD-389D11E2CBB9}" destId="{1B4E40D0-720F-46FE-9700-3AA4FF4101D6}" srcOrd="0" destOrd="0" presId="urn:microsoft.com/office/officeart/2005/8/layout/vList2"/>
    <dgm:cxn modelId="{64CE3E6C-B2B6-4E26-BB48-9EC2D92798E1}" srcId="{96A63BCC-8C0A-4BEF-9262-318297BE1D39}" destId="{AB62BEAA-2D4D-4FB8-BACD-389D11E2CBB9}" srcOrd="3" destOrd="0" parTransId="{FBE04026-9E8B-4720-A1BA-5D0FD7217E43}" sibTransId="{422F7416-C70E-4B39-911F-B95566CBCAA0}"/>
    <dgm:cxn modelId="{C77F8826-10AC-4A62-AE1E-4D25190BFDFE}" type="presOf" srcId="{72A327B4-C2C1-43A2-936E-C1A04E99EB86}" destId="{528C0A37-4152-4602-A321-BD0FF677B554}" srcOrd="0" destOrd="0" presId="urn:microsoft.com/office/officeart/2005/8/layout/vList2"/>
    <dgm:cxn modelId="{B809CAA8-5F2E-4EEA-B327-BB2BFA634E97}" srcId="{96A63BCC-8C0A-4BEF-9262-318297BE1D39}" destId="{67C0A3EF-E103-4BC6-94FB-6428A5DB3789}" srcOrd="1" destOrd="0" parTransId="{35E119CB-CABA-47D7-82F6-7B16E12AF8D9}" sibTransId="{1AAC2A5B-6799-4237-A749-C5C3EC02E35E}"/>
    <dgm:cxn modelId="{CE64716F-FB9F-4CC8-9094-A77103D039C2}" srcId="{96A63BCC-8C0A-4BEF-9262-318297BE1D39}" destId="{72A327B4-C2C1-43A2-936E-C1A04E99EB86}" srcOrd="2" destOrd="0" parTransId="{0B91548D-8525-4441-9730-1B3C037C20AE}" sibTransId="{46CB2166-B898-4848-95DC-306EA14A2AF9}"/>
    <dgm:cxn modelId="{51307196-70E4-4FCF-B270-C8983D7F29B9}" type="presOf" srcId="{96A63BCC-8C0A-4BEF-9262-318297BE1D39}" destId="{D4C657BC-2C6E-4E2C-98B3-B415E2D02EC0}" srcOrd="0" destOrd="0" presId="urn:microsoft.com/office/officeart/2005/8/layout/vList2"/>
    <dgm:cxn modelId="{72B5515D-69ED-4129-AD02-5ACB97FDA7D4}" type="presParOf" srcId="{D4C657BC-2C6E-4E2C-98B3-B415E2D02EC0}" destId="{9B45E1AF-B4E3-4DA1-806D-3342F4808222}" srcOrd="0" destOrd="0" presId="urn:microsoft.com/office/officeart/2005/8/layout/vList2"/>
    <dgm:cxn modelId="{511D4DA0-9152-47C8-B8A2-C821B9F0019B}" type="presParOf" srcId="{D4C657BC-2C6E-4E2C-98B3-B415E2D02EC0}" destId="{4ED2324B-63F0-4BBE-B045-0E3D6F9B4B1F}" srcOrd="1" destOrd="0" presId="urn:microsoft.com/office/officeart/2005/8/layout/vList2"/>
    <dgm:cxn modelId="{4E35CB96-27E1-4CFE-8ED6-9580A967A6F2}" type="presParOf" srcId="{D4C657BC-2C6E-4E2C-98B3-B415E2D02EC0}" destId="{5FBCAE35-A541-4267-8204-98890F407D68}" srcOrd="2" destOrd="0" presId="urn:microsoft.com/office/officeart/2005/8/layout/vList2"/>
    <dgm:cxn modelId="{872FF71B-609F-4C28-92B2-936DA4DE9EC3}" type="presParOf" srcId="{D4C657BC-2C6E-4E2C-98B3-B415E2D02EC0}" destId="{BDD86B26-C1A7-4F46-AAC5-A23EF42CBAFC}" srcOrd="3" destOrd="0" presId="urn:microsoft.com/office/officeart/2005/8/layout/vList2"/>
    <dgm:cxn modelId="{30194EEE-9F43-47CF-A32E-C494337FA0C4}" type="presParOf" srcId="{D4C657BC-2C6E-4E2C-98B3-B415E2D02EC0}" destId="{528C0A37-4152-4602-A321-BD0FF677B554}" srcOrd="4" destOrd="0" presId="urn:microsoft.com/office/officeart/2005/8/layout/vList2"/>
    <dgm:cxn modelId="{50A401E8-DB2B-40FE-B641-B94B89A548D7}" type="presParOf" srcId="{D4C657BC-2C6E-4E2C-98B3-B415E2D02EC0}" destId="{0A3A9098-9417-4FF1-9BED-6295D878BF5A}" srcOrd="5" destOrd="0" presId="urn:microsoft.com/office/officeart/2005/8/layout/vList2"/>
    <dgm:cxn modelId="{27D3DDD6-7508-4456-A122-09B804098E9F}" type="presParOf" srcId="{D4C657BC-2C6E-4E2C-98B3-B415E2D02EC0}" destId="{1B4E40D0-720F-46FE-9700-3AA4FF4101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D6C675-5E93-4EE3-964A-19CFF6CAE490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7BC177-1A02-4C7C-A394-5A4ADB4D34F9}">
      <dgm:prSet/>
      <dgm:spPr/>
      <dgm:t>
        <a:bodyPr/>
        <a:lstStyle/>
        <a:p>
          <a:r>
            <a:rPr lang="en-US" dirty="0"/>
            <a:t>Language – Solidity</a:t>
          </a:r>
        </a:p>
      </dgm:t>
    </dgm:pt>
    <dgm:pt modelId="{224B739F-4DE8-4072-B194-40DFF702D247}" type="parTrans" cxnId="{E422C2BF-C3BE-4CC9-A705-6E58E64B7F40}">
      <dgm:prSet/>
      <dgm:spPr/>
      <dgm:t>
        <a:bodyPr/>
        <a:lstStyle/>
        <a:p>
          <a:endParaRPr lang="en-US"/>
        </a:p>
      </dgm:t>
    </dgm:pt>
    <dgm:pt modelId="{2763A0BC-EEDF-4B7B-9C01-CB8D4009E3D8}" type="sibTrans" cxnId="{E422C2BF-C3BE-4CC9-A705-6E58E64B7F40}">
      <dgm:prSet/>
      <dgm:spPr/>
      <dgm:t>
        <a:bodyPr/>
        <a:lstStyle/>
        <a:p>
          <a:endParaRPr lang="en-US"/>
        </a:p>
      </dgm:t>
    </dgm:pt>
    <dgm:pt modelId="{716A1F89-9C42-4718-A89A-FC703475A0C8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Compiler – Remix  </a:t>
          </a:r>
        </a:p>
      </dgm:t>
    </dgm:pt>
    <dgm:pt modelId="{96068AF8-6E13-4B87-890D-3047CE954F6D}" type="parTrans" cxnId="{C233F35E-B785-4540-8F16-10C082CFD365}">
      <dgm:prSet/>
      <dgm:spPr/>
      <dgm:t>
        <a:bodyPr/>
        <a:lstStyle/>
        <a:p>
          <a:endParaRPr lang="en-US"/>
        </a:p>
      </dgm:t>
    </dgm:pt>
    <dgm:pt modelId="{05753E0F-785A-4963-AC1E-EEFDBDEF72A6}" type="sibTrans" cxnId="{C233F35E-B785-4540-8F16-10C082CFD365}">
      <dgm:prSet/>
      <dgm:spPr/>
      <dgm:t>
        <a:bodyPr/>
        <a:lstStyle/>
        <a:p>
          <a:endParaRPr lang="en-US"/>
        </a:p>
      </dgm:t>
    </dgm:pt>
    <dgm:pt modelId="{A6038989-5AD2-4D0F-BBE7-ED6D706A78DC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Container/VM - Ethereum Virtual Machine</a:t>
          </a:r>
        </a:p>
      </dgm:t>
    </dgm:pt>
    <dgm:pt modelId="{0C78B064-7F3D-4065-B0FE-1F1F7B1CBF84}" type="parTrans" cxnId="{4D3C0B39-18EE-4737-873D-71587C54FCE0}">
      <dgm:prSet/>
      <dgm:spPr/>
      <dgm:t>
        <a:bodyPr/>
        <a:lstStyle/>
        <a:p>
          <a:endParaRPr lang="en-US"/>
        </a:p>
      </dgm:t>
    </dgm:pt>
    <dgm:pt modelId="{1997A329-830D-4411-805F-3F8C2FA429EB}" type="sibTrans" cxnId="{4D3C0B39-18EE-4737-873D-71587C54FCE0}">
      <dgm:prSet/>
      <dgm:spPr/>
      <dgm:t>
        <a:bodyPr/>
        <a:lstStyle/>
        <a:p>
          <a:endParaRPr lang="en-US"/>
        </a:p>
      </dgm:t>
    </dgm:pt>
    <dgm:pt modelId="{FAE7E398-4CC7-47A2-AD8A-9A47939B01C9}" type="pres">
      <dgm:prSet presAssocID="{3BD6C675-5E93-4EE3-964A-19CFF6CAE4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5AA0A1-8D45-492C-8FFE-E3C46F133CBC}" type="pres">
      <dgm:prSet presAssocID="{217BC177-1A02-4C7C-A394-5A4ADB4D34F9}" presName="root" presStyleCnt="0"/>
      <dgm:spPr/>
    </dgm:pt>
    <dgm:pt modelId="{D8D466CF-82F4-4A2B-9BEB-BCB9760A1EB1}" type="pres">
      <dgm:prSet presAssocID="{217BC177-1A02-4C7C-A394-5A4ADB4D34F9}" presName="rootComposite" presStyleCnt="0"/>
      <dgm:spPr/>
    </dgm:pt>
    <dgm:pt modelId="{C5876DC3-EE17-47F8-A2A1-D2269F1B0B2E}" type="pres">
      <dgm:prSet presAssocID="{217BC177-1A02-4C7C-A394-5A4ADB4D34F9}" presName="rootText" presStyleLbl="node1" presStyleIdx="0" presStyleCnt="3"/>
      <dgm:spPr/>
      <dgm:t>
        <a:bodyPr/>
        <a:lstStyle/>
        <a:p>
          <a:endParaRPr lang="en-US"/>
        </a:p>
      </dgm:t>
    </dgm:pt>
    <dgm:pt modelId="{225CD0CF-8C50-4ED8-ABCC-6161A8F90A80}" type="pres">
      <dgm:prSet presAssocID="{217BC177-1A02-4C7C-A394-5A4ADB4D34F9}" presName="rootConnector" presStyleLbl="node1" presStyleIdx="0" presStyleCnt="3"/>
      <dgm:spPr/>
      <dgm:t>
        <a:bodyPr/>
        <a:lstStyle/>
        <a:p>
          <a:endParaRPr lang="en-US"/>
        </a:p>
      </dgm:t>
    </dgm:pt>
    <dgm:pt modelId="{0CDFB134-9228-45CC-A6A5-04F4D965FDCD}" type="pres">
      <dgm:prSet presAssocID="{217BC177-1A02-4C7C-A394-5A4ADB4D34F9}" presName="childShape" presStyleCnt="0"/>
      <dgm:spPr/>
    </dgm:pt>
    <dgm:pt modelId="{D6BB0426-2D2A-46CD-BBBD-DE67FF89E9F9}" type="pres">
      <dgm:prSet presAssocID="{716A1F89-9C42-4718-A89A-FC703475A0C8}" presName="root" presStyleCnt="0"/>
      <dgm:spPr/>
    </dgm:pt>
    <dgm:pt modelId="{8F927707-6756-4359-8F5C-61B96801858C}" type="pres">
      <dgm:prSet presAssocID="{716A1F89-9C42-4718-A89A-FC703475A0C8}" presName="rootComposite" presStyleCnt="0"/>
      <dgm:spPr/>
    </dgm:pt>
    <dgm:pt modelId="{B02AC407-8C46-4088-B8ED-72BD4E0AE6EC}" type="pres">
      <dgm:prSet presAssocID="{716A1F89-9C42-4718-A89A-FC703475A0C8}" presName="rootText" presStyleLbl="node1" presStyleIdx="1" presStyleCnt="3"/>
      <dgm:spPr/>
      <dgm:t>
        <a:bodyPr/>
        <a:lstStyle/>
        <a:p>
          <a:endParaRPr lang="en-US"/>
        </a:p>
      </dgm:t>
    </dgm:pt>
    <dgm:pt modelId="{E4D73B0F-FE39-4146-9D49-C787F0CD3D0A}" type="pres">
      <dgm:prSet presAssocID="{716A1F89-9C42-4718-A89A-FC703475A0C8}" presName="rootConnector" presStyleLbl="node1" presStyleIdx="1" presStyleCnt="3"/>
      <dgm:spPr/>
      <dgm:t>
        <a:bodyPr/>
        <a:lstStyle/>
        <a:p>
          <a:endParaRPr lang="en-US"/>
        </a:p>
      </dgm:t>
    </dgm:pt>
    <dgm:pt modelId="{710C2911-8144-418F-8A39-2FA73B21299A}" type="pres">
      <dgm:prSet presAssocID="{716A1F89-9C42-4718-A89A-FC703475A0C8}" presName="childShape" presStyleCnt="0"/>
      <dgm:spPr/>
    </dgm:pt>
    <dgm:pt modelId="{00FC8B48-C2F4-4CC1-9E08-FF203DDC1B1C}" type="pres">
      <dgm:prSet presAssocID="{A6038989-5AD2-4D0F-BBE7-ED6D706A78DC}" presName="root" presStyleCnt="0"/>
      <dgm:spPr/>
    </dgm:pt>
    <dgm:pt modelId="{95DC8456-9438-4115-8C98-B751E0CB6944}" type="pres">
      <dgm:prSet presAssocID="{A6038989-5AD2-4D0F-BBE7-ED6D706A78DC}" presName="rootComposite" presStyleCnt="0"/>
      <dgm:spPr/>
    </dgm:pt>
    <dgm:pt modelId="{D46D14CF-2411-4CFF-9021-E4DEC67B3435}" type="pres">
      <dgm:prSet presAssocID="{A6038989-5AD2-4D0F-BBE7-ED6D706A78DC}" presName="rootText" presStyleLbl="node1" presStyleIdx="2" presStyleCnt="3"/>
      <dgm:spPr/>
      <dgm:t>
        <a:bodyPr/>
        <a:lstStyle/>
        <a:p>
          <a:endParaRPr lang="en-US"/>
        </a:p>
      </dgm:t>
    </dgm:pt>
    <dgm:pt modelId="{7111AF3A-9A15-4683-990A-D9CE27ED69E1}" type="pres">
      <dgm:prSet presAssocID="{A6038989-5AD2-4D0F-BBE7-ED6D706A78DC}" presName="rootConnector" presStyleLbl="node1" presStyleIdx="2" presStyleCnt="3"/>
      <dgm:spPr/>
      <dgm:t>
        <a:bodyPr/>
        <a:lstStyle/>
        <a:p>
          <a:endParaRPr lang="en-US"/>
        </a:p>
      </dgm:t>
    </dgm:pt>
    <dgm:pt modelId="{E8C29677-AD6F-481C-B33C-F0E2118A0535}" type="pres">
      <dgm:prSet presAssocID="{A6038989-5AD2-4D0F-BBE7-ED6D706A78DC}" presName="childShape" presStyleCnt="0"/>
      <dgm:spPr/>
    </dgm:pt>
  </dgm:ptLst>
  <dgm:cxnLst>
    <dgm:cxn modelId="{EE53365C-44C1-4EB6-B00B-E2CA5F2FE5B2}" type="presOf" srcId="{716A1F89-9C42-4718-A89A-FC703475A0C8}" destId="{E4D73B0F-FE39-4146-9D49-C787F0CD3D0A}" srcOrd="1" destOrd="0" presId="urn:microsoft.com/office/officeart/2005/8/layout/hierarchy3"/>
    <dgm:cxn modelId="{A20F3562-2F7A-4C04-824A-51E08E3EE388}" type="presOf" srcId="{A6038989-5AD2-4D0F-BBE7-ED6D706A78DC}" destId="{7111AF3A-9A15-4683-990A-D9CE27ED69E1}" srcOrd="1" destOrd="0" presId="urn:microsoft.com/office/officeart/2005/8/layout/hierarchy3"/>
    <dgm:cxn modelId="{4D3C0B39-18EE-4737-873D-71587C54FCE0}" srcId="{3BD6C675-5E93-4EE3-964A-19CFF6CAE490}" destId="{A6038989-5AD2-4D0F-BBE7-ED6D706A78DC}" srcOrd="2" destOrd="0" parTransId="{0C78B064-7F3D-4065-B0FE-1F1F7B1CBF84}" sibTransId="{1997A329-830D-4411-805F-3F8C2FA429EB}"/>
    <dgm:cxn modelId="{F804ADD4-E06D-46CC-BA26-43BF80F0F5B6}" type="presOf" srcId="{716A1F89-9C42-4718-A89A-FC703475A0C8}" destId="{B02AC407-8C46-4088-B8ED-72BD4E0AE6EC}" srcOrd="0" destOrd="0" presId="urn:microsoft.com/office/officeart/2005/8/layout/hierarchy3"/>
    <dgm:cxn modelId="{E422C2BF-C3BE-4CC9-A705-6E58E64B7F40}" srcId="{3BD6C675-5E93-4EE3-964A-19CFF6CAE490}" destId="{217BC177-1A02-4C7C-A394-5A4ADB4D34F9}" srcOrd="0" destOrd="0" parTransId="{224B739F-4DE8-4072-B194-40DFF702D247}" sibTransId="{2763A0BC-EEDF-4B7B-9C01-CB8D4009E3D8}"/>
    <dgm:cxn modelId="{48BFF35E-7466-4678-92E7-E0CA40C704C9}" type="presOf" srcId="{217BC177-1A02-4C7C-A394-5A4ADB4D34F9}" destId="{C5876DC3-EE17-47F8-A2A1-D2269F1B0B2E}" srcOrd="0" destOrd="0" presId="urn:microsoft.com/office/officeart/2005/8/layout/hierarchy3"/>
    <dgm:cxn modelId="{C233F35E-B785-4540-8F16-10C082CFD365}" srcId="{3BD6C675-5E93-4EE3-964A-19CFF6CAE490}" destId="{716A1F89-9C42-4718-A89A-FC703475A0C8}" srcOrd="1" destOrd="0" parTransId="{96068AF8-6E13-4B87-890D-3047CE954F6D}" sibTransId="{05753E0F-785A-4963-AC1E-EEFDBDEF72A6}"/>
    <dgm:cxn modelId="{B2BF7D77-12BF-4999-997C-F148EE2D2113}" type="presOf" srcId="{A6038989-5AD2-4D0F-BBE7-ED6D706A78DC}" destId="{D46D14CF-2411-4CFF-9021-E4DEC67B3435}" srcOrd="0" destOrd="0" presId="urn:microsoft.com/office/officeart/2005/8/layout/hierarchy3"/>
    <dgm:cxn modelId="{B3980F9B-938E-46AE-9A7A-9F1F8026240F}" type="presOf" srcId="{3BD6C675-5E93-4EE3-964A-19CFF6CAE490}" destId="{FAE7E398-4CC7-47A2-AD8A-9A47939B01C9}" srcOrd="0" destOrd="0" presId="urn:microsoft.com/office/officeart/2005/8/layout/hierarchy3"/>
    <dgm:cxn modelId="{B02D1B19-11A7-48CB-9EDD-4D77952B18F4}" type="presOf" srcId="{217BC177-1A02-4C7C-A394-5A4ADB4D34F9}" destId="{225CD0CF-8C50-4ED8-ABCC-6161A8F90A80}" srcOrd="1" destOrd="0" presId="urn:microsoft.com/office/officeart/2005/8/layout/hierarchy3"/>
    <dgm:cxn modelId="{BD8C357D-57BD-4AEE-92B3-5C5DAF4E57CD}" type="presParOf" srcId="{FAE7E398-4CC7-47A2-AD8A-9A47939B01C9}" destId="{295AA0A1-8D45-492C-8FFE-E3C46F133CBC}" srcOrd="0" destOrd="0" presId="urn:microsoft.com/office/officeart/2005/8/layout/hierarchy3"/>
    <dgm:cxn modelId="{8F37C9AB-79C0-4157-A64A-08A2FEF88C12}" type="presParOf" srcId="{295AA0A1-8D45-492C-8FFE-E3C46F133CBC}" destId="{D8D466CF-82F4-4A2B-9BEB-BCB9760A1EB1}" srcOrd="0" destOrd="0" presId="urn:microsoft.com/office/officeart/2005/8/layout/hierarchy3"/>
    <dgm:cxn modelId="{2084A6C5-C14D-4175-8B24-33F5FD71F562}" type="presParOf" srcId="{D8D466CF-82F4-4A2B-9BEB-BCB9760A1EB1}" destId="{C5876DC3-EE17-47F8-A2A1-D2269F1B0B2E}" srcOrd="0" destOrd="0" presId="urn:microsoft.com/office/officeart/2005/8/layout/hierarchy3"/>
    <dgm:cxn modelId="{41FD63C1-4FBE-413D-8CD9-8A14D62BE11E}" type="presParOf" srcId="{D8D466CF-82F4-4A2B-9BEB-BCB9760A1EB1}" destId="{225CD0CF-8C50-4ED8-ABCC-6161A8F90A80}" srcOrd="1" destOrd="0" presId="urn:microsoft.com/office/officeart/2005/8/layout/hierarchy3"/>
    <dgm:cxn modelId="{CA38A4CF-28E1-409D-A6C7-F02F4056FF9F}" type="presParOf" srcId="{295AA0A1-8D45-492C-8FFE-E3C46F133CBC}" destId="{0CDFB134-9228-45CC-A6A5-04F4D965FDCD}" srcOrd="1" destOrd="0" presId="urn:microsoft.com/office/officeart/2005/8/layout/hierarchy3"/>
    <dgm:cxn modelId="{40D506E1-8E11-494E-97EE-B2BF6ABD1C84}" type="presParOf" srcId="{FAE7E398-4CC7-47A2-AD8A-9A47939B01C9}" destId="{D6BB0426-2D2A-46CD-BBBD-DE67FF89E9F9}" srcOrd="1" destOrd="0" presId="urn:microsoft.com/office/officeart/2005/8/layout/hierarchy3"/>
    <dgm:cxn modelId="{7870CD16-2C8A-4634-B154-27F83822A0BF}" type="presParOf" srcId="{D6BB0426-2D2A-46CD-BBBD-DE67FF89E9F9}" destId="{8F927707-6756-4359-8F5C-61B96801858C}" srcOrd="0" destOrd="0" presId="urn:microsoft.com/office/officeart/2005/8/layout/hierarchy3"/>
    <dgm:cxn modelId="{9D7B5B96-3E9C-4927-A729-C35FF6A08F1E}" type="presParOf" srcId="{8F927707-6756-4359-8F5C-61B96801858C}" destId="{B02AC407-8C46-4088-B8ED-72BD4E0AE6EC}" srcOrd="0" destOrd="0" presId="urn:microsoft.com/office/officeart/2005/8/layout/hierarchy3"/>
    <dgm:cxn modelId="{D415537F-2C3D-4785-BDCD-CA6691E580F3}" type="presParOf" srcId="{8F927707-6756-4359-8F5C-61B96801858C}" destId="{E4D73B0F-FE39-4146-9D49-C787F0CD3D0A}" srcOrd="1" destOrd="0" presId="urn:microsoft.com/office/officeart/2005/8/layout/hierarchy3"/>
    <dgm:cxn modelId="{93384BD4-EBC3-4798-90A5-EEE7E5C1B7E4}" type="presParOf" srcId="{D6BB0426-2D2A-46CD-BBBD-DE67FF89E9F9}" destId="{710C2911-8144-418F-8A39-2FA73B21299A}" srcOrd="1" destOrd="0" presId="urn:microsoft.com/office/officeart/2005/8/layout/hierarchy3"/>
    <dgm:cxn modelId="{AA9538F8-5709-4980-B5B4-11414CD253EA}" type="presParOf" srcId="{FAE7E398-4CC7-47A2-AD8A-9A47939B01C9}" destId="{00FC8B48-C2F4-4CC1-9E08-FF203DDC1B1C}" srcOrd="2" destOrd="0" presId="urn:microsoft.com/office/officeart/2005/8/layout/hierarchy3"/>
    <dgm:cxn modelId="{D71F4E92-BE3C-43CB-8EC4-41FE110B768C}" type="presParOf" srcId="{00FC8B48-C2F4-4CC1-9E08-FF203DDC1B1C}" destId="{95DC8456-9438-4115-8C98-B751E0CB6944}" srcOrd="0" destOrd="0" presId="urn:microsoft.com/office/officeart/2005/8/layout/hierarchy3"/>
    <dgm:cxn modelId="{99D6B232-4C8A-4BBC-83D0-B85D9A6C4317}" type="presParOf" srcId="{95DC8456-9438-4115-8C98-B751E0CB6944}" destId="{D46D14CF-2411-4CFF-9021-E4DEC67B3435}" srcOrd="0" destOrd="0" presId="urn:microsoft.com/office/officeart/2005/8/layout/hierarchy3"/>
    <dgm:cxn modelId="{94811802-3263-4A28-8A36-736FA0B7FE87}" type="presParOf" srcId="{95DC8456-9438-4115-8C98-B751E0CB6944}" destId="{7111AF3A-9A15-4683-990A-D9CE27ED69E1}" srcOrd="1" destOrd="0" presId="urn:microsoft.com/office/officeart/2005/8/layout/hierarchy3"/>
    <dgm:cxn modelId="{E272D6D8-FD3B-4DD7-8469-82D0F8577A68}" type="presParOf" srcId="{00FC8B48-C2F4-4CC1-9E08-FF203DDC1B1C}" destId="{E8C29677-AD6F-481C-B33C-F0E2118A053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D8767B-FE09-4905-A000-1E07BAEEF69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53FDD2-3D7B-4CAA-9A62-AC2697728795}">
      <dgm:prSet phldrT="[Text]"/>
      <dgm:spPr/>
      <dgm:t>
        <a:bodyPr/>
        <a:lstStyle/>
        <a:p>
          <a:r>
            <a:rPr lang="en-US" b="1" dirty="0"/>
            <a:t>Solidity is compiled to EVM bytecode</a:t>
          </a:r>
        </a:p>
      </dgm:t>
    </dgm:pt>
    <dgm:pt modelId="{CB71A905-720B-4439-9828-9160873F8152}" type="parTrans" cxnId="{28C49E9B-8B96-4056-B23D-F63482E62DB6}">
      <dgm:prSet/>
      <dgm:spPr/>
      <dgm:t>
        <a:bodyPr/>
        <a:lstStyle/>
        <a:p>
          <a:endParaRPr lang="en-US"/>
        </a:p>
      </dgm:t>
    </dgm:pt>
    <dgm:pt modelId="{039C40D2-D79E-4483-B57E-402A0ED6CED8}" type="sibTrans" cxnId="{28C49E9B-8B96-4056-B23D-F63482E62DB6}">
      <dgm:prSet/>
      <dgm:spPr/>
      <dgm:t>
        <a:bodyPr/>
        <a:lstStyle/>
        <a:p>
          <a:endParaRPr lang="en-US"/>
        </a:p>
      </dgm:t>
    </dgm:pt>
    <dgm:pt modelId="{B3EF6346-702E-4A42-BD5C-B74760C1449A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/>
            <a:t>EVM processes the transactions</a:t>
          </a:r>
        </a:p>
      </dgm:t>
    </dgm:pt>
    <dgm:pt modelId="{F255482D-0B49-4E5E-B941-7B670E91A6EF}" type="parTrans" cxnId="{5C4C991B-B3AA-4E0B-A639-9D121AEA8910}">
      <dgm:prSet/>
      <dgm:spPr/>
      <dgm:t>
        <a:bodyPr/>
        <a:lstStyle/>
        <a:p>
          <a:endParaRPr lang="en-US"/>
        </a:p>
      </dgm:t>
    </dgm:pt>
    <dgm:pt modelId="{DB3457A8-7064-46AC-BE33-401758813108}" type="sibTrans" cxnId="{5C4C991B-B3AA-4E0B-A639-9D121AEA8910}">
      <dgm:prSet/>
      <dgm:spPr/>
      <dgm:t>
        <a:bodyPr/>
        <a:lstStyle/>
        <a:p>
          <a:endParaRPr lang="en-US"/>
        </a:p>
      </dgm:t>
    </dgm:pt>
    <dgm:pt modelId="{4F6946D6-C3EC-4CDE-8248-DE132CAFA981}">
      <dgm:prSet/>
      <dgm:spPr/>
      <dgm:t>
        <a:bodyPr/>
        <a:lstStyle/>
        <a:p>
          <a:r>
            <a:rPr lang="en-US" b="1" dirty="0"/>
            <a:t>Transaction is validated by consensus</a:t>
          </a:r>
        </a:p>
      </dgm:t>
    </dgm:pt>
    <dgm:pt modelId="{FAA0EACA-8C6F-47D9-98D9-04C0BCF1099D}" type="parTrans" cxnId="{8C44E899-4AC6-4B1F-BCE6-9B406FE58402}">
      <dgm:prSet/>
      <dgm:spPr/>
      <dgm:t>
        <a:bodyPr/>
        <a:lstStyle/>
        <a:p>
          <a:endParaRPr lang="en-US"/>
        </a:p>
      </dgm:t>
    </dgm:pt>
    <dgm:pt modelId="{C53C49D3-3BA5-495C-B7BC-0F33320151B0}" type="sibTrans" cxnId="{8C44E899-4AC6-4B1F-BCE6-9B406FE58402}">
      <dgm:prSet/>
      <dgm:spPr/>
      <dgm:t>
        <a:bodyPr/>
        <a:lstStyle/>
        <a:p>
          <a:endParaRPr lang="en-US"/>
        </a:p>
      </dgm:t>
    </dgm:pt>
    <dgm:pt modelId="{FD3B1FD3-B041-475F-8F45-81A178A44C3F}">
      <dgm:prSet/>
      <dgm:spPr>
        <a:solidFill>
          <a:srgbClr val="0070C0"/>
        </a:solidFill>
      </dgm:spPr>
      <dgm:t>
        <a:bodyPr/>
        <a:lstStyle/>
        <a:p>
          <a:r>
            <a:rPr lang="en-US" b="1" dirty="0"/>
            <a:t>EVM changes state</a:t>
          </a:r>
        </a:p>
      </dgm:t>
    </dgm:pt>
    <dgm:pt modelId="{E215199B-FF03-4538-898D-353A97C15DE3}" type="parTrans" cxnId="{7AAFDA68-1E8A-42FE-AF2E-3C30C3ADEB77}">
      <dgm:prSet/>
      <dgm:spPr/>
      <dgm:t>
        <a:bodyPr/>
        <a:lstStyle/>
        <a:p>
          <a:endParaRPr lang="en-US"/>
        </a:p>
      </dgm:t>
    </dgm:pt>
    <dgm:pt modelId="{816DBE42-071B-47E9-B192-C647F7F18D65}" type="sibTrans" cxnId="{7AAFDA68-1E8A-42FE-AF2E-3C30C3ADEB77}">
      <dgm:prSet/>
      <dgm:spPr/>
      <dgm:t>
        <a:bodyPr/>
        <a:lstStyle/>
        <a:p>
          <a:endParaRPr lang="en-US"/>
        </a:p>
      </dgm:t>
    </dgm:pt>
    <dgm:pt modelId="{4A9EAE55-EAD6-4B88-8DF4-037EADE2E675}" type="pres">
      <dgm:prSet presAssocID="{34D8767B-FE09-4905-A000-1E07BAEEF69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F56D21-D793-4E94-AE4E-A996453C64E3}" type="pres">
      <dgm:prSet presAssocID="{C153FDD2-3D7B-4CAA-9A62-AC2697728795}" presName="composite" presStyleCnt="0"/>
      <dgm:spPr/>
    </dgm:pt>
    <dgm:pt modelId="{8F043723-AD24-4F89-B600-609B275540FE}" type="pres">
      <dgm:prSet presAssocID="{C153FDD2-3D7B-4CAA-9A62-AC2697728795}" presName="bentUpArrow1" presStyleLbl="alignImgPlace1" presStyleIdx="0" presStyleCnt="3"/>
      <dgm:spPr/>
    </dgm:pt>
    <dgm:pt modelId="{5740025A-A9FD-47F1-92B7-3B3A09D96492}" type="pres">
      <dgm:prSet presAssocID="{C153FDD2-3D7B-4CAA-9A62-AC2697728795}" presName="ParentText" presStyleLbl="node1" presStyleIdx="0" presStyleCnt="4" custScaleX="35545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2C6D6-AFB5-421B-A59A-18B919A9E1F3}" type="pres">
      <dgm:prSet presAssocID="{C153FDD2-3D7B-4CAA-9A62-AC269772879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DD46402-FDD3-45C7-8553-AC09EA01D630}" type="pres">
      <dgm:prSet presAssocID="{039C40D2-D79E-4483-B57E-402A0ED6CED8}" presName="sibTrans" presStyleCnt="0"/>
      <dgm:spPr/>
    </dgm:pt>
    <dgm:pt modelId="{8A6D9AD8-5073-487F-9AB9-2FD154B04AE5}" type="pres">
      <dgm:prSet presAssocID="{B3EF6346-702E-4A42-BD5C-B74760C1449A}" presName="composite" presStyleCnt="0"/>
      <dgm:spPr/>
    </dgm:pt>
    <dgm:pt modelId="{74A6E6B8-5E84-4532-80D5-4ED343FF2A48}" type="pres">
      <dgm:prSet presAssocID="{B3EF6346-702E-4A42-BD5C-B74760C1449A}" presName="bentUpArrow1" presStyleLbl="alignImgPlace1" presStyleIdx="1" presStyleCnt="3"/>
      <dgm:spPr/>
    </dgm:pt>
    <dgm:pt modelId="{98B98C37-52F6-4771-88FF-C4CF0B78B458}" type="pres">
      <dgm:prSet presAssocID="{B3EF6346-702E-4A42-BD5C-B74760C1449A}" presName="ParentText" presStyleLbl="node1" presStyleIdx="1" presStyleCnt="4" custScaleX="4065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FB8A6-3C15-4BAB-A8E5-41E8A8C35A1D}" type="pres">
      <dgm:prSet presAssocID="{B3EF6346-702E-4A42-BD5C-B74760C144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649619C-0BFC-4498-A706-670592D234D3}" type="pres">
      <dgm:prSet presAssocID="{DB3457A8-7064-46AC-BE33-401758813108}" presName="sibTrans" presStyleCnt="0"/>
      <dgm:spPr/>
    </dgm:pt>
    <dgm:pt modelId="{198727F9-4F68-429E-AA1D-60BE750D272D}" type="pres">
      <dgm:prSet presAssocID="{4F6946D6-C3EC-4CDE-8248-DE132CAFA981}" presName="composite" presStyleCnt="0"/>
      <dgm:spPr/>
    </dgm:pt>
    <dgm:pt modelId="{6C24DF7E-C017-4D9A-8AC6-CD9DC2C8A72A}" type="pres">
      <dgm:prSet presAssocID="{4F6946D6-C3EC-4CDE-8248-DE132CAFA981}" presName="bentUpArrow1" presStyleLbl="alignImgPlace1" presStyleIdx="2" presStyleCnt="3"/>
      <dgm:spPr/>
    </dgm:pt>
    <dgm:pt modelId="{58954E39-EF2A-45B8-9AEB-EBAED91BBDF2}" type="pres">
      <dgm:prSet presAssocID="{4F6946D6-C3EC-4CDE-8248-DE132CAFA981}" presName="ParentText" presStyleLbl="node1" presStyleIdx="2" presStyleCnt="4" custScaleX="3114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D237C-E034-42E0-B843-7D65009C92F5}" type="pres">
      <dgm:prSet presAssocID="{4F6946D6-C3EC-4CDE-8248-DE132CAFA98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C02C67D-A0E4-4C21-B171-72AC67A7475F}" type="pres">
      <dgm:prSet presAssocID="{C53C49D3-3BA5-495C-B7BC-0F33320151B0}" presName="sibTrans" presStyleCnt="0"/>
      <dgm:spPr/>
    </dgm:pt>
    <dgm:pt modelId="{306C368C-8B0A-4269-82D2-E2AD9CD2AE8B}" type="pres">
      <dgm:prSet presAssocID="{FD3B1FD3-B041-475F-8F45-81A178A44C3F}" presName="composite" presStyleCnt="0"/>
      <dgm:spPr/>
    </dgm:pt>
    <dgm:pt modelId="{6DAF4437-AD80-4F30-A583-600BCD9013AD}" type="pres">
      <dgm:prSet presAssocID="{FD3B1FD3-B041-475F-8F45-81A178A44C3F}" presName="ParentText" presStyleLbl="node1" presStyleIdx="3" presStyleCnt="4" custScaleX="2994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44E899-4AC6-4B1F-BCE6-9B406FE58402}" srcId="{34D8767B-FE09-4905-A000-1E07BAEEF698}" destId="{4F6946D6-C3EC-4CDE-8248-DE132CAFA981}" srcOrd="2" destOrd="0" parTransId="{FAA0EACA-8C6F-47D9-98D9-04C0BCF1099D}" sibTransId="{C53C49D3-3BA5-495C-B7BC-0F33320151B0}"/>
    <dgm:cxn modelId="{28C49E9B-8B96-4056-B23D-F63482E62DB6}" srcId="{34D8767B-FE09-4905-A000-1E07BAEEF698}" destId="{C153FDD2-3D7B-4CAA-9A62-AC2697728795}" srcOrd="0" destOrd="0" parTransId="{CB71A905-720B-4439-9828-9160873F8152}" sibTransId="{039C40D2-D79E-4483-B57E-402A0ED6CED8}"/>
    <dgm:cxn modelId="{744B857E-16A9-4C12-84A4-49D509DA7530}" type="presOf" srcId="{FD3B1FD3-B041-475F-8F45-81A178A44C3F}" destId="{6DAF4437-AD80-4F30-A583-600BCD9013AD}" srcOrd="0" destOrd="0" presId="urn:microsoft.com/office/officeart/2005/8/layout/StepDownProcess"/>
    <dgm:cxn modelId="{A6E036CE-2B27-47AD-AB1F-EE451C7620B5}" type="presOf" srcId="{34D8767B-FE09-4905-A000-1E07BAEEF698}" destId="{4A9EAE55-EAD6-4B88-8DF4-037EADE2E675}" srcOrd="0" destOrd="0" presId="urn:microsoft.com/office/officeart/2005/8/layout/StepDownProcess"/>
    <dgm:cxn modelId="{63AF9691-37F6-4E34-87B5-69BE5DBAAC64}" type="presOf" srcId="{B3EF6346-702E-4A42-BD5C-B74760C1449A}" destId="{98B98C37-52F6-4771-88FF-C4CF0B78B458}" srcOrd="0" destOrd="0" presId="urn:microsoft.com/office/officeart/2005/8/layout/StepDownProcess"/>
    <dgm:cxn modelId="{04F36381-1FAD-41C7-831D-15397E7A42B4}" type="presOf" srcId="{4F6946D6-C3EC-4CDE-8248-DE132CAFA981}" destId="{58954E39-EF2A-45B8-9AEB-EBAED91BBDF2}" srcOrd="0" destOrd="0" presId="urn:microsoft.com/office/officeart/2005/8/layout/StepDownProcess"/>
    <dgm:cxn modelId="{04211A8F-7AC1-44EF-A3AA-DE9F9B2E50E9}" type="presOf" srcId="{C153FDD2-3D7B-4CAA-9A62-AC2697728795}" destId="{5740025A-A9FD-47F1-92B7-3B3A09D96492}" srcOrd="0" destOrd="0" presId="urn:microsoft.com/office/officeart/2005/8/layout/StepDownProcess"/>
    <dgm:cxn modelId="{5C4C991B-B3AA-4E0B-A639-9D121AEA8910}" srcId="{34D8767B-FE09-4905-A000-1E07BAEEF698}" destId="{B3EF6346-702E-4A42-BD5C-B74760C1449A}" srcOrd="1" destOrd="0" parTransId="{F255482D-0B49-4E5E-B941-7B670E91A6EF}" sibTransId="{DB3457A8-7064-46AC-BE33-401758813108}"/>
    <dgm:cxn modelId="{7AAFDA68-1E8A-42FE-AF2E-3C30C3ADEB77}" srcId="{34D8767B-FE09-4905-A000-1E07BAEEF698}" destId="{FD3B1FD3-B041-475F-8F45-81A178A44C3F}" srcOrd="3" destOrd="0" parTransId="{E215199B-FF03-4538-898D-353A97C15DE3}" sibTransId="{816DBE42-071B-47E9-B192-C647F7F18D65}"/>
    <dgm:cxn modelId="{C08E5CF4-7F16-4356-B57B-CD419F3034DA}" type="presParOf" srcId="{4A9EAE55-EAD6-4B88-8DF4-037EADE2E675}" destId="{A8F56D21-D793-4E94-AE4E-A996453C64E3}" srcOrd="0" destOrd="0" presId="urn:microsoft.com/office/officeart/2005/8/layout/StepDownProcess"/>
    <dgm:cxn modelId="{FD8D3A28-7E9E-4742-8157-7E1DE7406749}" type="presParOf" srcId="{A8F56D21-D793-4E94-AE4E-A996453C64E3}" destId="{8F043723-AD24-4F89-B600-609B275540FE}" srcOrd="0" destOrd="0" presId="urn:microsoft.com/office/officeart/2005/8/layout/StepDownProcess"/>
    <dgm:cxn modelId="{CC591F54-E301-46DC-8BAE-416BF8F056BB}" type="presParOf" srcId="{A8F56D21-D793-4E94-AE4E-A996453C64E3}" destId="{5740025A-A9FD-47F1-92B7-3B3A09D96492}" srcOrd="1" destOrd="0" presId="urn:microsoft.com/office/officeart/2005/8/layout/StepDownProcess"/>
    <dgm:cxn modelId="{8D202309-79CB-4B8E-8CBA-866F9C463643}" type="presParOf" srcId="{A8F56D21-D793-4E94-AE4E-A996453C64E3}" destId="{BCD2C6D6-AFB5-421B-A59A-18B919A9E1F3}" srcOrd="2" destOrd="0" presId="urn:microsoft.com/office/officeart/2005/8/layout/StepDownProcess"/>
    <dgm:cxn modelId="{8C31C505-3C37-4462-B058-70E317D78A83}" type="presParOf" srcId="{4A9EAE55-EAD6-4B88-8DF4-037EADE2E675}" destId="{5DD46402-FDD3-45C7-8553-AC09EA01D630}" srcOrd="1" destOrd="0" presId="urn:microsoft.com/office/officeart/2005/8/layout/StepDownProcess"/>
    <dgm:cxn modelId="{1331241D-4DAF-4706-8034-8D556F2FB640}" type="presParOf" srcId="{4A9EAE55-EAD6-4B88-8DF4-037EADE2E675}" destId="{8A6D9AD8-5073-487F-9AB9-2FD154B04AE5}" srcOrd="2" destOrd="0" presId="urn:microsoft.com/office/officeart/2005/8/layout/StepDownProcess"/>
    <dgm:cxn modelId="{345C5E79-AE31-453D-83B4-05AE693B6256}" type="presParOf" srcId="{8A6D9AD8-5073-487F-9AB9-2FD154B04AE5}" destId="{74A6E6B8-5E84-4532-80D5-4ED343FF2A48}" srcOrd="0" destOrd="0" presId="urn:microsoft.com/office/officeart/2005/8/layout/StepDownProcess"/>
    <dgm:cxn modelId="{95EB6721-4294-4D22-BAD8-68C33EC01FA9}" type="presParOf" srcId="{8A6D9AD8-5073-487F-9AB9-2FD154B04AE5}" destId="{98B98C37-52F6-4771-88FF-C4CF0B78B458}" srcOrd="1" destOrd="0" presId="urn:microsoft.com/office/officeart/2005/8/layout/StepDownProcess"/>
    <dgm:cxn modelId="{358DD5DE-087D-468E-A966-70E8B0A79AFD}" type="presParOf" srcId="{8A6D9AD8-5073-487F-9AB9-2FD154B04AE5}" destId="{360FB8A6-3C15-4BAB-A8E5-41E8A8C35A1D}" srcOrd="2" destOrd="0" presId="urn:microsoft.com/office/officeart/2005/8/layout/StepDownProcess"/>
    <dgm:cxn modelId="{703FF4C9-A3BE-48B1-A25C-0CD03C397BF4}" type="presParOf" srcId="{4A9EAE55-EAD6-4B88-8DF4-037EADE2E675}" destId="{2649619C-0BFC-4498-A706-670592D234D3}" srcOrd="3" destOrd="0" presId="urn:microsoft.com/office/officeart/2005/8/layout/StepDownProcess"/>
    <dgm:cxn modelId="{72DE20DB-2E53-459A-86B5-8A059209D55A}" type="presParOf" srcId="{4A9EAE55-EAD6-4B88-8DF4-037EADE2E675}" destId="{198727F9-4F68-429E-AA1D-60BE750D272D}" srcOrd="4" destOrd="0" presId="urn:microsoft.com/office/officeart/2005/8/layout/StepDownProcess"/>
    <dgm:cxn modelId="{9B041E3D-9597-4423-B26E-67E878B80727}" type="presParOf" srcId="{198727F9-4F68-429E-AA1D-60BE750D272D}" destId="{6C24DF7E-C017-4D9A-8AC6-CD9DC2C8A72A}" srcOrd="0" destOrd="0" presId="urn:microsoft.com/office/officeart/2005/8/layout/StepDownProcess"/>
    <dgm:cxn modelId="{DCD6CD1C-C7AD-4E98-A3AC-98F05C2FC438}" type="presParOf" srcId="{198727F9-4F68-429E-AA1D-60BE750D272D}" destId="{58954E39-EF2A-45B8-9AEB-EBAED91BBDF2}" srcOrd="1" destOrd="0" presId="urn:microsoft.com/office/officeart/2005/8/layout/StepDownProcess"/>
    <dgm:cxn modelId="{765FAA16-1BBF-4A66-8560-47424939DFE7}" type="presParOf" srcId="{198727F9-4F68-429E-AA1D-60BE750D272D}" destId="{DF3D237C-E034-42E0-B843-7D65009C92F5}" srcOrd="2" destOrd="0" presId="urn:microsoft.com/office/officeart/2005/8/layout/StepDownProcess"/>
    <dgm:cxn modelId="{858584DB-F951-4789-BD1F-6A5616BC3700}" type="presParOf" srcId="{4A9EAE55-EAD6-4B88-8DF4-037EADE2E675}" destId="{BC02C67D-A0E4-4C21-B171-72AC67A7475F}" srcOrd="5" destOrd="0" presId="urn:microsoft.com/office/officeart/2005/8/layout/StepDownProcess"/>
    <dgm:cxn modelId="{BBDB297F-79E8-41CE-B918-B792704BCF86}" type="presParOf" srcId="{4A9EAE55-EAD6-4B88-8DF4-037EADE2E675}" destId="{306C368C-8B0A-4269-82D2-E2AD9CD2AE8B}" srcOrd="6" destOrd="0" presId="urn:microsoft.com/office/officeart/2005/8/layout/StepDownProcess"/>
    <dgm:cxn modelId="{A3382A3C-CEF2-46AB-9DDD-CB195B96033C}" type="presParOf" srcId="{306C368C-8B0A-4269-82D2-E2AD9CD2AE8B}" destId="{6DAF4437-AD80-4F30-A583-600BCD9013A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2401AA-AE18-402D-A2A1-3463535C0C2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86F7A-49D3-4593-8D5B-35FC19AFA4A3}">
      <dgm:prSet phldrT="[Text]"/>
      <dgm:spPr/>
      <dgm:t>
        <a:bodyPr/>
        <a:lstStyle/>
        <a:p>
          <a:r>
            <a:rPr lang="en-US" dirty="0"/>
            <a:t>Foundation</a:t>
          </a:r>
        </a:p>
      </dgm:t>
    </dgm:pt>
    <dgm:pt modelId="{DEE39DB3-C47A-4A9A-B0EA-712A76AF57B0}" type="parTrans" cxnId="{A270A967-2344-46A3-A047-03D25F57A771}">
      <dgm:prSet/>
      <dgm:spPr/>
      <dgm:t>
        <a:bodyPr/>
        <a:lstStyle/>
        <a:p>
          <a:endParaRPr lang="en-US"/>
        </a:p>
      </dgm:t>
    </dgm:pt>
    <dgm:pt modelId="{D0D415DD-A23B-418E-B2D2-A4062C6B78F5}" type="sibTrans" cxnId="{A270A967-2344-46A3-A047-03D25F57A771}">
      <dgm:prSet/>
      <dgm:spPr/>
      <dgm:t>
        <a:bodyPr/>
        <a:lstStyle/>
        <a:p>
          <a:endParaRPr lang="en-US"/>
        </a:p>
      </dgm:t>
    </dgm:pt>
    <dgm:pt modelId="{90BD098A-0BF4-4A6E-A099-DE5E3A3B89AD}">
      <dgm:prSet phldrT="[Text]"/>
      <dgm:spPr/>
      <dgm:t>
        <a:bodyPr/>
        <a:lstStyle/>
        <a:p>
          <a:r>
            <a:rPr lang="en-US" dirty="0"/>
            <a:t>Accounts</a:t>
          </a:r>
        </a:p>
      </dgm:t>
    </dgm:pt>
    <dgm:pt modelId="{D36961B0-6049-4A46-B78A-E9FB08CDA271}" type="parTrans" cxnId="{48C03694-D941-45DD-A4A5-DA92E77E9828}">
      <dgm:prSet/>
      <dgm:spPr/>
      <dgm:t>
        <a:bodyPr/>
        <a:lstStyle/>
        <a:p>
          <a:endParaRPr lang="en-US"/>
        </a:p>
      </dgm:t>
    </dgm:pt>
    <dgm:pt modelId="{C2379ECF-D685-4E30-A5F7-D8EB022CA394}" type="sibTrans" cxnId="{48C03694-D941-45DD-A4A5-DA92E77E9828}">
      <dgm:prSet/>
      <dgm:spPr/>
      <dgm:t>
        <a:bodyPr/>
        <a:lstStyle/>
        <a:p>
          <a:endParaRPr lang="en-US"/>
        </a:p>
      </dgm:t>
    </dgm:pt>
    <dgm:pt modelId="{126A411B-818D-494D-B436-91370185B1B4}">
      <dgm:prSet phldrT="[Text]"/>
      <dgm:spPr/>
      <dgm:t>
        <a:bodyPr/>
        <a:lstStyle/>
        <a:p>
          <a:r>
            <a:rPr lang="en-US" dirty="0"/>
            <a:t>Contracts</a:t>
          </a:r>
        </a:p>
      </dgm:t>
    </dgm:pt>
    <dgm:pt modelId="{2A16DAF0-4FAF-4BC1-ACF7-27395691953B}" type="parTrans" cxnId="{19813D4E-CAD6-47E3-931D-F0C2DA5E51BE}">
      <dgm:prSet/>
      <dgm:spPr/>
      <dgm:t>
        <a:bodyPr/>
        <a:lstStyle/>
        <a:p>
          <a:endParaRPr lang="en-US"/>
        </a:p>
      </dgm:t>
    </dgm:pt>
    <dgm:pt modelId="{A9F46055-C570-4A8C-99C8-C1EE2559F9E3}" type="sibTrans" cxnId="{19813D4E-CAD6-47E3-931D-F0C2DA5E51BE}">
      <dgm:prSet/>
      <dgm:spPr/>
      <dgm:t>
        <a:bodyPr/>
        <a:lstStyle/>
        <a:p>
          <a:endParaRPr lang="en-US"/>
        </a:p>
      </dgm:t>
    </dgm:pt>
    <dgm:pt modelId="{48E7CE2D-E9F9-48B9-A399-785437E2C595}">
      <dgm:prSet phldrT="[Text]"/>
      <dgm:spPr/>
      <dgm:t>
        <a:bodyPr/>
        <a:lstStyle/>
        <a:p>
          <a:r>
            <a:rPr lang="en-US" dirty="0"/>
            <a:t>Transactions</a:t>
          </a:r>
        </a:p>
      </dgm:t>
    </dgm:pt>
    <dgm:pt modelId="{92B327F3-0AC3-43D4-BF2C-3765CC79A698}" type="parTrans" cxnId="{7BB2EADB-3A64-4689-BA96-04E33A5CF233}">
      <dgm:prSet/>
      <dgm:spPr/>
      <dgm:t>
        <a:bodyPr/>
        <a:lstStyle/>
        <a:p>
          <a:endParaRPr lang="en-US"/>
        </a:p>
      </dgm:t>
    </dgm:pt>
    <dgm:pt modelId="{AC2F9442-545B-45F4-A0E8-5C1CDA0545C8}" type="sibTrans" cxnId="{7BB2EADB-3A64-4689-BA96-04E33A5CF233}">
      <dgm:prSet/>
      <dgm:spPr/>
      <dgm:t>
        <a:bodyPr/>
        <a:lstStyle/>
        <a:p>
          <a:endParaRPr lang="en-US"/>
        </a:p>
      </dgm:t>
    </dgm:pt>
    <dgm:pt modelId="{C0162417-3CCF-4356-81E6-24E75E26EBDA}">
      <dgm:prSet phldrT="[Text]"/>
      <dgm:spPr/>
      <dgm:t>
        <a:bodyPr/>
        <a:lstStyle/>
        <a:p>
          <a:r>
            <a:rPr lang="en-US" dirty="0"/>
            <a:t>Account -&gt; Account</a:t>
          </a:r>
        </a:p>
      </dgm:t>
    </dgm:pt>
    <dgm:pt modelId="{427DD93E-B477-41FF-97B8-3E277065A42F}" type="parTrans" cxnId="{80217317-EA79-473F-A2AE-2C938A6CB444}">
      <dgm:prSet/>
      <dgm:spPr/>
      <dgm:t>
        <a:bodyPr/>
        <a:lstStyle/>
        <a:p>
          <a:endParaRPr lang="en-US"/>
        </a:p>
      </dgm:t>
    </dgm:pt>
    <dgm:pt modelId="{7E1919D5-E106-460D-9D67-C1E0C1AC3CCF}" type="sibTrans" cxnId="{80217317-EA79-473F-A2AE-2C938A6CB444}">
      <dgm:prSet/>
      <dgm:spPr/>
      <dgm:t>
        <a:bodyPr/>
        <a:lstStyle/>
        <a:p>
          <a:endParaRPr lang="en-US"/>
        </a:p>
      </dgm:t>
    </dgm:pt>
    <dgm:pt modelId="{3E2288F2-B9BF-4A47-90B7-90B02F08CA71}">
      <dgm:prSet phldrT="[Text]"/>
      <dgm:spPr/>
      <dgm:t>
        <a:bodyPr/>
        <a:lstStyle/>
        <a:p>
          <a:r>
            <a:rPr lang="en-US" dirty="0"/>
            <a:t>Contract -&gt; Contract</a:t>
          </a:r>
        </a:p>
      </dgm:t>
    </dgm:pt>
    <dgm:pt modelId="{78EA0491-92ED-4774-A8C6-D54C48FA744C}" type="parTrans" cxnId="{0B5B21FA-DD86-4074-9286-3575EE757A43}">
      <dgm:prSet/>
      <dgm:spPr/>
      <dgm:t>
        <a:bodyPr/>
        <a:lstStyle/>
        <a:p>
          <a:endParaRPr lang="en-US"/>
        </a:p>
      </dgm:t>
    </dgm:pt>
    <dgm:pt modelId="{6DFA9936-3560-4CB3-9EB7-6594CAFA06B4}" type="sibTrans" cxnId="{0B5B21FA-DD86-4074-9286-3575EE757A43}">
      <dgm:prSet/>
      <dgm:spPr/>
      <dgm:t>
        <a:bodyPr/>
        <a:lstStyle/>
        <a:p>
          <a:endParaRPr lang="en-US"/>
        </a:p>
      </dgm:t>
    </dgm:pt>
    <dgm:pt modelId="{4A3BE3E5-FA08-4DAD-95DB-4598EC2AEDB5}">
      <dgm:prSet phldrT="[Text]"/>
      <dgm:spPr/>
      <dgm:t>
        <a:bodyPr/>
        <a:lstStyle/>
        <a:p>
          <a:r>
            <a:rPr lang="en-US" dirty="0"/>
            <a:t>Types of Contracts</a:t>
          </a:r>
        </a:p>
      </dgm:t>
    </dgm:pt>
    <dgm:pt modelId="{41A075AB-FCD0-4005-9161-46ABFFD19458}" type="parTrans" cxnId="{7D73D2CC-DB22-4D0B-ACB4-F2927BAA0A5D}">
      <dgm:prSet/>
      <dgm:spPr/>
      <dgm:t>
        <a:bodyPr/>
        <a:lstStyle/>
        <a:p>
          <a:endParaRPr lang="en-US"/>
        </a:p>
      </dgm:t>
    </dgm:pt>
    <dgm:pt modelId="{B2B2E3DC-365B-412C-BBC9-F35DE3224207}" type="sibTrans" cxnId="{7D73D2CC-DB22-4D0B-ACB4-F2927BAA0A5D}">
      <dgm:prSet/>
      <dgm:spPr/>
      <dgm:t>
        <a:bodyPr/>
        <a:lstStyle/>
        <a:p>
          <a:endParaRPr lang="en-US"/>
        </a:p>
      </dgm:t>
    </dgm:pt>
    <dgm:pt modelId="{585A9906-2E62-4049-BE35-2AED2AF5D87A}">
      <dgm:prSet phldrT="[Text]"/>
      <dgm:spPr/>
      <dgm:t>
        <a:bodyPr/>
        <a:lstStyle/>
        <a:p>
          <a:r>
            <a:rPr lang="en-US" dirty="0"/>
            <a:t>Message</a:t>
          </a:r>
        </a:p>
      </dgm:t>
    </dgm:pt>
    <dgm:pt modelId="{48C9047E-FED3-4CFB-B247-3B49913D8F77}" type="parTrans" cxnId="{C28B9450-3B70-49E9-B0C8-3D2DA37738DF}">
      <dgm:prSet/>
      <dgm:spPr/>
      <dgm:t>
        <a:bodyPr/>
        <a:lstStyle/>
        <a:p>
          <a:endParaRPr lang="en-US"/>
        </a:p>
      </dgm:t>
    </dgm:pt>
    <dgm:pt modelId="{7EE86B85-234D-41D7-A140-2D6F9BF20226}" type="sibTrans" cxnId="{C28B9450-3B70-49E9-B0C8-3D2DA37738DF}">
      <dgm:prSet/>
      <dgm:spPr/>
      <dgm:t>
        <a:bodyPr/>
        <a:lstStyle/>
        <a:p>
          <a:endParaRPr lang="en-US"/>
        </a:p>
      </dgm:t>
    </dgm:pt>
    <dgm:pt modelId="{768A2551-0F6C-4495-BCC4-E95BAA0E2BEB}">
      <dgm:prSet phldrT="[Text]"/>
      <dgm:spPr/>
      <dgm:t>
        <a:bodyPr/>
        <a:lstStyle/>
        <a:p>
          <a:r>
            <a:rPr lang="en-US" dirty="0"/>
            <a:t>Process with Ruleset</a:t>
          </a:r>
        </a:p>
      </dgm:t>
    </dgm:pt>
    <dgm:pt modelId="{8DE6952A-9AAF-4DE2-AD16-081DC8DC092D}" type="parTrans" cxnId="{A3569043-C3E1-43CE-83EC-3B5481FD6516}">
      <dgm:prSet/>
      <dgm:spPr/>
      <dgm:t>
        <a:bodyPr/>
        <a:lstStyle/>
        <a:p>
          <a:endParaRPr lang="en-US"/>
        </a:p>
      </dgm:t>
    </dgm:pt>
    <dgm:pt modelId="{1563B4AB-D012-4171-8F6F-41AB8F641851}" type="sibTrans" cxnId="{A3569043-C3E1-43CE-83EC-3B5481FD6516}">
      <dgm:prSet/>
      <dgm:spPr/>
      <dgm:t>
        <a:bodyPr/>
        <a:lstStyle/>
        <a:p>
          <a:endParaRPr lang="en-US"/>
        </a:p>
      </dgm:t>
    </dgm:pt>
    <dgm:pt modelId="{73AF22C6-77BF-4814-AA22-6E5D2B9FD4D6}">
      <dgm:prSet phldrT="[Text]"/>
      <dgm:spPr/>
      <dgm:t>
        <a:bodyPr/>
        <a:lstStyle/>
        <a:p>
          <a:r>
            <a:rPr lang="en-US" dirty="0"/>
            <a:t>Account -&gt; Contract</a:t>
          </a:r>
        </a:p>
      </dgm:t>
    </dgm:pt>
    <dgm:pt modelId="{21395927-12E4-476E-B56A-2A69C3AC0E1E}" type="parTrans" cxnId="{8D956A4E-1EAC-49AF-94F3-80C1849DE1D6}">
      <dgm:prSet/>
      <dgm:spPr/>
      <dgm:t>
        <a:bodyPr/>
        <a:lstStyle/>
        <a:p>
          <a:endParaRPr lang="en-US"/>
        </a:p>
      </dgm:t>
    </dgm:pt>
    <dgm:pt modelId="{14B76557-FCE9-4F76-882D-3F42C337B818}" type="sibTrans" cxnId="{8D956A4E-1EAC-49AF-94F3-80C1849DE1D6}">
      <dgm:prSet/>
      <dgm:spPr/>
      <dgm:t>
        <a:bodyPr/>
        <a:lstStyle/>
        <a:p>
          <a:endParaRPr lang="en-US"/>
        </a:p>
      </dgm:t>
    </dgm:pt>
    <dgm:pt modelId="{6CB095C7-014C-4B35-B799-96417B160D5C}">
      <dgm:prSet phldrT="[Text]"/>
      <dgm:spPr/>
      <dgm:t>
        <a:bodyPr/>
        <a:lstStyle/>
        <a:p>
          <a:r>
            <a:rPr lang="en-US" dirty="0"/>
            <a:t>Contract -&gt; Account</a:t>
          </a:r>
        </a:p>
      </dgm:t>
    </dgm:pt>
    <dgm:pt modelId="{2AE2B7F0-B16E-4DC2-9E71-A98EE9DEBC65}" type="parTrans" cxnId="{E4A086CD-F079-40FF-AF1C-50F5A7AB121A}">
      <dgm:prSet/>
      <dgm:spPr/>
      <dgm:t>
        <a:bodyPr/>
        <a:lstStyle/>
        <a:p>
          <a:endParaRPr lang="en-US"/>
        </a:p>
      </dgm:t>
    </dgm:pt>
    <dgm:pt modelId="{3BA9B352-4BA1-4DF5-BF47-9E361BB8FA5C}" type="sibTrans" cxnId="{E4A086CD-F079-40FF-AF1C-50F5A7AB121A}">
      <dgm:prSet/>
      <dgm:spPr/>
      <dgm:t>
        <a:bodyPr/>
        <a:lstStyle/>
        <a:p>
          <a:endParaRPr lang="en-US"/>
        </a:p>
      </dgm:t>
    </dgm:pt>
    <dgm:pt modelId="{05A5B0A2-AF93-4129-8338-15264494484B}" type="pres">
      <dgm:prSet presAssocID="{972401AA-AE18-402D-A2A1-3463535C0C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0221CC-3130-4C88-8D47-F305FE445DD9}" type="pres">
      <dgm:prSet presAssocID="{74986F7A-49D3-4593-8D5B-35FC19AFA4A3}" presName="composite" presStyleCnt="0"/>
      <dgm:spPr/>
    </dgm:pt>
    <dgm:pt modelId="{B0A624D6-D080-4D5B-9EB9-91EF9DFA4032}" type="pres">
      <dgm:prSet presAssocID="{74986F7A-49D3-4593-8D5B-35FC19AFA4A3}" presName="parTx" presStyleLbl="alignNode1" presStyleIdx="0" presStyleCnt="3" custScaleX="67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AD021-BC26-4CC6-B131-835DDCAC5F2B}" type="pres">
      <dgm:prSet presAssocID="{74986F7A-49D3-4593-8D5B-35FC19AFA4A3}" presName="desTx" presStyleLbl="alignAccFollowNode1" presStyleIdx="0" presStyleCnt="3" custScaleX="63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9DFE-82A2-40E3-9F2B-F87D07B9A30B}" type="pres">
      <dgm:prSet presAssocID="{D0D415DD-A23B-418E-B2D2-A4062C6B78F5}" presName="space" presStyleCnt="0"/>
      <dgm:spPr/>
    </dgm:pt>
    <dgm:pt modelId="{7FFE57AC-8671-497C-BA4F-789D70E38E03}" type="pres">
      <dgm:prSet presAssocID="{48E7CE2D-E9F9-48B9-A399-785437E2C595}" presName="composite" presStyleCnt="0"/>
      <dgm:spPr/>
    </dgm:pt>
    <dgm:pt modelId="{9EE95BE7-307E-4EE1-ACEA-264250CA1BC5}" type="pres">
      <dgm:prSet presAssocID="{48E7CE2D-E9F9-48B9-A399-785437E2C59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EB438-13C1-4771-9D01-36238D7C05C2}" type="pres">
      <dgm:prSet presAssocID="{48E7CE2D-E9F9-48B9-A399-785437E2C595}" presName="desTx" presStyleLbl="alignAccFollowNode1" presStyleIdx="1" presStyleCnt="3" custScaleX="12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97F8E-374C-4247-BCE0-031F42763799}" type="pres">
      <dgm:prSet presAssocID="{AC2F9442-545B-45F4-A0E8-5C1CDA0545C8}" presName="space" presStyleCnt="0"/>
      <dgm:spPr/>
    </dgm:pt>
    <dgm:pt modelId="{8ED6ABC6-9CDB-4217-88D6-9387C35CA3BF}" type="pres">
      <dgm:prSet presAssocID="{4A3BE3E5-FA08-4DAD-95DB-4598EC2AEDB5}" presName="composite" presStyleCnt="0"/>
      <dgm:spPr/>
    </dgm:pt>
    <dgm:pt modelId="{08C68720-99B8-4550-83F2-814C04AFB5DD}" type="pres">
      <dgm:prSet presAssocID="{4A3BE3E5-FA08-4DAD-95DB-4598EC2AEDB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95A09-6033-4E27-A312-7C8913E0CE38}" type="pres">
      <dgm:prSet presAssocID="{4A3BE3E5-FA08-4DAD-95DB-4598EC2AEDB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086CD-F079-40FF-AF1C-50F5A7AB121A}" srcId="{48E7CE2D-E9F9-48B9-A399-785437E2C595}" destId="{6CB095C7-014C-4B35-B799-96417B160D5C}" srcOrd="3" destOrd="0" parTransId="{2AE2B7F0-B16E-4DC2-9E71-A98EE9DEBC65}" sibTransId="{3BA9B352-4BA1-4DF5-BF47-9E361BB8FA5C}"/>
    <dgm:cxn modelId="{438071D2-7054-45EC-9D30-36B68F51ED97}" type="presOf" srcId="{6CB095C7-014C-4B35-B799-96417B160D5C}" destId="{B84EB438-13C1-4771-9D01-36238D7C05C2}" srcOrd="0" destOrd="3" presId="urn:microsoft.com/office/officeart/2005/8/layout/hList1"/>
    <dgm:cxn modelId="{8727546B-1753-4A8D-9DBB-8A573E018927}" type="presOf" srcId="{48E7CE2D-E9F9-48B9-A399-785437E2C595}" destId="{9EE95BE7-307E-4EE1-ACEA-264250CA1BC5}" srcOrd="0" destOrd="0" presId="urn:microsoft.com/office/officeart/2005/8/layout/hList1"/>
    <dgm:cxn modelId="{01AC0545-0B11-4421-AA3C-A92985CB888D}" type="presOf" srcId="{73AF22C6-77BF-4814-AA22-6E5D2B9FD4D6}" destId="{B84EB438-13C1-4771-9D01-36238D7C05C2}" srcOrd="0" destOrd="2" presId="urn:microsoft.com/office/officeart/2005/8/layout/hList1"/>
    <dgm:cxn modelId="{07114156-8623-4A5B-B5F6-C18C21A1CC82}" type="presOf" srcId="{3E2288F2-B9BF-4A47-90B7-90B02F08CA71}" destId="{B84EB438-13C1-4771-9D01-36238D7C05C2}" srcOrd="0" destOrd="1" presId="urn:microsoft.com/office/officeart/2005/8/layout/hList1"/>
    <dgm:cxn modelId="{4DC1F300-97F9-42A8-8FBD-7C470ED13D3F}" type="presOf" srcId="{C0162417-3CCF-4356-81E6-24E75E26EBDA}" destId="{B84EB438-13C1-4771-9D01-36238D7C05C2}" srcOrd="0" destOrd="0" presId="urn:microsoft.com/office/officeart/2005/8/layout/hList1"/>
    <dgm:cxn modelId="{19813D4E-CAD6-47E3-931D-F0C2DA5E51BE}" srcId="{74986F7A-49D3-4593-8D5B-35FC19AFA4A3}" destId="{126A411B-818D-494D-B436-91370185B1B4}" srcOrd="1" destOrd="0" parTransId="{2A16DAF0-4FAF-4BC1-ACF7-27395691953B}" sibTransId="{A9F46055-C570-4A8C-99C8-C1EE2559F9E3}"/>
    <dgm:cxn modelId="{48C03694-D941-45DD-A4A5-DA92E77E9828}" srcId="{74986F7A-49D3-4593-8D5B-35FC19AFA4A3}" destId="{90BD098A-0BF4-4A6E-A099-DE5E3A3B89AD}" srcOrd="0" destOrd="0" parTransId="{D36961B0-6049-4A46-B78A-E9FB08CDA271}" sibTransId="{C2379ECF-D685-4E30-A5F7-D8EB022CA394}"/>
    <dgm:cxn modelId="{18F234F8-A51A-4D51-8151-EB6FFD6F2C84}" type="presOf" srcId="{768A2551-0F6C-4495-BCC4-E95BAA0E2BEB}" destId="{1FB95A09-6033-4E27-A312-7C8913E0CE38}" srcOrd="0" destOrd="1" presId="urn:microsoft.com/office/officeart/2005/8/layout/hList1"/>
    <dgm:cxn modelId="{7D73D2CC-DB22-4D0B-ACB4-F2927BAA0A5D}" srcId="{972401AA-AE18-402D-A2A1-3463535C0C2E}" destId="{4A3BE3E5-FA08-4DAD-95DB-4598EC2AEDB5}" srcOrd="2" destOrd="0" parTransId="{41A075AB-FCD0-4005-9161-46ABFFD19458}" sibTransId="{B2B2E3DC-365B-412C-BBC9-F35DE3224207}"/>
    <dgm:cxn modelId="{80217317-EA79-473F-A2AE-2C938A6CB444}" srcId="{48E7CE2D-E9F9-48B9-A399-785437E2C595}" destId="{C0162417-3CCF-4356-81E6-24E75E26EBDA}" srcOrd="0" destOrd="0" parTransId="{427DD93E-B477-41FF-97B8-3E277065A42F}" sibTransId="{7E1919D5-E106-460D-9D67-C1E0C1AC3CCF}"/>
    <dgm:cxn modelId="{8D956A4E-1EAC-49AF-94F3-80C1849DE1D6}" srcId="{48E7CE2D-E9F9-48B9-A399-785437E2C595}" destId="{73AF22C6-77BF-4814-AA22-6E5D2B9FD4D6}" srcOrd="2" destOrd="0" parTransId="{21395927-12E4-476E-B56A-2A69C3AC0E1E}" sibTransId="{14B76557-FCE9-4F76-882D-3F42C337B818}"/>
    <dgm:cxn modelId="{6166D178-97BA-443C-B71F-9B4CCCA38F83}" type="presOf" srcId="{90BD098A-0BF4-4A6E-A099-DE5E3A3B89AD}" destId="{DFFAD021-BC26-4CC6-B131-835DDCAC5F2B}" srcOrd="0" destOrd="0" presId="urn:microsoft.com/office/officeart/2005/8/layout/hList1"/>
    <dgm:cxn modelId="{22A69F78-18F9-4D75-87E8-DC7234AA67CB}" type="presOf" srcId="{972401AA-AE18-402D-A2A1-3463535C0C2E}" destId="{05A5B0A2-AF93-4129-8338-15264494484B}" srcOrd="0" destOrd="0" presId="urn:microsoft.com/office/officeart/2005/8/layout/hList1"/>
    <dgm:cxn modelId="{A3569043-C3E1-43CE-83EC-3B5481FD6516}" srcId="{4A3BE3E5-FA08-4DAD-95DB-4598EC2AEDB5}" destId="{768A2551-0F6C-4495-BCC4-E95BAA0E2BEB}" srcOrd="1" destOrd="0" parTransId="{8DE6952A-9AAF-4DE2-AD16-081DC8DC092D}" sibTransId="{1563B4AB-D012-4171-8F6F-41AB8F641851}"/>
    <dgm:cxn modelId="{844CAB59-5013-411D-851A-91A4B8A22334}" type="presOf" srcId="{74986F7A-49D3-4593-8D5B-35FC19AFA4A3}" destId="{B0A624D6-D080-4D5B-9EB9-91EF9DFA4032}" srcOrd="0" destOrd="0" presId="urn:microsoft.com/office/officeart/2005/8/layout/hList1"/>
    <dgm:cxn modelId="{0B5B21FA-DD86-4074-9286-3575EE757A43}" srcId="{48E7CE2D-E9F9-48B9-A399-785437E2C595}" destId="{3E2288F2-B9BF-4A47-90B7-90B02F08CA71}" srcOrd="1" destOrd="0" parTransId="{78EA0491-92ED-4774-A8C6-D54C48FA744C}" sibTransId="{6DFA9936-3560-4CB3-9EB7-6594CAFA06B4}"/>
    <dgm:cxn modelId="{6DE2C2D7-C5FF-4A64-868D-D088F1414BCC}" type="presOf" srcId="{4A3BE3E5-FA08-4DAD-95DB-4598EC2AEDB5}" destId="{08C68720-99B8-4550-83F2-814C04AFB5DD}" srcOrd="0" destOrd="0" presId="urn:microsoft.com/office/officeart/2005/8/layout/hList1"/>
    <dgm:cxn modelId="{ECFFDBB3-7296-4A8D-B438-D93114147D02}" type="presOf" srcId="{126A411B-818D-494D-B436-91370185B1B4}" destId="{DFFAD021-BC26-4CC6-B131-835DDCAC5F2B}" srcOrd="0" destOrd="1" presId="urn:microsoft.com/office/officeart/2005/8/layout/hList1"/>
    <dgm:cxn modelId="{A270A967-2344-46A3-A047-03D25F57A771}" srcId="{972401AA-AE18-402D-A2A1-3463535C0C2E}" destId="{74986F7A-49D3-4593-8D5B-35FC19AFA4A3}" srcOrd="0" destOrd="0" parTransId="{DEE39DB3-C47A-4A9A-B0EA-712A76AF57B0}" sibTransId="{D0D415DD-A23B-418E-B2D2-A4062C6B78F5}"/>
    <dgm:cxn modelId="{C28B9450-3B70-49E9-B0C8-3D2DA37738DF}" srcId="{4A3BE3E5-FA08-4DAD-95DB-4598EC2AEDB5}" destId="{585A9906-2E62-4049-BE35-2AED2AF5D87A}" srcOrd="0" destOrd="0" parTransId="{48C9047E-FED3-4CFB-B247-3B49913D8F77}" sibTransId="{7EE86B85-234D-41D7-A140-2D6F9BF20226}"/>
    <dgm:cxn modelId="{9283539D-82D9-47C3-BE08-6E433D5985A6}" type="presOf" srcId="{585A9906-2E62-4049-BE35-2AED2AF5D87A}" destId="{1FB95A09-6033-4E27-A312-7C8913E0CE38}" srcOrd="0" destOrd="0" presId="urn:microsoft.com/office/officeart/2005/8/layout/hList1"/>
    <dgm:cxn modelId="{7BB2EADB-3A64-4689-BA96-04E33A5CF233}" srcId="{972401AA-AE18-402D-A2A1-3463535C0C2E}" destId="{48E7CE2D-E9F9-48B9-A399-785437E2C595}" srcOrd="1" destOrd="0" parTransId="{92B327F3-0AC3-43D4-BF2C-3765CC79A698}" sibTransId="{AC2F9442-545B-45F4-A0E8-5C1CDA0545C8}"/>
    <dgm:cxn modelId="{3301BCF1-7AEA-441A-9EC5-E5F33F0A0A06}" type="presParOf" srcId="{05A5B0A2-AF93-4129-8338-15264494484B}" destId="{AF0221CC-3130-4C88-8D47-F305FE445DD9}" srcOrd="0" destOrd="0" presId="urn:microsoft.com/office/officeart/2005/8/layout/hList1"/>
    <dgm:cxn modelId="{9577A98A-AEA5-4C6A-BB1A-68B26DBBDF3A}" type="presParOf" srcId="{AF0221CC-3130-4C88-8D47-F305FE445DD9}" destId="{B0A624D6-D080-4D5B-9EB9-91EF9DFA4032}" srcOrd="0" destOrd="0" presId="urn:microsoft.com/office/officeart/2005/8/layout/hList1"/>
    <dgm:cxn modelId="{9866CCAE-61B3-4C37-A4D3-B1FEAB7832EF}" type="presParOf" srcId="{AF0221CC-3130-4C88-8D47-F305FE445DD9}" destId="{DFFAD021-BC26-4CC6-B131-835DDCAC5F2B}" srcOrd="1" destOrd="0" presId="urn:microsoft.com/office/officeart/2005/8/layout/hList1"/>
    <dgm:cxn modelId="{A71E9BD1-8C7F-4634-B365-1B121E111965}" type="presParOf" srcId="{05A5B0A2-AF93-4129-8338-15264494484B}" destId="{25F29DFE-82A2-40E3-9F2B-F87D07B9A30B}" srcOrd="1" destOrd="0" presId="urn:microsoft.com/office/officeart/2005/8/layout/hList1"/>
    <dgm:cxn modelId="{4E4CF0AC-1B4C-4C76-9FDC-E77B22D9BC2B}" type="presParOf" srcId="{05A5B0A2-AF93-4129-8338-15264494484B}" destId="{7FFE57AC-8671-497C-BA4F-789D70E38E03}" srcOrd="2" destOrd="0" presId="urn:microsoft.com/office/officeart/2005/8/layout/hList1"/>
    <dgm:cxn modelId="{4D2744DD-F1D1-48E3-AB29-EBB7E5C4EFAF}" type="presParOf" srcId="{7FFE57AC-8671-497C-BA4F-789D70E38E03}" destId="{9EE95BE7-307E-4EE1-ACEA-264250CA1BC5}" srcOrd="0" destOrd="0" presId="urn:microsoft.com/office/officeart/2005/8/layout/hList1"/>
    <dgm:cxn modelId="{C0EEBABA-73F6-4C12-9BC6-A1B782D3EB9D}" type="presParOf" srcId="{7FFE57AC-8671-497C-BA4F-789D70E38E03}" destId="{B84EB438-13C1-4771-9D01-36238D7C05C2}" srcOrd="1" destOrd="0" presId="urn:microsoft.com/office/officeart/2005/8/layout/hList1"/>
    <dgm:cxn modelId="{A8EB09FD-18DF-46FA-8A1E-1B110FE0F790}" type="presParOf" srcId="{05A5B0A2-AF93-4129-8338-15264494484B}" destId="{97197F8E-374C-4247-BCE0-031F42763799}" srcOrd="3" destOrd="0" presId="urn:microsoft.com/office/officeart/2005/8/layout/hList1"/>
    <dgm:cxn modelId="{A6370A09-9ECF-4206-B3AD-522E83F5D586}" type="presParOf" srcId="{05A5B0A2-AF93-4129-8338-15264494484B}" destId="{8ED6ABC6-9CDB-4217-88D6-9387C35CA3BF}" srcOrd="4" destOrd="0" presId="urn:microsoft.com/office/officeart/2005/8/layout/hList1"/>
    <dgm:cxn modelId="{6B3D431C-91E9-4197-BFA5-A62E32E88540}" type="presParOf" srcId="{8ED6ABC6-9CDB-4217-88D6-9387C35CA3BF}" destId="{08C68720-99B8-4550-83F2-814C04AFB5DD}" srcOrd="0" destOrd="0" presId="urn:microsoft.com/office/officeart/2005/8/layout/hList1"/>
    <dgm:cxn modelId="{27492423-CC77-4BDB-8DAE-E18803391790}" type="presParOf" srcId="{8ED6ABC6-9CDB-4217-88D6-9387C35CA3BF}" destId="{1FB95A09-6033-4E27-A312-7C8913E0CE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F724802-CCD2-4CFD-BB1E-523922C8884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BDBAFE-BFE5-41E7-B813-8E9237DE7B55}">
      <dgm:prSet/>
      <dgm:spPr/>
      <dgm:t>
        <a:bodyPr/>
        <a:lstStyle/>
        <a:p>
          <a:r>
            <a:rPr lang="en-US"/>
            <a:t>Remix</a:t>
          </a:r>
        </a:p>
      </dgm:t>
    </dgm:pt>
    <dgm:pt modelId="{1EC791BA-EAE7-4636-A5E8-29B092E29311}" type="parTrans" cxnId="{3C74380A-ABEA-45C0-8075-4FF47EF20DD1}">
      <dgm:prSet/>
      <dgm:spPr/>
      <dgm:t>
        <a:bodyPr/>
        <a:lstStyle/>
        <a:p>
          <a:endParaRPr lang="en-US"/>
        </a:p>
      </dgm:t>
    </dgm:pt>
    <dgm:pt modelId="{81A405F4-5068-4B1F-A884-E3DEACDE05CE}" type="sibTrans" cxnId="{3C74380A-ABEA-45C0-8075-4FF47EF20DD1}">
      <dgm:prSet/>
      <dgm:spPr/>
      <dgm:t>
        <a:bodyPr/>
        <a:lstStyle/>
        <a:p>
          <a:endParaRPr lang="en-US"/>
        </a:p>
      </dgm:t>
    </dgm:pt>
    <dgm:pt modelId="{C73B0AAD-F976-47CA-BCCD-27E5CFCD2815}">
      <dgm:prSet/>
      <dgm:spPr/>
      <dgm:t>
        <a:bodyPr/>
        <a:lstStyle/>
        <a:p>
          <a:r>
            <a:rPr lang="en-US"/>
            <a:t>Mist</a:t>
          </a:r>
        </a:p>
      </dgm:t>
    </dgm:pt>
    <dgm:pt modelId="{EC5079CA-4920-4339-A209-58E3B5B55689}" type="parTrans" cxnId="{60A455FB-91AF-49BD-9F08-033187C52CA1}">
      <dgm:prSet/>
      <dgm:spPr/>
      <dgm:t>
        <a:bodyPr/>
        <a:lstStyle/>
        <a:p>
          <a:endParaRPr lang="en-US"/>
        </a:p>
      </dgm:t>
    </dgm:pt>
    <dgm:pt modelId="{F1653A60-FEDA-4F7C-9C85-001F935CE850}" type="sibTrans" cxnId="{60A455FB-91AF-49BD-9F08-033187C52CA1}">
      <dgm:prSet/>
      <dgm:spPr/>
      <dgm:t>
        <a:bodyPr/>
        <a:lstStyle/>
        <a:p>
          <a:endParaRPr lang="en-US"/>
        </a:p>
      </dgm:t>
    </dgm:pt>
    <dgm:pt modelId="{ABB0E8AA-87DC-4997-909A-2B84C3FF6A10}">
      <dgm:prSet/>
      <dgm:spPr/>
      <dgm:t>
        <a:bodyPr/>
        <a:lstStyle/>
        <a:p>
          <a:r>
            <a:rPr lang="en-US"/>
            <a:t>Truffle</a:t>
          </a:r>
        </a:p>
      </dgm:t>
    </dgm:pt>
    <dgm:pt modelId="{590194D4-CC6C-4AD7-ACF6-47710AEA6EBA}" type="parTrans" cxnId="{1F92802E-1E22-47DD-AE96-B5D94150507C}">
      <dgm:prSet/>
      <dgm:spPr/>
      <dgm:t>
        <a:bodyPr/>
        <a:lstStyle/>
        <a:p>
          <a:endParaRPr lang="en-US"/>
        </a:p>
      </dgm:t>
    </dgm:pt>
    <dgm:pt modelId="{A03061A2-3946-49AD-92E5-63A22795D524}" type="sibTrans" cxnId="{1F92802E-1E22-47DD-AE96-B5D94150507C}">
      <dgm:prSet/>
      <dgm:spPr/>
      <dgm:t>
        <a:bodyPr/>
        <a:lstStyle/>
        <a:p>
          <a:endParaRPr lang="en-US"/>
        </a:p>
      </dgm:t>
    </dgm:pt>
    <dgm:pt modelId="{7CA9AE31-436A-421C-810D-117076F4FA64}" type="pres">
      <dgm:prSet presAssocID="{CF724802-CCD2-4CFD-BB1E-523922C8884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758042C-28BF-4F39-BE86-386E2D96AE34}" type="pres">
      <dgm:prSet presAssocID="{4CBDBAFE-BFE5-41E7-B813-8E9237DE7B55}" presName="thickLine" presStyleLbl="alignNode1" presStyleIdx="0" presStyleCnt="3"/>
      <dgm:spPr/>
    </dgm:pt>
    <dgm:pt modelId="{B7834F54-A910-4D25-8BBE-F29270F24C4E}" type="pres">
      <dgm:prSet presAssocID="{4CBDBAFE-BFE5-41E7-B813-8E9237DE7B55}" presName="horz1" presStyleCnt="0"/>
      <dgm:spPr/>
    </dgm:pt>
    <dgm:pt modelId="{DAA78B7C-2CA2-4F72-A19A-B76F0B362871}" type="pres">
      <dgm:prSet presAssocID="{4CBDBAFE-BFE5-41E7-B813-8E9237DE7B55}" presName="tx1" presStyleLbl="revTx" presStyleIdx="0" presStyleCnt="3"/>
      <dgm:spPr/>
      <dgm:t>
        <a:bodyPr/>
        <a:lstStyle/>
        <a:p>
          <a:endParaRPr lang="en-US"/>
        </a:p>
      </dgm:t>
    </dgm:pt>
    <dgm:pt modelId="{AE4C2546-4203-4437-99E4-8016CE1C4F66}" type="pres">
      <dgm:prSet presAssocID="{4CBDBAFE-BFE5-41E7-B813-8E9237DE7B55}" presName="vert1" presStyleCnt="0"/>
      <dgm:spPr/>
    </dgm:pt>
    <dgm:pt modelId="{F86600AC-6446-480D-A98B-16352C7C87B4}" type="pres">
      <dgm:prSet presAssocID="{C73B0AAD-F976-47CA-BCCD-27E5CFCD2815}" presName="thickLine" presStyleLbl="alignNode1" presStyleIdx="1" presStyleCnt="3"/>
      <dgm:spPr/>
    </dgm:pt>
    <dgm:pt modelId="{88454AC3-F08D-4EE9-9ABB-77CF4BA7DD55}" type="pres">
      <dgm:prSet presAssocID="{C73B0AAD-F976-47CA-BCCD-27E5CFCD2815}" presName="horz1" presStyleCnt="0"/>
      <dgm:spPr/>
    </dgm:pt>
    <dgm:pt modelId="{75A7C8EA-BBC2-4179-8814-4DBBBB51149F}" type="pres">
      <dgm:prSet presAssocID="{C73B0AAD-F976-47CA-BCCD-27E5CFCD2815}" presName="tx1" presStyleLbl="revTx" presStyleIdx="1" presStyleCnt="3"/>
      <dgm:spPr/>
      <dgm:t>
        <a:bodyPr/>
        <a:lstStyle/>
        <a:p>
          <a:endParaRPr lang="en-US"/>
        </a:p>
      </dgm:t>
    </dgm:pt>
    <dgm:pt modelId="{121E6200-2BE7-413D-8244-26C6761BE8D4}" type="pres">
      <dgm:prSet presAssocID="{C73B0AAD-F976-47CA-BCCD-27E5CFCD2815}" presName="vert1" presStyleCnt="0"/>
      <dgm:spPr/>
    </dgm:pt>
    <dgm:pt modelId="{D9342234-71FF-41F9-B8EA-00B7491B129E}" type="pres">
      <dgm:prSet presAssocID="{ABB0E8AA-87DC-4997-909A-2B84C3FF6A10}" presName="thickLine" presStyleLbl="alignNode1" presStyleIdx="2" presStyleCnt="3"/>
      <dgm:spPr/>
    </dgm:pt>
    <dgm:pt modelId="{143874C7-36CF-438A-9725-04E5B8FEE940}" type="pres">
      <dgm:prSet presAssocID="{ABB0E8AA-87DC-4997-909A-2B84C3FF6A10}" presName="horz1" presStyleCnt="0"/>
      <dgm:spPr/>
    </dgm:pt>
    <dgm:pt modelId="{612B988D-2791-4B30-A592-97F4E1187A14}" type="pres">
      <dgm:prSet presAssocID="{ABB0E8AA-87DC-4997-909A-2B84C3FF6A10}" presName="tx1" presStyleLbl="revTx" presStyleIdx="2" presStyleCnt="3"/>
      <dgm:spPr/>
      <dgm:t>
        <a:bodyPr/>
        <a:lstStyle/>
        <a:p>
          <a:endParaRPr lang="en-US"/>
        </a:p>
      </dgm:t>
    </dgm:pt>
    <dgm:pt modelId="{C47AF4E3-5A2E-44D2-94BC-8606BFB50C6B}" type="pres">
      <dgm:prSet presAssocID="{ABB0E8AA-87DC-4997-909A-2B84C3FF6A10}" presName="vert1" presStyleCnt="0"/>
      <dgm:spPr/>
    </dgm:pt>
  </dgm:ptLst>
  <dgm:cxnLst>
    <dgm:cxn modelId="{A50305CF-C34A-4C07-97A8-8C25510107AC}" type="presOf" srcId="{ABB0E8AA-87DC-4997-909A-2B84C3FF6A10}" destId="{612B988D-2791-4B30-A592-97F4E1187A14}" srcOrd="0" destOrd="0" presId="urn:microsoft.com/office/officeart/2008/layout/LinedList"/>
    <dgm:cxn modelId="{C9034267-E634-47D3-8178-A019CD00F022}" type="presOf" srcId="{C73B0AAD-F976-47CA-BCCD-27E5CFCD2815}" destId="{75A7C8EA-BBC2-4179-8814-4DBBBB51149F}" srcOrd="0" destOrd="0" presId="urn:microsoft.com/office/officeart/2008/layout/LinedList"/>
    <dgm:cxn modelId="{3C74380A-ABEA-45C0-8075-4FF47EF20DD1}" srcId="{CF724802-CCD2-4CFD-BB1E-523922C8884E}" destId="{4CBDBAFE-BFE5-41E7-B813-8E9237DE7B55}" srcOrd="0" destOrd="0" parTransId="{1EC791BA-EAE7-4636-A5E8-29B092E29311}" sibTransId="{81A405F4-5068-4B1F-A884-E3DEACDE05CE}"/>
    <dgm:cxn modelId="{60A455FB-91AF-49BD-9F08-033187C52CA1}" srcId="{CF724802-CCD2-4CFD-BB1E-523922C8884E}" destId="{C73B0AAD-F976-47CA-BCCD-27E5CFCD2815}" srcOrd="1" destOrd="0" parTransId="{EC5079CA-4920-4339-A209-58E3B5B55689}" sibTransId="{F1653A60-FEDA-4F7C-9C85-001F935CE850}"/>
    <dgm:cxn modelId="{6263E226-543B-4CEE-8E36-06B3AA9B1058}" type="presOf" srcId="{CF724802-CCD2-4CFD-BB1E-523922C8884E}" destId="{7CA9AE31-436A-421C-810D-117076F4FA64}" srcOrd="0" destOrd="0" presId="urn:microsoft.com/office/officeart/2008/layout/LinedList"/>
    <dgm:cxn modelId="{4901A315-216E-43E0-A1D5-FFAAD07CCE31}" type="presOf" srcId="{4CBDBAFE-BFE5-41E7-B813-8E9237DE7B55}" destId="{DAA78B7C-2CA2-4F72-A19A-B76F0B362871}" srcOrd="0" destOrd="0" presId="urn:microsoft.com/office/officeart/2008/layout/LinedList"/>
    <dgm:cxn modelId="{1F92802E-1E22-47DD-AE96-B5D94150507C}" srcId="{CF724802-CCD2-4CFD-BB1E-523922C8884E}" destId="{ABB0E8AA-87DC-4997-909A-2B84C3FF6A10}" srcOrd="2" destOrd="0" parTransId="{590194D4-CC6C-4AD7-ACF6-47710AEA6EBA}" sibTransId="{A03061A2-3946-49AD-92E5-63A22795D524}"/>
    <dgm:cxn modelId="{34C3F636-4FD8-43F7-978F-3BC09BEA2B12}" type="presParOf" srcId="{7CA9AE31-436A-421C-810D-117076F4FA64}" destId="{A758042C-28BF-4F39-BE86-386E2D96AE34}" srcOrd="0" destOrd="0" presId="urn:microsoft.com/office/officeart/2008/layout/LinedList"/>
    <dgm:cxn modelId="{DB324FE0-659E-487E-B558-4B1A4A8EE923}" type="presParOf" srcId="{7CA9AE31-436A-421C-810D-117076F4FA64}" destId="{B7834F54-A910-4D25-8BBE-F29270F24C4E}" srcOrd="1" destOrd="0" presId="urn:microsoft.com/office/officeart/2008/layout/LinedList"/>
    <dgm:cxn modelId="{B124C2A5-B535-4E80-8CE0-0695F45A5BED}" type="presParOf" srcId="{B7834F54-A910-4D25-8BBE-F29270F24C4E}" destId="{DAA78B7C-2CA2-4F72-A19A-B76F0B362871}" srcOrd="0" destOrd="0" presId="urn:microsoft.com/office/officeart/2008/layout/LinedList"/>
    <dgm:cxn modelId="{60985960-3464-4538-9168-969E618352B8}" type="presParOf" srcId="{B7834F54-A910-4D25-8BBE-F29270F24C4E}" destId="{AE4C2546-4203-4437-99E4-8016CE1C4F66}" srcOrd="1" destOrd="0" presId="urn:microsoft.com/office/officeart/2008/layout/LinedList"/>
    <dgm:cxn modelId="{D4506287-318E-4E34-91B4-3931BE9D7ABB}" type="presParOf" srcId="{7CA9AE31-436A-421C-810D-117076F4FA64}" destId="{F86600AC-6446-480D-A98B-16352C7C87B4}" srcOrd="2" destOrd="0" presId="urn:microsoft.com/office/officeart/2008/layout/LinedList"/>
    <dgm:cxn modelId="{1E73E5BF-F752-490C-AF6C-66885F10DFFE}" type="presParOf" srcId="{7CA9AE31-436A-421C-810D-117076F4FA64}" destId="{88454AC3-F08D-4EE9-9ABB-77CF4BA7DD55}" srcOrd="3" destOrd="0" presId="urn:microsoft.com/office/officeart/2008/layout/LinedList"/>
    <dgm:cxn modelId="{43393473-AF49-4C93-B01E-BB22796494F9}" type="presParOf" srcId="{88454AC3-F08D-4EE9-9ABB-77CF4BA7DD55}" destId="{75A7C8EA-BBC2-4179-8814-4DBBBB51149F}" srcOrd="0" destOrd="0" presId="urn:microsoft.com/office/officeart/2008/layout/LinedList"/>
    <dgm:cxn modelId="{85FD9412-FDDD-4C77-949B-7D3A17A74A1C}" type="presParOf" srcId="{88454AC3-F08D-4EE9-9ABB-77CF4BA7DD55}" destId="{121E6200-2BE7-413D-8244-26C6761BE8D4}" srcOrd="1" destOrd="0" presId="urn:microsoft.com/office/officeart/2008/layout/LinedList"/>
    <dgm:cxn modelId="{83C3B326-772E-4A81-95BC-46EE1995002F}" type="presParOf" srcId="{7CA9AE31-436A-421C-810D-117076F4FA64}" destId="{D9342234-71FF-41F9-B8EA-00B7491B129E}" srcOrd="4" destOrd="0" presId="urn:microsoft.com/office/officeart/2008/layout/LinedList"/>
    <dgm:cxn modelId="{D9E913D9-43A4-46B8-98E8-8B9D618CC481}" type="presParOf" srcId="{7CA9AE31-436A-421C-810D-117076F4FA64}" destId="{143874C7-36CF-438A-9725-04E5B8FEE940}" srcOrd="5" destOrd="0" presId="urn:microsoft.com/office/officeart/2008/layout/LinedList"/>
    <dgm:cxn modelId="{5BD557EF-F67C-412A-B002-329776C4FB6F}" type="presParOf" srcId="{143874C7-36CF-438A-9725-04E5B8FEE940}" destId="{612B988D-2791-4B30-A592-97F4E1187A14}" srcOrd="0" destOrd="0" presId="urn:microsoft.com/office/officeart/2008/layout/LinedList"/>
    <dgm:cxn modelId="{4458B4BE-CF39-422C-9133-B97B5B6F0F9D}" type="presParOf" srcId="{143874C7-36CF-438A-9725-04E5B8FEE940}" destId="{C47AF4E3-5A2E-44D2-94BC-8606BFB50C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A9F1F7-ED6A-45EF-813F-05C8B346938B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AA742B-3DCC-4BE8-BC5C-A7F4AF6E6681}">
      <dgm:prSet/>
      <dgm:spPr/>
      <dgm:t>
        <a:bodyPr/>
        <a:lstStyle/>
        <a:p>
          <a:r>
            <a:rPr lang="en-US"/>
            <a:t>Contract deployer/creator is the owner</a:t>
          </a:r>
        </a:p>
      </dgm:t>
    </dgm:pt>
    <dgm:pt modelId="{B6ED8420-76EE-46B7-9021-A42BC8CAE347}" type="parTrans" cxnId="{F7C99FF9-3135-42E2-8836-79989EA213FA}">
      <dgm:prSet/>
      <dgm:spPr/>
      <dgm:t>
        <a:bodyPr/>
        <a:lstStyle/>
        <a:p>
          <a:endParaRPr lang="en-US"/>
        </a:p>
      </dgm:t>
    </dgm:pt>
    <dgm:pt modelId="{E91DB994-7606-432F-98DA-AA22B83157CB}" type="sibTrans" cxnId="{F7C99FF9-3135-42E2-8836-79989EA213FA}">
      <dgm:prSet/>
      <dgm:spPr/>
      <dgm:t>
        <a:bodyPr/>
        <a:lstStyle/>
        <a:p>
          <a:endParaRPr lang="en-US"/>
        </a:p>
      </dgm:t>
    </dgm:pt>
    <dgm:pt modelId="{4F0D49C1-BE69-4842-9C4C-AD081F8C5653}">
      <dgm:prSet/>
      <dgm:spPr/>
      <dgm:t>
        <a:bodyPr/>
        <a:lstStyle/>
        <a:p>
          <a:r>
            <a:rPr lang="en-US" i="1"/>
            <a:t>msg.sender  </a:t>
          </a:r>
          <a:r>
            <a:rPr lang="en-US"/>
            <a:t>refers to the contract owner</a:t>
          </a:r>
        </a:p>
      </dgm:t>
    </dgm:pt>
    <dgm:pt modelId="{D17757F4-74EA-4F6F-978B-5A31F9715C1A}" type="parTrans" cxnId="{7DF1E32D-EB4E-4005-A22F-4F0711BBB3DA}">
      <dgm:prSet/>
      <dgm:spPr/>
      <dgm:t>
        <a:bodyPr/>
        <a:lstStyle/>
        <a:p>
          <a:endParaRPr lang="en-US"/>
        </a:p>
      </dgm:t>
    </dgm:pt>
    <dgm:pt modelId="{8E4EDBEA-C6DD-453D-9A1A-FB39B22742B5}" type="sibTrans" cxnId="{7DF1E32D-EB4E-4005-A22F-4F0711BBB3DA}">
      <dgm:prSet/>
      <dgm:spPr/>
      <dgm:t>
        <a:bodyPr/>
        <a:lstStyle/>
        <a:p>
          <a:endParaRPr lang="en-US"/>
        </a:p>
      </dgm:t>
    </dgm:pt>
    <dgm:pt modelId="{369AA9F4-C285-45F1-AE34-4618EF89A85F}" type="pres">
      <dgm:prSet presAssocID="{62A9F1F7-ED6A-45EF-813F-05C8B34693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47AE9A-6CB0-422D-A034-FFDBF3B9E982}" type="pres">
      <dgm:prSet presAssocID="{B3AA742B-3DCC-4BE8-BC5C-A7F4AF6E6681}" presName="thickLine" presStyleLbl="alignNode1" presStyleIdx="0" presStyleCnt="2"/>
      <dgm:spPr/>
    </dgm:pt>
    <dgm:pt modelId="{260A25F9-1E16-4C05-8943-2AA173CD1E6B}" type="pres">
      <dgm:prSet presAssocID="{B3AA742B-3DCC-4BE8-BC5C-A7F4AF6E6681}" presName="horz1" presStyleCnt="0"/>
      <dgm:spPr/>
    </dgm:pt>
    <dgm:pt modelId="{B92B7826-A2D8-4EE1-AFD6-A953391736C8}" type="pres">
      <dgm:prSet presAssocID="{B3AA742B-3DCC-4BE8-BC5C-A7F4AF6E6681}" presName="tx1" presStyleLbl="revTx" presStyleIdx="0" presStyleCnt="2"/>
      <dgm:spPr/>
      <dgm:t>
        <a:bodyPr/>
        <a:lstStyle/>
        <a:p>
          <a:endParaRPr lang="en-US"/>
        </a:p>
      </dgm:t>
    </dgm:pt>
    <dgm:pt modelId="{88BC192F-ABE8-45FE-84DD-25E8513C9601}" type="pres">
      <dgm:prSet presAssocID="{B3AA742B-3DCC-4BE8-BC5C-A7F4AF6E6681}" presName="vert1" presStyleCnt="0"/>
      <dgm:spPr/>
    </dgm:pt>
    <dgm:pt modelId="{DE66266E-C51B-49F4-8484-8432EA9596AB}" type="pres">
      <dgm:prSet presAssocID="{4F0D49C1-BE69-4842-9C4C-AD081F8C5653}" presName="thickLine" presStyleLbl="alignNode1" presStyleIdx="1" presStyleCnt="2"/>
      <dgm:spPr/>
    </dgm:pt>
    <dgm:pt modelId="{2A379AFD-5E7B-4C83-BF91-F056DC747AE9}" type="pres">
      <dgm:prSet presAssocID="{4F0D49C1-BE69-4842-9C4C-AD081F8C5653}" presName="horz1" presStyleCnt="0"/>
      <dgm:spPr/>
    </dgm:pt>
    <dgm:pt modelId="{8834F2A2-EF27-41EF-B8A6-46A3395B726A}" type="pres">
      <dgm:prSet presAssocID="{4F0D49C1-BE69-4842-9C4C-AD081F8C5653}" presName="tx1" presStyleLbl="revTx" presStyleIdx="1" presStyleCnt="2"/>
      <dgm:spPr/>
      <dgm:t>
        <a:bodyPr/>
        <a:lstStyle/>
        <a:p>
          <a:endParaRPr lang="en-US"/>
        </a:p>
      </dgm:t>
    </dgm:pt>
    <dgm:pt modelId="{DB9ACA42-0D58-4324-9755-5CDBEDA1F62F}" type="pres">
      <dgm:prSet presAssocID="{4F0D49C1-BE69-4842-9C4C-AD081F8C5653}" presName="vert1" presStyleCnt="0"/>
      <dgm:spPr/>
    </dgm:pt>
  </dgm:ptLst>
  <dgm:cxnLst>
    <dgm:cxn modelId="{8F7ADE4C-C0F6-4512-93FE-1B8E6CFA1068}" type="presOf" srcId="{4F0D49C1-BE69-4842-9C4C-AD081F8C5653}" destId="{8834F2A2-EF27-41EF-B8A6-46A3395B726A}" srcOrd="0" destOrd="0" presId="urn:microsoft.com/office/officeart/2008/layout/LinedList"/>
    <dgm:cxn modelId="{B62AE2A0-9F62-4999-81D1-730B4C568691}" type="presOf" srcId="{62A9F1F7-ED6A-45EF-813F-05C8B346938B}" destId="{369AA9F4-C285-45F1-AE34-4618EF89A85F}" srcOrd="0" destOrd="0" presId="urn:microsoft.com/office/officeart/2008/layout/LinedList"/>
    <dgm:cxn modelId="{7DF1E32D-EB4E-4005-A22F-4F0711BBB3DA}" srcId="{62A9F1F7-ED6A-45EF-813F-05C8B346938B}" destId="{4F0D49C1-BE69-4842-9C4C-AD081F8C5653}" srcOrd="1" destOrd="0" parTransId="{D17757F4-74EA-4F6F-978B-5A31F9715C1A}" sibTransId="{8E4EDBEA-C6DD-453D-9A1A-FB39B22742B5}"/>
    <dgm:cxn modelId="{A34A0FB1-DEBB-418D-BE48-6783AC0CAF54}" type="presOf" srcId="{B3AA742B-3DCC-4BE8-BC5C-A7F4AF6E6681}" destId="{B92B7826-A2D8-4EE1-AFD6-A953391736C8}" srcOrd="0" destOrd="0" presId="urn:microsoft.com/office/officeart/2008/layout/LinedList"/>
    <dgm:cxn modelId="{F7C99FF9-3135-42E2-8836-79989EA213FA}" srcId="{62A9F1F7-ED6A-45EF-813F-05C8B346938B}" destId="{B3AA742B-3DCC-4BE8-BC5C-A7F4AF6E6681}" srcOrd="0" destOrd="0" parTransId="{B6ED8420-76EE-46B7-9021-A42BC8CAE347}" sibTransId="{E91DB994-7606-432F-98DA-AA22B83157CB}"/>
    <dgm:cxn modelId="{E6AB0F6C-59BF-48B4-BEF4-B8B3125E03D4}" type="presParOf" srcId="{369AA9F4-C285-45F1-AE34-4618EF89A85F}" destId="{6847AE9A-6CB0-422D-A034-FFDBF3B9E982}" srcOrd="0" destOrd="0" presId="urn:microsoft.com/office/officeart/2008/layout/LinedList"/>
    <dgm:cxn modelId="{BE7002EF-F4AD-4E66-AA21-1D35CF20555A}" type="presParOf" srcId="{369AA9F4-C285-45F1-AE34-4618EF89A85F}" destId="{260A25F9-1E16-4C05-8943-2AA173CD1E6B}" srcOrd="1" destOrd="0" presId="urn:microsoft.com/office/officeart/2008/layout/LinedList"/>
    <dgm:cxn modelId="{705340DC-AA7C-4C33-8DAF-BE751A076BFD}" type="presParOf" srcId="{260A25F9-1E16-4C05-8943-2AA173CD1E6B}" destId="{B92B7826-A2D8-4EE1-AFD6-A953391736C8}" srcOrd="0" destOrd="0" presId="urn:microsoft.com/office/officeart/2008/layout/LinedList"/>
    <dgm:cxn modelId="{F8770D0F-14E9-47E1-A466-E5A4D7069230}" type="presParOf" srcId="{260A25F9-1E16-4C05-8943-2AA173CD1E6B}" destId="{88BC192F-ABE8-45FE-84DD-25E8513C9601}" srcOrd="1" destOrd="0" presId="urn:microsoft.com/office/officeart/2008/layout/LinedList"/>
    <dgm:cxn modelId="{F99970AF-ED16-4C7D-83F2-2F6821D4D340}" type="presParOf" srcId="{369AA9F4-C285-45F1-AE34-4618EF89A85F}" destId="{DE66266E-C51B-49F4-8484-8432EA9596AB}" srcOrd="2" destOrd="0" presId="urn:microsoft.com/office/officeart/2008/layout/LinedList"/>
    <dgm:cxn modelId="{29DEE235-55CC-412D-AC7B-0D43ED032C6F}" type="presParOf" srcId="{369AA9F4-C285-45F1-AE34-4618EF89A85F}" destId="{2A379AFD-5E7B-4C83-BF91-F056DC747AE9}" srcOrd="3" destOrd="0" presId="urn:microsoft.com/office/officeart/2008/layout/LinedList"/>
    <dgm:cxn modelId="{B1A01D2D-394C-4CE9-9FF6-6A644A01FD7F}" type="presParOf" srcId="{2A379AFD-5E7B-4C83-BF91-F056DC747AE9}" destId="{8834F2A2-EF27-41EF-B8A6-46A3395B726A}" srcOrd="0" destOrd="0" presId="urn:microsoft.com/office/officeart/2008/layout/LinedList"/>
    <dgm:cxn modelId="{83282B72-DF4F-4329-933A-C22BA08F3E86}" type="presParOf" srcId="{2A379AFD-5E7B-4C83-BF91-F056DC747AE9}" destId="{DB9ACA42-0D58-4324-9755-5CDBEDA1F6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F1D72-3BB3-427D-BCBE-3530A59F6D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7175F2-AD4E-4D94-BCAC-F45D91528C4C}">
      <dgm:prSet/>
      <dgm:spPr/>
      <dgm:t>
        <a:bodyPr/>
        <a:lstStyle/>
        <a:p>
          <a:r>
            <a:rPr lang="en-US" b="1"/>
            <a:t>Decentralized</a:t>
          </a:r>
          <a:endParaRPr lang="en-US"/>
        </a:p>
      </dgm:t>
    </dgm:pt>
    <dgm:pt modelId="{B310BE9A-8AC7-4788-869A-FE4B9162E645}" type="parTrans" cxnId="{990A7305-65A2-4519-9E2C-7E82779EBE12}">
      <dgm:prSet/>
      <dgm:spPr/>
      <dgm:t>
        <a:bodyPr/>
        <a:lstStyle/>
        <a:p>
          <a:endParaRPr lang="en-US"/>
        </a:p>
      </dgm:t>
    </dgm:pt>
    <dgm:pt modelId="{C8C7F198-6720-4B77-9A66-D33F7AA8E2C7}" type="sibTrans" cxnId="{990A7305-65A2-4519-9E2C-7E82779EBE12}">
      <dgm:prSet/>
      <dgm:spPr/>
      <dgm:t>
        <a:bodyPr/>
        <a:lstStyle/>
        <a:p>
          <a:endParaRPr lang="en-US"/>
        </a:p>
      </dgm:t>
    </dgm:pt>
    <dgm:pt modelId="{A6C5D707-7270-4761-B0AC-CC94A16B6F16}">
      <dgm:prSet/>
      <dgm:spPr/>
      <dgm:t>
        <a:bodyPr/>
        <a:lstStyle/>
        <a:p>
          <a:r>
            <a:rPr lang="en-US" b="1"/>
            <a:t>Immutable</a:t>
          </a:r>
          <a:endParaRPr lang="en-US"/>
        </a:p>
      </dgm:t>
    </dgm:pt>
    <dgm:pt modelId="{AD395867-C362-4042-825D-245465A247BD}" type="parTrans" cxnId="{A2387D73-93FD-4B90-8161-2CFEBF31C95A}">
      <dgm:prSet/>
      <dgm:spPr/>
      <dgm:t>
        <a:bodyPr/>
        <a:lstStyle/>
        <a:p>
          <a:endParaRPr lang="en-US"/>
        </a:p>
      </dgm:t>
    </dgm:pt>
    <dgm:pt modelId="{9CE31824-E7C4-45AB-9754-62375978C1DE}" type="sibTrans" cxnId="{A2387D73-93FD-4B90-8161-2CFEBF31C95A}">
      <dgm:prSet/>
      <dgm:spPr/>
      <dgm:t>
        <a:bodyPr/>
        <a:lstStyle/>
        <a:p>
          <a:endParaRPr lang="en-US"/>
        </a:p>
      </dgm:t>
    </dgm:pt>
    <dgm:pt modelId="{4D6468BD-18AE-45D9-8C0A-166D7A3F0409}">
      <dgm:prSet/>
      <dgm:spPr/>
      <dgm:t>
        <a:bodyPr/>
        <a:lstStyle/>
        <a:p>
          <a:r>
            <a:rPr lang="en-US" b="1"/>
            <a:t>Trustless</a:t>
          </a:r>
          <a:endParaRPr lang="en-US"/>
        </a:p>
      </dgm:t>
    </dgm:pt>
    <dgm:pt modelId="{BFCC1AD8-A2CE-49C6-9542-578264D638DD}" type="parTrans" cxnId="{6EE285E3-ABDF-405E-BAD6-1B6841CA34F3}">
      <dgm:prSet/>
      <dgm:spPr/>
      <dgm:t>
        <a:bodyPr/>
        <a:lstStyle/>
        <a:p>
          <a:endParaRPr lang="en-US"/>
        </a:p>
      </dgm:t>
    </dgm:pt>
    <dgm:pt modelId="{FF56BEBF-15BA-4A18-9421-C8151EA94AE5}" type="sibTrans" cxnId="{6EE285E3-ABDF-405E-BAD6-1B6841CA34F3}">
      <dgm:prSet/>
      <dgm:spPr/>
      <dgm:t>
        <a:bodyPr/>
        <a:lstStyle/>
        <a:p>
          <a:endParaRPr lang="en-US"/>
        </a:p>
      </dgm:t>
    </dgm:pt>
    <dgm:pt modelId="{F05C972F-DB1C-40BF-ADB9-981CFFC64D90}" type="pres">
      <dgm:prSet presAssocID="{A48F1D72-3BB3-427D-BCBE-3530A59F6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5B2AFC-29B8-402E-BE1F-CCF1EC1D8123}" type="pres">
      <dgm:prSet presAssocID="{667175F2-AD4E-4D94-BCAC-F45D91528C4C}" presName="hierRoot1" presStyleCnt="0"/>
      <dgm:spPr/>
    </dgm:pt>
    <dgm:pt modelId="{49FD2E93-6A03-4CDD-9DC9-E02DBCC2E685}" type="pres">
      <dgm:prSet presAssocID="{667175F2-AD4E-4D94-BCAC-F45D91528C4C}" presName="composite" presStyleCnt="0"/>
      <dgm:spPr/>
    </dgm:pt>
    <dgm:pt modelId="{454E14BB-8E67-466D-A054-B7A778181170}" type="pres">
      <dgm:prSet presAssocID="{667175F2-AD4E-4D94-BCAC-F45D91528C4C}" presName="background" presStyleLbl="node0" presStyleIdx="0" presStyleCnt="3"/>
      <dgm:spPr/>
    </dgm:pt>
    <dgm:pt modelId="{DF0A0583-52C5-412D-96A7-28D9CC118251}" type="pres">
      <dgm:prSet presAssocID="{667175F2-AD4E-4D94-BCAC-F45D91528C4C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75A763-190E-4D27-81FF-6D35EC0683DE}" type="pres">
      <dgm:prSet presAssocID="{667175F2-AD4E-4D94-BCAC-F45D91528C4C}" presName="hierChild2" presStyleCnt="0"/>
      <dgm:spPr/>
    </dgm:pt>
    <dgm:pt modelId="{78B2E148-3683-4CBF-A30F-2BAC15A8D276}" type="pres">
      <dgm:prSet presAssocID="{A6C5D707-7270-4761-B0AC-CC94A16B6F16}" presName="hierRoot1" presStyleCnt="0"/>
      <dgm:spPr/>
    </dgm:pt>
    <dgm:pt modelId="{35A8F15A-2855-4DE2-99A3-6B310A9D79C6}" type="pres">
      <dgm:prSet presAssocID="{A6C5D707-7270-4761-B0AC-CC94A16B6F16}" presName="composite" presStyleCnt="0"/>
      <dgm:spPr/>
    </dgm:pt>
    <dgm:pt modelId="{E1881A0D-D14C-40CC-82B9-27A284C9EEFD}" type="pres">
      <dgm:prSet presAssocID="{A6C5D707-7270-4761-B0AC-CC94A16B6F16}" presName="background" presStyleLbl="node0" presStyleIdx="1" presStyleCnt="3"/>
      <dgm:spPr/>
    </dgm:pt>
    <dgm:pt modelId="{2BD56311-57D6-4E75-9BA0-FC1460480167}" type="pres">
      <dgm:prSet presAssocID="{A6C5D707-7270-4761-B0AC-CC94A16B6F16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09F382-1229-4926-B44E-AC5C7252D31D}" type="pres">
      <dgm:prSet presAssocID="{A6C5D707-7270-4761-B0AC-CC94A16B6F16}" presName="hierChild2" presStyleCnt="0"/>
      <dgm:spPr/>
    </dgm:pt>
    <dgm:pt modelId="{C1EFBF1D-BB13-49C2-AC8B-B1BE88BF0713}" type="pres">
      <dgm:prSet presAssocID="{4D6468BD-18AE-45D9-8C0A-166D7A3F0409}" presName="hierRoot1" presStyleCnt="0"/>
      <dgm:spPr/>
    </dgm:pt>
    <dgm:pt modelId="{9607C95F-68FF-497E-BEC2-CC37FA09709B}" type="pres">
      <dgm:prSet presAssocID="{4D6468BD-18AE-45D9-8C0A-166D7A3F0409}" presName="composite" presStyleCnt="0"/>
      <dgm:spPr/>
    </dgm:pt>
    <dgm:pt modelId="{593A46DF-4933-40AB-ADEC-14305ACAC0A4}" type="pres">
      <dgm:prSet presAssocID="{4D6468BD-18AE-45D9-8C0A-166D7A3F0409}" presName="background" presStyleLbl="node0" presStyleIdx="2" presStyleCnt="3"/>
      <dgm:spPr/>
    </dgm:pt>
    <dgm:pt modelId="{B99E9225-574E-4613-ACF9-3C21F82EDFFF}" type="pres">
      <dgm:prSet presAssocID="{4D6468BD-18AE-45D9-8C0A-166D7A3F0409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58EA5-FE8B-4278-B13D-46EDEEB6727E}" type="pres">
      <dgm:prSet presAssocID="{4D6468BD-18AE-45D9-8C0A-166D7A3F0409}" presName="hierChild2" presStyleCnt="0"/>
      <dgm:spPr/>
    </dgm:pt>
  </dgm:ptLst>
  <dgm:cxnLst>
    <dgm:cxn modelId="{9CA5A4BA-694A-4F07-979D-8EFE22CC82F5}" type="presOf" srcId="{A6C5D707-7270-4761-B0AC-CC94A16B6F16}" destId="{2BD56311-57D6-4E75-9BA0-FC1460480167}" srcOrd="0" destOrd="0" presId="urn:microsoft.com/office/officeart/2005/8/layout/hierarchy1"/>
    <dgm:cxn modelId="{990A7305-65A2-4519-9E2C-7E82779EBE12}" srcId="{A48F1D72-3BB3-427D-BCBE-3530A59F6D4A}" destId="{667175F2-AD4E-4D94-BCAC-F45D91528C4C}" srcOrd="0" destOrd="0" parTransId="{B310BE9A-8AC7-4788-869A-FE4B9162E645}" sibTransId="{C8C7F198-6720-4B77-9A66-D33F7AA8E2C7}"/>
    <dgm:cxn modelId="{33DEEEEE-0D9E-4C7D-B14D-D5BE5D5EC659}" type="presOf" srcId="{A48F1D72-3BB3-427D-BCBE-3530A59F6D4A}" destId="{F05C972F-DB1C-40BF-ADB9-981CFFC64D90}" srcOrd="0" destOrd="0" presId="urn:microsoft.com/office/officeart/2005/8/layout/hierarchy1"/>
    <dgm:cxn modelId="{6EE285E3-ABDF-405E-BAD6-1B6841CA34F3}" srcId="{A48F1D72-3BB3-427D-BCBE-3530A59F6D4A}" destId="{4D6468BD-18AE-45D9-8C0A-166D7A3F0409}" srcOrd="2" destOrd="0" parTransId="{BFCC1AD8-A2CE-49C6-9542-578264D638DD}" sibTransId="{FF56BEBF-15BA-4A18-9421-C8151EA94AE5}"/>
    <dgm:cxn modelId="{BF78CC1C-0384-4EED-A6F4-84DE745BD369}" type="presOf" srcId="{4D6468BD-18AE-45D9-8C0A-166D7A3F0409}" destId="{B99E9225-574E-4613-ACF9-3C21F82EDFFF}" srcOrd="0" destOrd="0" presId="urn:microsoft.com/office/officeart/2005/8/layout/hierarchy1"/>
    <dgm:cxn modelId="{DE1B29F1-AE55-4B68-A055-9D46435A8189}" type="presOf" srcId="{667175F2-AD4E-4D94-BCAC-F45D91528C4C}" destId="{DF0A0583-52C5-412D-96A7-28D9CC118251}" srcOrd="0" destOrd="0" presId="urn:microsoft.com/office/officeart/2005/8/layout/hierarchy1"/>
    <dgm:cxn modelId="{A2387D73-93FD-4B90-8161-2CFEBF31C95A}" srcId="{A48F1D72-3BB3-427D-BCBE-3530A59F6D4A}" destId="{A6C5D707-7270-4761-B0AC-CC94A16B6F16}" srcOrd="1" destOrd="0" parTransId="{AD395867-C362-4042-825D-245465A247BD}" sibTransId="{9CE31824-E7C4-45AB-9754-62375978C1DE}"/>
    <dgm:cxn modelId="{D7C97006-B512-4185-BFF1-2FC8FC8CA478}" type="presParOf" srcId="{F05C972F-DB1C-40BF-ADB9-981CFFC64D90}" destId="{B05B2AFC-29B8-402E-BE1F-CCF1EC1D8123}" srcOrd="0" destOrd="0" presId="urn:microsoft.com/office/officeart/2005/8/layout/hierarchy1"/>
    <dgm:cxn modelId="{A5C19632-2E9A-40F4-9A32-A51F4053D454}" type="presParOf" srcId="{B05B2AFC-29B8-402E-BE1F-CCF1EC1D8123}" destId="{49FD2E93-6A03-4CDD-9DC9-E02DBCC2E685}" srcOrd="0" destOrd="0" presId="urn:microsoft.com/office/officeart/2005/8/layout/hierarchy1"/>
    <dgm:cxn modelId="{45A0AEBD-06FA-4122-94F0-6CCDC9300D74}" type="presParOf" srcId="{49FD2E93-6A03-4CDD-9DC9-E02DBCC2E685}" destId="{454E14BB-8E67-466D-A054-B7A778181170}" srcOrd="0" destOrd="0" presId="urn:microsoft.com/office/officeart/2005/8/layout/hierarchy1"/>
    <dgm:cxn modelId="{530866C4-6411-4243-AC83-237BA6F0703A}" type="presParOf" srcId="{49FD2E93-6A03-4CDD-9DC9-E02DBCC2E685}" destId="{DF0A0583-52C5-412D-96A7-28D9CC118251}" srcOrd="1" destOrd="0" presId="urn:microsoft.com/office/officeart/2005/8/layout/hierarchy1"/>
    <dgm:cxn modelId="{5A82FE6D-37C5-4BBF-A704-C7271FE527DF}" type="presParOf" srcId="{B05B2AFC-29B8-402E-BE1F-CCF1EC1D8123}" destId="{8675A763-190E-4D27-81FF-6D35EC0683DE}" srcOrd="1" destOrd="0" presId="urn:microsoft.com/office/officeart/2005/8/layout/hierarchy1"/>
    <dgm:cxn modelId="{1A1AB1E5-24A3-40CF-ACE3-7AD1CEBBD77A}" type="presParOf" srcId="{F05C972F-DB1C-40BF-ADB9-981CFFC64D90}" destId="{78B2E148-3683-4CBF-A30F-2BAC15A8D276}" srcOrd="1" destOrd="0" presId="urn:microsoft.com/office/officeart/2005/8/layout/hierarchy1"/>
    <dgm:cxn modelId="{F56AA5EE-FA10-4113-AF20-9A09B1C9D6FC}" type="presParOf" srcId="{78B2E148-3683-4CBF-A30F-2BAC15A8D276}" destId="{35A8F15A-2855-4DE2-99A3-6B310A9D79C6}" srcOrd="0" destOrd="0" presId="urn:microsoft.com/office/officeart/2005/8/layout/hierarchy1"/>
    <dgm:cxn modelId="{0F3586C9-E035-4FDD-9B45-3D94FB74E6D1}" type="presParOf" srcId="{35A8F15A-2855-4DE2-99A3-6B310A9D79C6}" destId="{E1881A0D-D14C-40CC-82B9-27A284C9EEFD}" srcOrd="0" destOrd="0" presId="urn:microsoft.com/office/officeart/2005/8/layout/hierarchy1"/>
    <dgm:cxn modelId="{E5FCF9ED-9B94-4874-8381-0EF949007998}" type="presParOf" srcId="{35A8F15A-2855-4DE2-99A3-6B310A9D79C6}" destId="{2BD56311-57D6-4E75-9BA0-FC1460480167}" srcOrd="1" destOrd="0" presId="urn:microsoft.com/office/officeart/2005/8/layout/hierarchy1"/>
    <dgm:cxn modelId="{411463CC-2C0D-46D8-B6DC-391A74708AFD}" type="presParOf" srcId="{78B2E148-3683-4CBF-A30F-2BAC15A8D276}" destId="{6809F382-1229-4926-B44E-AC5C7252D31D}" srcOrd="1" destOrd="0" presId="urn:microsoft.com/office/officeart/2005/8/layout/hierarchy1"/>
    <dgm:cxn modelId="{FDAA9A7D-8C9C-4C73-8950-6BB9E1CB7564}" type="presParOf" srcId="{F05C972F-DB1C-40BF-ADB9-981CFFC64D90}" destId="{C1EFBF1D-BB13-49C2-AC8B-B1BE88BF0713}" srcOrd="2" destOrd="0" presId="urn:microsoft.com/office/officeart/2005/8/layout/hierarchy1"/>
    <dgm:cxn modelId="{22E686CE-AA79-40D5-A157-33A808BE95BC}" type="presParOf" srcId="{C1EFBF1D-BB13-49C2-AC8B-B1BE88BF0713}" destId="{9607C95F-68FF-497E-BEC2-CC37FA09709B}" srcOrd="0" destOrd="0" presId="urn:microsoft.com/office/officeart/2005/8/layout/hierarchy1"/>
    <dgm:cxn modelId="{1CA2F13E-5C34-4CAB-AB7C-2D9C0B2825D8}" type="presParOf" srcId="{9607C95F-68FF-497E-BEC2-CC37FA09709B}" destId="{593A46DF-4933-40AB-ADEC-14305ACAC0A4}" srcOrd="0" destOrd="0" presId="urn:microsoft.com/office/officeart/2005/8/layout/hierarchy1"/>
    <dgm:cxn modelId="{9D5DA425-6448-48AD-8599-31BE47FE0CED}" type="presParOf" srcId="{9607C95F-68FF-497E-BEC2-CC37FA09709B}" destId="{B99E9225-574E-4613-ACF9-3C21F82EDFFF}" srcOrd="1" destOrd="0" presId="urn:microsoft.com/office/officeart/2005/8/layout/hierarchy1"/>
    <dgm:cxn modelId="{29A43978-CBD1-4A41-A0D0-311353ED98F5}" type="presParOf" srcId="{C1EFBF1D-BB13-49C2-AC8B-B1BE88BF0713}" destId="{BDB58EA5-FE8B-4278-B13D-46EDEEB672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5A74D-A1E2-428A-88B2-A9190899E9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E820918-B440-4919-B510-818786905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Central Authority</a:t>
          </a:r>
        </a:p>
      </dgm:t>
    </dgm:pt>
    <dgm:pt modelId="{00A4AE87-D182-4DEA-B597-5A94C65611DB}" type="parTrans" cxnId="{67CFB06B-4B9D-4441-91FE-6610FA96FA88}">
      <dgm:prSet/>
      <dgm:spPr/>
      <dgm:t>
        <a:bodyPr/>
        <a:lstStyle/>
        <a:p>
          <a:endParaRPr lang="en-US"/>
        </a:p>
      </dgm:t>
    </dgm:pt>
    <dgm:pt modelId="{804FEA8D-AAE9-45BA-B136-FEE66B4254A1}" type="sibTrans" cxnId="{67CFB06B-4B9D-4441-91FE-6610FA96FA88}">
      <dgm:prSet/>
      <dgm:spPr/>
      <dgm:t>
        <a:bodyPr/>
        <a:lstStyle/>
        <a:p>
          <a:endParaRPr lang="en-US"/>
        </a:p>
      </dgm:t>
    </dgm:pt>
    <dgm:pt modelId="{9B3D497C-A8E6-425D-ABDF-942F6BFDF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Public nodes</a:t>
          </a:r>
        </a:p>
      </dgm:t>
    </dgm:pt>
    <dgm:pt modelId="{3C0AD0E5-01BF-4136-9547-DDD08FAEF29C}" type="parTrans" cxnId="{3E6072EB-5335-4766-85E5-187BD864CCBB}">
      <dgm:prSet/>
      <dgm:spPr/>
      <dgm:t>
        <a:bodyPr/>
        <a:lstStyle/>
        <a:p>
          <a:endParaRPr lang="en-US"/>
        </a:p>
      </dgm:t>
    </dgm:pt>
    <dgm:pt modelId="{CED4F28D-0828-4221-BDA9-2164FF340F28}" type="sibTrans" cxnId="{3E6072EB-5335-4766-85E5-187BD864CCBB}">
      <dgm:prSet/>
      <dgm:spPr/>
      <dgm:t>
        <a:bodyPr/>
        <a:lstStyle/>
        <a:p>
          <a:endParaRPr lang="en-US"/>
        </a:p>
      </dgm:t>
    </dgm:pt>
    <dgm:pt modelId="{5EFD656D-FA46-4FDE-8BC1-BF0B96419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example</a:t>
          </a:r>
        </a:p>
      </dgm:t>
    </dgm:pt>
    <dgm:pt modelId="{B05E3CCA-B722-4777-A3FD-FEAC813EA8E4}" type="parTrans" cxnId="{37E08644-341E-437B-93DC-4317C089BAB5}">
      <dgm:prSet/>
      <dgm:spPr/>
      <dgm:t>
        <a:bodyPr/>
        <a:lstStyle/>
        <a:p>
          <a:endParaRPr lang="en-US"/>
        </a:p>
      </dgm:t>
    </dgm:pt>
    <dgm:pt modelId="{3CD70260-2B7F-43FF-A94F-E9662DE7B9D9}" type="sibTrans" cxnId="{37E08644-341E-437B-93DC-4317C089BAB5}">
      <dgm:prSet/>
      <dgm:spPr/>
      <dgm:t>
        <a:bodyPr/>
        <a:lstStyle/>
        <a:p>
          <a:endParaRPr lang="en-US"/>
        </a:p>
      </dgm:t>
    </dgm:pt>
    <dgm:pt modelId="{B3C72DC7-8656-4704-8553-D3809BE5FBB1}" type="pres">
      <dgm:prSet presAssocID="{0535A74D-A1E2-428A-88B2-A9190899E98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7A019C-923F-4228-9EAF-A3D7853D2E61}" type="pres">
      <dgm:prSet presAssocID="{AE820918-B440-4919-B510-818786905718}" presName="compNode" presStyleCnt="0"/>
      <dgm:spPr/>
    </dgm:pt>
    <dgm:pt modelId="{E9CA5E8F-B8CB-4D11-AF14-C0623921205C}" type="pres">
      <dgm:prSet presAssocID="{AE820918-B440-4919-B510-818786905718}" presName="bgRect" presStyleLbl="bgShp" presStyleIdx="0" presStyleCnt="3"/>
      <dgm:spPr/>
    </dgm:pt>
    <dgm:pt modelId="{0BCE1144-07D1-4547-A83A-DC90069FD61F}" type="pres">
      <dgm:prSet presAssocID="{AE820918-B440-4919-B510-8187869057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24273D6-D80E-4C47-BED0-EDC36BD06875}" type="pres">
      <dgm:prSet presAssocID="{AE820918-B440-4919-B510-818786905718}" presName="spaceRect" presStyleCnt="0"/>
      <dgm:spPr/>
    </dgm:pt>
    <dgm:pt modelId="{9BA02CF0-7E15-4FCE-B17F-468E35582ED4}" type="pres">
      <dgm:prSet presAssocID="{AE820918-B440-4919-B510-81878690571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CC4B724-3C9B-4598-AB9F-6B9BA002ECEA}" type="pres">
      <dgm:prSet presAssocID="{804FEA8D-AAE9-45BA-B136-FEE66B4254A1}" presName="sibTrans" presStyleCnt="0"/>
      <dgm:spPr/>
    </dgm:pt>
    <dgm:pt modelId="{4CA40275-D5C3-4EB5-A552-692679474E39}" type="pres">
      <dgm:prSet presAssocID="{9B3D497C-A8E6-425D-ABDF-942F6BFDF642}" presName="compNode" presStyleCnt="0"/>
      <dgm:spPr/>
    </dgm:pt>
    <dgm:pt modelId="{D3DC1A3D-4132-4ECE-879E-DA05DA2FD66F}" type="pres">
      <dgm:prSet presAssocID="{9B3D497C-A8E6-425D-ABDF-942F6BFDF642}" presName="bgRect" presStyleLbl="bgShp" presStyleIdx="1" presStyleCnt="3"/>
      <dgm:spPr/>
    </dgm:pt>
    <dgm:pt modelId="{8551250B-7849-47A7-B3F8-F415522BC0ED}" type="pres">
      <dgm:prSet presAssocID="{9B3D497C-A8E6-425D-ABDF-942F6BFDF6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532F0DA-859A-4C5E-8B3C-635EBFFE950E}" type="pres">
      <dgm:prSet presAssocID="{9B3D497C-A8E6-425D-ABDF-942F6BFDF642}" presName="spaceRect" presStyleCnt="0"/>
      <dgm:spPr/>
    </dgm:pt>
    <dgm:pt modelId="{99FFDABC-1BBE-43CF-8C48-6179C97B7FE3}" type="pres">
      <dgm:prSet presAssocID="{9B3D497C-A8E6-425D-ABDF-942F6BFDF64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7F7CC7-DF67-4175-B9D5-536F972531A9}" type="pres">
      <dgm:prSet presAssocID="{CED4F28D-0828-4221-BDA9-2164FF340F28}" presName="sibTrans" presStyleCnt="0"/>
      <dgm:spPr/>
    </dgm:pt>
    <dgm:pt modelId="{1F292170-8A9A-4E21-9AB9-ECC5E1B095D5}" type="pres">
      <dgm:prSet presAssocID="{5EFD656D-FA46-4FDE-8BC1-BF0B9641975F}" presName="compNode" presStyleCnt="0"/>
      <dgm:spPr/>
    </dgm:pt>
    <dgm:pt modelId="{D27B82A1-E7E9-4EDD-A4BB-D1B6E0A7AB40}" type="pres">
      <dgm:prSet presAssocID="{5EFD656D-FA46-4FDE-8BC1-BF0B9641975F}" presName="bgRect" presStyleLbl="bgShp" presStyleIdx="2" presStyleCnt="3"/>
      <dgm:spPr/>
    </dgm:pt>
    <dgm:pt modelId="{2DDA27E8-06C5-41BB-9491-C50271A61C1D}" type="pres">
      <dgm:prSet presAssocID="{5EFD656D-FA46-4FDE-8BC1-BF0B964197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AA092E02-348A-4286-91B2-01CAFC942012}" type="pres">
      <dgm:prSet presAssocID="{5EFD656D-FA46-4FDE-8BC1-BF0B9641975F}" presName="spaceRect" presStyleCnt="0"/>
      <dgm:spPr/>
    </dgm:pt>
    <dgm:pt modelId="{65E4F184-5266-4163-AD48-EEA193B043B7}" type="pres">
      <dgm:prSet presAssocID="{5EFD656D-FA46-4FDE-8BC1-BF0B9641975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23554C8-4DD5-4032-8A9D-EF8C7A539776}" type="presOf" srcId="{0535A74D-A1E2-428A-88B2-A9190899E98E}" destId="{B3C72DC7-8656-4704-8553-D3809BE5FBB1}" srcOrd="0" destOrd="0" presId="urn:microsoft.com/office/officeart/2018/2/layout/IconVerticalSolidList"/>
    <dgm:cxn modelId="{67CFB06B-4B9D-4441-91FE-6610FA96FA88}" srcId="{0535A74D-A1E2-428A-88B2-A9190899E98E}" destId="{AE820918-B440-4919-B510-818786905718}" srcOrd="0" destOrd="0" parTransId="{00A4AE87-D182-4DEA-B597-5A94C65611DB}" sibTransId="{804FEA8D-AAE9-45BA-B136-FEE66B4254A1}"/>
    <dgm:cxn modelId="{3E6072EB-5335-4766-85E5-187BD864CCBB}" srcId="{0535A74D-A1E2-428A-88B2-A9190899E98E}" destId="{9B3D497C-A8E6-425D-ABDF-942F6BFDF642}" srcOrd="1" destOrd="0" parTransId="{3C0AD0E5-01BF-4136-9547-DDD08FAEF29C}" sibTransId="{CED4F28D-0828-4221-BDA9-2164FF340F28}"/>
    <dgm:cxn modelId="{062CFC3D-6BA6-459F-972E-7387BA165739}" type="presOf" srcId="{AE820918-B440-4919-B510-818786905718}" destId="{9BA02CF0-7E15-4FCE-B17F-468E35582ED4}" srcOrd="0" destOrd="0" presId="urn:microsoft.com/office/officeart/2018/2/layout/IconVerticalSolidList"/>
    <dgm:cxn modelId="{11C84FD3-BC60-412D-AF1F-0365B81A4208}" type="presOf" srcId="{9B3D497C-A8E6-425D-ABDF-942F6BFDF642}" destId="{99FFDABC-1BBE-43CF-8C48-6179C97B7FE3}" srcOrd="0" destOrd="0" presId="urn:microsoft.com/office/officeart/2018/2/layout/IconVerticalSolidList"/>
    <dgm:cxn modelId="{136496AA-3316-4BA0-8F8E-0AE1065C244C}" type="presOf" srcId="{5EFD656D-FA46-4FDE-8BC1-BF0B9641975F}" destId="{65E4F184-5266-4163-AD48-EEA193B043B7}" srcOrd="0" destOrd="0" presId="urn:microsoft.com/office/officeart/2018/2/layout/IconVerticalSolidList"/>
    <dgm:cxn modelId="{37E08644-341E-437B-93DC-4317C089BAB5}" srcId="{0535A74D-A1E2-428A-88B2-A9190899E98E}" destId="{5EFD656D-FA46-4FDE-8BC1-BF0B9641975F}" srcOrd="2" destOrd="0" parTransId="{B05E3CCA-B722-4777-A3FD-FEAC813EA8E4}" sibTransId="{3CD70260-2B7F-43FF-A94F-E9662DE7B9D9}"/>
    <dgm:cxn modelId="{3A1C262C-C4D2-4497-B22C-A83D37E1BE43}" type="presParOf" srcId="{B3C72DC7-8656-4704-8553-D3809BE5FBB1}" destId="{197A019C-923F-4228-9EAF-A3D7853D2E61}" srcOrd="0" destOrd="0" presId="urn:microsoft.com/office/officeart/2018/2/layout/IconVerticalSolidList"/>
    <dgm:cxn modelId="{F0C7B39A-8A96-47ED-91F2-E6066E79FF11}" type="presParOf" srcId="{197A019C-923F-4228-9EAF-A3D7853D2E61}" destId="{E9CA5E8F-B8CB-4D11-AF14-C0623921205C}" srcOrd="0" destOrd="0" presId="urn:microsoft.com/office/officeart/2018/2/layout/IconVerticalSolidList"/>
    <dgm:cxn modelId="{7E78FDD0-3F2B-470B-AA62-DADBA2101906}" type="presParOf" srcId="{197A019C-923F-4228-9EAF-A3D7853D2E61}" destId="{0BCE1144-07D1-4547-A83A-DC90069FD61F}" srcOrd="1" destOrd="0" presId="urn:microsoft.com/office/officeart/2018/2/layout/IconVerticalSolidList"/>
    <dgm:cxn modelId="{9627AA1D-666A-485C-A9CE-C1A4FFBDA29C}" type="presParOf" srcId="{197A019C-923F-4228-9EAF-A3D7853D2E61}" destId="{124273D6-D80E-4C47-BED0-EDC36BD06875}" srcOrd="2" destOrd="0" presId="urn:microsoft.com/office/officeart/2018/2/layout/IconVerticalSolidList"/>
    <dgm:cxn modelId="{21AC5921-8539-4A80-BBF7-067510032AD0}" type="presParOf" srcId="{197A019C-923F-4228-9EAF-A3D7853D2E61}" destId="{9BA02CF0-7E15-4FCE-B17F-468E35582ED4}" srcOrd="3" destOrd="0" presId="urn:microsoft.com/office/officeart/2018/2/layout/IconVerticalSolidList"/>
    <dgm:cxn modelId="{E4B88AA2-F648-4B95-B35F-CB836A586B52}" type="presParOf" srcId="{B3C72DC7-8656-4704-8553-D3809BE5FBB1}" destId="{ACC4B724-3C9B-4598-AB9F-6B9BA002ECEA}" srcOrd="1" destOrd="0" presId="urn:microsoft.com/office/officeart/2018/2/layout/IconVerticalSolidList"/>
    <dgm:cxn modelId="{757FAAA9-FF01-44EF-9F37-ABB1183E1BA6}" type="presParOf" srcId="{B3C72DC7-8656-4704-8553-D3809BE5FBB1}" destId="{4CA40275-D5C3-4EB5-A552-692679474E39}" srcOrd="2" destOrd="0" presId="urn:microsoft.com/office/officeart/2018/2/layout/IconVerticalSolidList"/>
    <dgm:cxn modelId="{3B2F714D-FA7D-40FA-A67D-D0BD77123071}" type="presParOf" srcId="{4CA40275-D5C3-4EB5-A552-692679474E39}" destId="{D3DC1A3D-4132-4ECE-879E-DA05DA2FD66F}" srcOrd="0" destOrd="0" presId="urn:microsoft.com/office/officeart/2018/2/layout/IconVerticalSolidList"/>
    <dgm:cxn modelId="{0B70EFA8-47E1-4900-8A95-D347F6300A98}" type="presParOf" srcId="{4CA40275-D5C3-4EB5-A552-692679474E39}" destId="{8551250B-7849-47A7-B3F8-F415522BC0ED}" srcOrd="1" destOrd="0" presId="urn:microsoft.com/office/officeart/2018/2/layout/IconVerticalSolidList"/>
    <dgm:cxn modelId="{7D955F34-6CE9-4620-BE01-12CCF02CBA0A}" type="presParOf" srcId="{4CA40275-D5C3-4EB5-A552-692679474E39}" destId="{D532F0DA-859A-4C5E-8B3C-635EBFFE950E}" srcOrd="2" destOrd="0" presId="urn:microsoft.com/office/officeart/2018/2/layout/IconVerticalSolidList"/>
    <dgm:cxn modelId="{B1529A5B-817B-4342-9857-326963E408D4}" type="presParOf" srcId="{4CA40275-D5C3-4EB5-A552-692679474E39}" destId="{99FFDABC-1BBE-43CF-8C48-6179C97B7FE3}" srcOrd="3" destOrd="0" presId="urn:microsoft.com/office/officeart/2018/2/layout/IconVerticalSolidList"/>
    <dgm:cxn modelId="{29A8522C-A10B-47BC-8276-3805E53ED462}" type="presParOf" srcId="{B3C72DC7-8656-4704-8553-D3809BE5FBB1}" destId="{B87F7CC7-DF67-4175-B9D5-536F972531A9}" srcOrd="3" destOrd="0" presId="urn:microsoft.com/office/officeart/2018/2/layout/IconVerticalSolidList"/>
    <dgm:cxn modelId="{337A6852-6D55-4310-B407-6986E820092A}" type="presParOf" srcId="{B3C72DC7-8656-4704-8553-D3809BE5FBB1}" destId="{1F292170-8A9A-4E21-9AB9-ECC5E1B095D5}" srcOrd="4" destOrd="0" presId="urn:microsoft.com/office/officeart/2018/2/layout/IconVerticalSolidList"/>
    <dgm:cxn modelId="{4C0813F3-A98D-436A-81B8-7CA277C7B6E4}" type="presParOf" srcId="{1F292170-8A9A-4E21-9AB9-ECC5E1B095D5}" destId="{D27B82A1-E7E9-4EDD-A4BB-D1B6E0A7AB40}" srcOrd="0" destOrd="0" presId="urn:microsoft.com/office/officeart/2018/2/layout/IconVerticalSolidList"/>
    <dgm:cxn modelId="{277D95C4-A22A-4532-A15E-FF331A6BE744}" type="presParOf" srcId="{1F292170-8A9A-4E21-9AB9-ECC5E1B095D5}" destId="{2DDA27E8-06C5-41BB-9491-C50271A61C1D}" srcOrd="1" destOrd="0" presId="urn:microsoft.com/office/officeart/2018/2/layout/IconVerticalSolidList"/>
    <dgm:cxn modelId="{5CB47123-9672-4404-80B5-21F38E61BCCD}" type="presParOf" srcId="{1F292170-8A9A-4E21-9AB9-ECC5E1B095D5}" destId="{AA092E02-348A-4286-91B2-01CAFC942012}" srcOrd="2" destOrd="0" presId="urn:microsoft.com/office/officeart/2018/2/layout/IconVerticalSolidList"/>
    <dgm:cxn modelId="{D3EDACBE-8A10-460C-8EDE-A872F84F5F93}" type="presParOf" srcId="{1F292170-8A9A-4E21-9AB9-ECC5E1B095D5}" destId="{65E4F184-5266-4163-AD48-EEA193B04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5A74D-A1E2-428A-88B2-A9190899E98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20918-B440-4919-B510-818786905718}">
      <dgm:prSet/>
      <dgm:spPr/>
      <dgm:t>
        <a:bodyPr/>
        <a:lstStyle/>
        <a:p>
          <a:r>
            <a:rPr lang="en-US" dirty="0"/>
            <a:t>Tamper Proof</a:t>
          </a:r>
        </a:p>
      </dgm:t>
    </dgm:pt>
    <dgm:pt modelId="{00A4AE87-D182-4DEA-B597-5A94C65611DB}" type="parTrans" cxnId="{67CFB06B-4B9D-4441-91FE-6610FA96FA88}">
      <dgm:prSet/>
      <dgm:spPr/>
      <dgm:t>
        <a:bodyPr/>
        <a:lstStyle/>
        <a:p>
          <a:endParaRPr lang="en-US"/>
        </a:p>
      </dgm:t>
    </dgm:pt>
    <dgm:pt modelId="{804FEA8D-AAE9-45BA-B136-FEE66B4254A1}" type="sibTrans" cxnId="{67CFB06B-4B9D-4441-91FE-6610FA96FA88}">
      <dgm:prSet/>
      <dgm:spPr/>
      <dgm:t>
        <a:bodyPr/>
        <a:lstStyle/>
        <a:p>
          <a:endParaRPr lang="en-US"/>
        </a:p>
      </dgm:t>
    </dgm:pt>
    <dgm:pt modelId="{9B3D497C-A8E6-425D-ABDF-942F6BFDF642}">
      <dgm:prSet/>
      <dgm:spPr/>
      <dgm:t>
        <a:bodyPr/>
        <a:lstStyle/>
        <a:p>
          <a:r>
            <a:rPr lang="en-US" dirty="0"/>
            <a:t>Encrypted</a:t>
          </a:r>
        </a:p>
      </dgm:t>
    </dgm:pt>
    <dgm:pt modelId="{3C0AD0E5-01BF-4136-9547-DDD08FAEF29C}" type="parTrans" cxnId="{3E6072EB-5335-4766-85E5-187BD864CCBB}">
      <dgm:prSet/>
      <dgm:spPr/>
      <dgm:t>
        <a:bodyPr/>
        <a:lstStyle/>
        <a:p>
          <a:endParaRPr lang="en-US"/>
        </a:p>
      </dgm:t>
    </dgm:pt>
    <dgm:pt modelId="{CED4F28D-0828-4221-BDA9-2164FF340F28}" type="sibTrans" cxnId="{3E6072EB-5335-4766-85E5-187BD864CCBB}">
      <dgm:prSet/>
      <dgm:spPr/>
      <dgm:t>
        <a:bodyPr/>
        <a:lstStyle/>
        <a:p>
          <a:endParaRPr lang="en-US"/>
        </a:p>
      </dgm:t>
    </dgm:pt>
    <dgm:pt modelId="{5EFD656D-FA46-4FDE-8BC1-BF0B9641975F}">
      <dgm:prSet/>
      <dgm:spPr/>
      <dgm:t>
        <a:bodyPr/>
        <a:lstStyle/>
        <a:p>
          <a:r>
            <a:rPr lang="en-US"/>
            <a:t>Bank example</a:t>
          </a:r>
        </a:p>
      </dgm:t>
    </dgm:pt>
    <dgm:pt modelId="{B05E3CCA-B722-4777-A3FD-FEAC813EA8E4}" type="parTrans" cxnId="{37E08644-341E-437B-93DC-4317C089BAB5}">
      <dgm:prSet/>
      <dgm:spPr/>
      <dgm:t>
        <a:bodyPr/>
        <a:lstStyle/>
        <a:p>
          <a:endParaRPr lang="en-US"/>
        </a:p>
      </dgm:t>
    </dgm:pt>
    <dgm:pt modelId="{3CD70260-2B7F-43FF-A94F-E9662DE7B9D9}" type="sibTrans" cxnId="{37E08644-341E-437B-93DC-4317C089BAB5}">
      <dgm:prSet/>
      <dgm:spPr/>
      <dgm:t>
        <a:bodyPr/>
        <a:lstStyle/>
        <a:p>
          <a:endParaRPr lang="en-US"/>
        </a:p>
      </dgm:t>
    </dgm:pt>
    <dgm:pt modelId="{13B4CBA3-B7E7-4152-9C3C-BF2BB303C794}">
      <dgm:prSet/>
      <dgm:spPr/>
      <dgm:t>
        <a:bodyPr/>
        <a:lstStyle/>
        <a:p>
          <a:r>
            <a:rPr lang="en-US" dirty="0"/>
            <a:t>Transparent</a:t>
          </a:r>
        </a:p>
      </dgm:t>
    </dgm:pt>
    <dgm:pt modelId="{354AC885-2CF4-44DF-8C33-0C423DC4E734}" type="parTrans" cxnId="{B11E15C8-46BB-4F31-A714-4D9C831A89D0}">
      <dgm:prSet/>
      <dgm:spPr/>
      <dgm:t>
        <a:bodyPr/>
        <a:lstStyle/>
        <a:p>
          <a:endParaRPr lang="en-US"/>
        </a:p>
      </dgm:t>
    </dgm:pt>
    <dgm:pt modelId="{EA05212D-AA12-4022-9235-86C02B724728}" type="sibTrans" cxnId="{B11E15C8-46BB-4F31-A714-4D9C831A89D0}">
      <dgm:prSet/>
      <dgm:spPr/>
      <dgm:t>
        <a:bodyPr/>
        <a:lstStyle/>
        <a:p>
          <a:endParaRPr lang="en-US"/>
        </a:p>
      </dgm:t>
    </dgm:pt>
    <dgm:pt modelId="{6AB782EC-2021-4F5A-8B8C-D1E6903148CC}" type="pres">
      <dgm:prSet presAssocID="{0535A74D-A1E2-428A-88B2-A9190899E9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5D7953-6B37-46EA-9129-CF97096ED59D}" type="pres">
      <dgm:prSet presAssocID="{AE820918-B440-4919-B510-818786905718}" presName="hierRoot1" presStyleCnt="0"/>
      <dgm:spPr/>
    </dgm:pt>
    <dgm:pt modelId="{69C49CE1-386A-4B0E-B142-34A99282BBC1}" type="pres">
      <dgm:prSet presAssocID="{AE820918-B440-4919-B510-818786905718}" presName="composite" presStyleCnt="0"/>
      <dgm:spPr/>
    </dgm:pt>
    <dgm:pt modelId="{DE1C3040-6054-4C79-97CA-628C7E072966}" type="pres">
      <dgm:prSet presAssocID="{AE820918-B440-4919-B510-818786905718}" presName="background" presStyleLbl="node0" presStyleIdx="0" presStyleCnt="4"/>
      <dgm:spPr/>
    </dgm:pt>
    <dgm:pt modelId="{31BFAA5E-920E-4785-9221-3C08B782A8E7}" type="pres">
      <dgm:prSet presAssocID="{AE820918-B440-4919-B510-818786905718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DE291-7914-49C5-936D-AE5E5D19F8E8}" type="pres">
      <dgm:prSet presAssocID="{AE820918-B440-4919-B510-818786905718}" presName="hierChild2" presStyleCnt="0"/>
      <dgm:spPr/>
    </dgm:pt>
    <dgm:pt modelId="{1F003BB0-6F61-4356-A813-B0C43A1181E4}" type="pres">
      <dgm:prSet presAssocID="{9B3D497C-A8E6-425D-ABDF-942F6BFDF642}" presName="hierRoot1" presStyleCnt="0"/>
      <dgm:spPr/>
    </dgm:pt>
    <dgm:pt modelId="{659D5A82-E96B-475E-876C-02A44AA9AE99}" type="pres">
      <dgm:prSet presAssocID="{9B3D497C-A8E6-425D-ABDF-942F6BFDF642}" presName="composite" presStyleCnt="0"/>
      <dgm:spPr/>
    </dgm:pt>
    <dgm:pt modelId="{4402A639-576C-4744-90AC-031826A16D9C}" type="pres">
      <dgm:prSet presAssocID="{9B3D497C-A8E6-425D-ABDF-942F6BFDF642}" presName="background" presStyleLbl="node0" presStyleIdx="1" presStyleCnt="4"/>
      <dgm:spPr/>
    </dgm:pt>
    <dgm:pt modelId="{CE3CA3C6-B105-4B6D-8A36-331749D39574}" type="pres">
      <dgm:prSet presAssocID="{9B3D497C-A8E6-425D-ABDF-942F6BFDF642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47F478-06E2-46F8-A075-92AF004B7B2D}" type="pres">
      <dgm:prSet presAssocID="{9B3D497C-A8E6-425D-ABDF-942F6BFDF642}" presName="hierChild2" presStyleCnt="0"/>
      <dgm:spPr/>
    </dgm:pt>
    <dgm:pt modelId="{F95AB024-CBA3-4860-AE11-F255DB90303C}" type="pres">
      <dgm:prSet presAssocID="{13B4CBA3-B7E7-4152-9C3C-BF2BB303C794}" presName="hierRoot1" presStyleCnt="0"/>
      <dgm:spPr/>
    </dgm:pt>
    <dgm:pt modelId="{35045946-3646-4305-ADAB-6B02F79DB24A}" type="pres">
      <dgm:prSet presAssocID="{13B4CBA3-B7E7-4152-9C3C-BF2BB303C794}" presName="composite" presStyleCnt="0"/>
      <dgm:spPr/>
    </dgm:pt>
    <dgm:pt modelId="{AA4B60B6-16F3-4BD3-B67F-4259A14FC1B0}" type="pres">
      <dgm:prSet presAssocID="{13B4CBA3-B7E7-4152-9C3C-BF2BB303C794}" presName="background" presStyleLbl="node0" presStyleIdx="2" presStyleCnt="4"/>
      <dgm:spPr/>
    </dgm:pt>
    <dgm:pt modelId="{BF7242DE-1B46-4BB0-96D7-61D4AA3736AB}" type="pres">
      <dgm:prSet presAssocID="{13B4CBA3-B7E7-4152-9C3C-BF2BB303C794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11129-9F23-4F43-BEB1-BCCF590A7C7E}" type="pres">
      <dgm:prSet presAssocID="{13B4CBA3-B7E7-4152-9C3C-BF2BB303C794}" presName="hierChild2" presStyleCnt="0"/>
      <dgm:spPr/>
    </dgm:pt>
    <dgm:pt modelId="{82889011-16C8-4F1F-846C-BF3B94AC15AD}" type="pres">
      <dgm:prSet presAssocID="{5EFD656D-FA46-4FDE-8BC1-BF0B9641975F}" presName="hierRoot1" presStyleCnt="0"/>
      <dgm:spPr/>
    </dgm:pt>
    <dgm:pt modelId="{EDFB618F-BAD9-4F8D-9AB1-5F4EDC9E586A}" type="pres">
      <dgm:prSet presAssocID="{5EFD656D-FA46-4FDE-8BC1-BF0B9641975F}" presName="composite" presStyleCnt="0"/>
      <dgm:spPr/>
    </dgm:pt>
    <dgm:pt modelId="{D922D5DC-75C5-4A52-98B1-2F30B0B497BC}" type="pres">
      <dgm:prSet presAssocID="{5EFD656D-FA46-4FDE-8BC1-BF0B9641975F}" presName="background" presStyleLbl="node0" presStyleIdx="3" presStyleCnt="4"/>
      <dgm:spPr/>
    </dgm:pt>
    <dgm:pt modelId="{A2629244-E178-4255-94C8-2A6E925D5348}" type="pres">
      <dgm:prSet presAssocID="{5EFD656D-FA46-4FDE-8BC1-BF0B9641975F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6BA7B-7CA6-43F8-98C3-F34760075CA6}" type="pres">
      <dgm:prSet presAssocID="{5EFD656D-FA46-4FDE-8BC1-BF0B9641975F}" presName="hierChild2" presStyleCnt="0"/>
      <dgm:spPr/>
    </dgm:pt>
  </dgm:ptLst>
  <dgm:cxnLst>
    <dgm:cxn modelId="{E4A7AF2F-6479-4BDA-BE70-093B80591248}" type="presOf" srcId="{AE820918-B440-4919-B510-818786905718}" destId="{31BFAA5E-920E-4785-9221-3C08B782A8E7}" srcOrd="0" destOrd="0" presId="urn:microsoft.com/office/officeart/2005/8/layout/hierarchy1"/>
    <dgm:cxn modelId="{E39CC250-D4F2-4C08-B45D-625414280BA7}" type="presOf" srcId="{9B3D497C-A8E6-425D-ABDF-942F6BFDF642}" destId="{CE3CA3C6-B105-4B6D-8A36-331749D39574}" srcOrd="0" destOrd="0" presId="urn:microsoft.com/office/officeart/2005/8/layout/hierarchy1"/>
    <dgm:cxn modelId="{67CFB06B-4B9D-4441-91FE-6610FA96FA88}" srcId="{0535A74D-A1E2-428A-88B2-A9190899E98E}" destId="{AE820918-B440-4919-B510-818786905718}" srcOrd="0" destOrd="0" parTransId="{00A4AE87-D182-4DEA-B597-5A94C65611DB}" sibTransId="{804FEA8D-AAE9-45BA-B136-FEE66B4254A1}"/>
    <dgm:cxn modelId="{C3A048B4-D318-4C65-A2A5-202D7F86022E}" type="presOf" srcId="{0535A74D-A1E2-428A-88B2-A9190899E98E}" destId="{6AB782EC-2021-4F5A-8B8C-D1E6903148CC}" srcOrd="0" destOrd="0" presId="urn:microsoft.com/office/officeart/2005/8/layout/hierarchy1"/>
    <dgm:cxn modelId="{6C10CC17-9A9B-43F1-84E9-2B08ED637E7B}" type="presOf" srcId="{13B4CBA3-B7E7-4152-9C3C-BF2BB303C794}" destId="{BF7242DE-1B46-4BB0-96D7-61D4AA3736AB}" srcOrd="0" destOrd="0" presId="urn:microsoft.com/office/officeart/2005/8/layout/hierarchy1"/>
    <dgm:cxn modelId="{B11E15C8-46BB-4F31-A714-4D9C831A89D0}" srcId="{0535A74D-A1E2-428A-88B2-A9190899E98E}" destId="{13B4CBA3-B7E7-4152-9C3C-BF2BB303C794}" srcOrd="2" destOrd="0" parTransId="{354AC885-2CF4-44DF-8C33-0C423DC4E734}" sibTransId="{EA05212D-AA12-4022-9235-86C02B724728}"/>
    <dgm:cxn modelId="{D9729867-A9DF-4CB7-B4DE-FCB0D1EEACC0}" type="presOf" srcId="{5EFD656D-FA46-4FDE-8BC1-BF0B9641975F}" destId="{A2629244-E178-4255-94C8-2A6E925D5348}" srcOrd="0" destOrd="0" presId="urn:microsoft.com/office/officeart/2005/8/layout/hierarchy1"/>
    <dgm:cxn modelId="{3E6072EB-5335-4766-85E5-187BD864CCBB}" srcId="{0535A74D-A1E2-428A-88B2-A9190899E98E}" destId="{9B3D497C-A8E6-425D-ABDF-942F6BFDF642}" srcOrd="1" destOrd="0" parTransId="{3C0AD0E5-01BF-4136-9547-DDD08FAEF29C}" sibTransId="{CED4F28D-0828-4221-BDA9-2164FF340F28}"/>
    <dgm:cxn modelId="{37E08644-341E-437B-93DC-4317C089BAB5}" srcId="{0535A74D-A1E2-428A-88B2-A9190899E98E}" destId="{5EFD656D-FA46-4FDE-8BC1-BF0B9641975F}" srcOrd="3" destOrd="0" parTransId="{B05E3CCA-B722-4777-A3FD-FEAC813EA8E4}" sibTransId="{3CD70260-2B7F-43FF-A94F-E9662DE7B9D9}"/>
    <dgm:cxn modelId="{08D33FD0-3336-4215-9BB9-4352D71490DF}" type="presParOf" srcId="{6AB782EC-2021-4F5A-8B8C-D1E6903148CC}" destId="{E85D7953-6B37-46EA-9129-CF97096ED59D}" srcOrd="0" destOrd="0" presId="urn:microsoft.com/office/officeart/2005/8/layout/hierarchy1"/>
    <dgm:cxn modelId="{7801C3A8-2510-4DFB-9053-17697A7FFE48}" type="presParOf" srcId="{E85D7953-6B37-46EA-9129-CF97096ED59D}" destId="{69C49CE1-386A-4B0E-B142-34A99282BBC1}" srcOrd="0" destOrd="0" presId="urn:microsoft.com/office/officeart/2005/8/layout/hierarchy1"/>
    <dgm:cxn modelId="{DD8297C3-04D3-4DEE-966B-9FAFC632F1AB}" type="presParOf" srcId="{69C49CE1-386A-4B0E-B142-34A99282BBC1}" destId="{DE1C3040-6054-4C79-97CA-628C7E072966}" srcOrd="0" destOrd="0" presId="urn:microsoft.com/office/officeart/2005/8/layout/hierarchy1"/>
    <dgm:cxn modelId="{A584A066-7CA8-4C6D-ABD1-F55483792B80}" type="presParOf" srcId="{69C49CE1-386A-4B0E-B142-34A99282BBC1}" destId="{31BFAA5E-920E-4785-9221-3C08B782A8E7}" srcOrd="1" destOrd="0" presId="urn:microsoft.com/office/officeart/2005/8/layout/hierarchy1"/>
    <dgm:cxn modelId="{F7F3FCD1-5DF1-4860-B5BF-2AAEF3AD299B}" type="presParOf" srcId="{E85D7953-6B37-46EA-9129-CF97096ED59D}" destId="{947DE291-7914-49C5-936D-AE5E5D19F8E8}" srcOrd="1" destOrd="0" presId="urn:microsoft.com/office/officeart/2005/8/layout/hierarchy1"/>
    <dgm:cxn modelId="{B49B1B7D-E551-4EE7-972B-38FE0EB76484}" type="presParOf" srcId="{6AB782EC-2021-4F5A-8B8C-D1E6903148CC}" destId="{1F003BB0-6F61-4356-A813-B0C43A1181E4}" srcOrd="1" destOrd="0" presId="urn:microsoft.com/office/officeart/2005/8/layout/hierarchy1"/>
    <dgm:cxn modelId="{193FE08D-39BC-4E1D-A247-E25F9D2B6B76}" type="presParOf" srcId="{1F003BB0-6F61-4356-A813-B0C43A1181E4}" destId="{659D5A82-E96B-475E-876C-02A44AA9AE99}" srcOrd="0" destOrd="0" presId="urn:microsoft.com/office/officeart/2005/8/layout/hierarchy1"/>
    <dgm:cxn modelId="{3DA608E3-7556-45E4-9021-2C6A6CCC81DF}" type="presParOf" srcId="{659D5A82-E96B-475E-876C-02A44AA9AE99}" destId="{4402A639-576C-4744-90AC-031826A16D9C}" srcOrd="0" destOrd="0" presId="urn:microsoft.com/office/officeart/2005/8/layout/hierarchy1"/>
    <dgm:cxn modelId="{A1AA566D-EA9A-4BDF-8BA0-B3181B71E120}" type="presParOf" srcId="{659D5A82-E96B-475E-876C-02A44AA9AE99}" destId="{CE3CA3C6-B105-4B6D-8A36-331749D39574}" srcOrd="1" destOrd="0" presId="urn:microsoft.com/office/officeart/2005/8/layout/hierarchy1"/>
    <dgm:cxn modelId="{0B975198-80EF-4EE1-8EE7-932FCF6A81B6}" type="presParOf" srcId="{1F003BB0-6F61-4356-A813-B0C43A1181E4}" destId="{6747F478-06E2-46F8-A075-92AF004B7B2D}" srcOrd="1" destOrd="0" presId="urn:microsoft.com/office/officeart/2005/8/layout/hierarchy1"/>
    <dgm:cxn modelId="{B095B365-1C69-461F-AE3D-663F97FF5386}" type="presParOf" srcId="{6AB782EC-2021-4F5A-8B8C-D1E6903148CC}" destId="{F95AB024-CBA3-4860-AE11-F255DB90303C}" srcOrd="2" destOrd="0" presId="urn:microsoft.com/office/officeart/2005/8/layout/hierarchy1"/>
    <dgm:cxn modelId="{BF4C2D01-CB82-493C-989B-E6583F1874D3}" type="presParOf" srcId="{F95AB024-CBA3-4860-AE11-F255DB90303C}" destId="{35045946-3646-4305-ADAB-6B02F79DB24A}" srcOrd="0" destOrd="0" presId="urn:microsoft.com/office/officeart/2005/8/layout/hierarchy1"/>
    <dgm:cxn modelId="{580587EE-1770-4521-BB88-E3B1BA96B6C9}" type="presParOf" srcId="{35045946-3646-4305-ADAB-6B02F79DB24A}" destId="{AA4B60B6-16F3-4BD3-B67F-4259A14FC1B0}" srcOrd="0" destOrd="0" presId="urn:microsoft.com/office/officeart/2005/8/layout/hierarchy1"/>
    <dgm:cxn modelId="{A46A4CD3-36D5-49A0-9B71-BCC258A32B43}" type="presParOf" srcId="{35045946-3646-4305-ADAB-6B02F79DB24A}" destId="{BF7242DE-1B46-4BB0-96D7-61D4AA3736AB}" srcOrd="1" destOrd="0" presId="urn:microsoft.com/office/officeart/2005/8/layout/hierarchy1"/>
    <dgm:cxn modelId="{E9F2859A-E1E6-4CAA-B794-2471F41CA8CE}" type="presParOf" srcId="{F95AB024-CBA3-4860-AE11-F255DB90303C}" destId="{4AA11129-9F23-4F43-BEB1-BCCF590A7C7E}" srcOrd="1" destOrd="0" presId="urn:microsoft.com/office/officeart/2005/8/layout/hierarchy1"/>
    <dgm:cxn modelId="{4806E531-E62E-49FD-9F87-AEB693B0FEFE}" type="presParOf" srcId="{6AB782EC-2021-4F5A-8B8C-D1E6903148CC}" destId="{82889011-16C8-4F1F-846C-BF3B94AC15AD}" srcOrd="3" destOrd="0" presId="urn:microsoft.com/office/officeart/2005/8/layout/hierarchy1"/>
    <dgm:cxn modelId="{2EA16B10-DDF9-4C5E-933A-4BDA201A9F61}" type="presParOf" srcId="{82889011-16C8-4F1F-846C-BF3B94AC15AD}" destId="{EDFB618F-BAD9-4F8D-9AB1-5F4EDC9E586A}" srcOrd="0" destOrd="0" presId="urn:microsoft.com/office/officeart/2005/8/layout/hierarchy1"/>
    <dgm:cxn modelId="{69A6CC1E-F3BC-41AD-AD99-E5BCB706E341}" type="presParOf" srcId="{EDFB618F-BAD9-4F8D-9AB1-5F4EDC9E586A}" destId="{D922D5DC-75C5-4A52-98B1-2F30B0B497BC}" srcOrd="0" destOrd="0" presId="urn:microsoft.com/office/officeart/2005/8/layout/hierarchy1"/>
    <dgm:cxn modelId="{A26A3CAC-FF98-46A7-9E62-66FDD7036DF3}" type="presParOf" srcId="{EDFB618F-BAD9-4F8D-9AB1-5F4EDC9E586A}" destId="{A2629244-E178-4255-94C8-2A6E925D5348}" srcOrd="1" destOrd="0" presId="urn:microsoft.com/office/officeart/2005/8/layout/hierarchy1"/>
    <dgm:cxn modelId="{E4C1B3BB-67D0-43B2-B14B-518E01FE6994}" type="presParOf" srcId="{82889011-16C8-4F1F-846C-BF3B94AC15AD}" destId="{5DB6BA7B-7CA6-43F8-98C3-F34760075C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6D51F9-7913-406E-8D93-C5FFB418AD70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A43B71-D5D1-4F5F-936D-71AB5DBC0790}">
      <dgm:prSet/>
      <dgm:spPr/>
      <dgm:t>
        <a:bodyPr/>
        <a:lstStyle/>
        <a:p>
          <a:r>
            <a:rPr lang="en-US"/>
            <a:t>Consensus</a:t>
          </a:r>
        </a:p>
      </dgm:t>
    </dgm:pt>
    <dgm:pt modelId="{01681F3F-F963-48CF-9B15-636072852D18}" type="parTrans" cxnId="{0DA3B56F-5E24-4939-9ADC-EA345BD4E0B6}">
      <dgm:prSet/>
      <dgm:spPr/>
      <dgm:t>
        <a:bodyPr/>
        <a:lstStyle/>
        <a:p>
          <a:endParaRPr lang="en-US"/>
        </a:p>
      </dgm:t>
    </dgm:pt>
    <dgm:pt modelId="{DD447E06-1AFD-41BA-8595-559A544113D3}" type="sibTrans" cxnId="{0DA3B56F-5E24-4939-9ADC-EA345BD4E0B6}">
      <dgm:prSet/>
      <dgm:spPr/>
      <dgm:t>
        <a:bodyPr/>
        <a:lstStyle/>
        <a:p>
          <a:endParaRPr lang="en-US"/>
        </a:p>
      </dgm:t>
    </dgm:pt>
    <dgm:pt modelId="{5D2620CD-8C62-4AFA-918B-BD2373FA5BB0}">
      <dgm:prSet/>
      <dgm:spPr/>
      <dgm:t>
        <a:bodyPr/>
        <a:lstStyle/>
        <a:p>
          <a:r>
            <a:rPr lang="en-US"/>
            <a:t>Cryptographic validation</a:t>
          </a:r>
        </a:p>
      </dgm:t>
    </dgm:pt>
    <dgm:pt modelId="{25E619E1-20AE-423C-8E52-EBE77BE39E87}" type="parTrans" cxnId="{80454A20-8A13-4ECB-B6C0-D85512EC0873}">
      <dgm:prSet/>
      <dgm:spPr/>
      <dgm:t>
        <a:bodyPr/>
        <a:lstStyle/>
        <a:p>
          <a:endParaRPr lang="en-US"/>
        </a:p>
      </dgm:t>
    </dgm:pt>
    <dgm:pt modelId="{0647E356-55C2-4E25-9AE9-34D7DCEBEDC5}" type="sibTrans" cxnId="{80454A20-8A13-4ECB-B6C0-D85512EC0873}">
      <dgm:prSet/>
      <dgm:spPr/>
      <dgm:t>
        <a:bodyPr/>
        <a:lstStyle/>
        <a:p>
          <a:endParaRPr lang="en-US"/>
        </a:p>
      </dgm:t>
    </dgm:pt>
    <dgm:pt modelId="{51C37A78-204F-434C-A035-7A3D07DC1753}">
      <dgm:prSet/>
      <dgm:spPr/>
      <dgm:t>
        <a:bodyPr/>
        <a:lstStyle/>
        <a:p>
          <a:r>
            <a:rPr lang="en-US" dirty="0"/>
            <a:t>Merkle Hash Tree</a:t>
          </a:r>
        </a:p>
      </dgm:t>
    </dgm:pt>
    <dgm:pt modelId="{86FA3A96-FA9B-48A3-8F64-50D8B6069941}" type="parTrans" cxnId="{3C22D9D0-A2F2-4D43-A7A3-E22166BD1004}">
      <dgm:prSet/>
      <dgm:spPr/>
      <dgm:t>
        <a:bodyPr/>
        <a:lstStyle/>
        <a:p>
          <a:endParaRPr lang="en-US"/>
        </a:p>
      </dgm:t>
    </dgm:pt>
    <dgm:pt modelId="{3A04D3E8-8516-4A99-BB3E-C2B8B2246ACB}" type="sibTrans" cxnId="{3C22D9D0-A2F2-4D43-A7A3-E22166BD1004}">
      <dgm:prSet/>
      <dgm:spPr/>
      <dgm:t>
        <a:bodyPr/>
        <a:lstStyle/>
        <a:p>
          <a:endParaRPr lang="en-US"/>
        </a:p>
      </dgm:t>
    </dgm:pt>
    <dgm:pt modelId="{17EE8D77-4BC2-4FC8-8D3D-82F1413C8682}" type="pres">
      <dgm:prSet presAssocID="{E66D51F9-7913-406E-8D93-C5FFB418AD7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47F23-13EB-4F32-818E-CDA01A286AC4}" type="pres">
      <dgm:prSet presAssocID="{5AA43B71-D5D1-4F5F-936D-71AB5DBC0790}" presName="parentLin" presStyleCnt="0"/>
      <dgm:spPr/>
    </dgm:pt>
    <dgm:pt modelId="{C2962BD0-8097-4A92-8720-E2D405560D8A}" type="pres">
      <dgm:prSet presAssocID="{5AA43B71-D5D1-4F5F-936D-71AB5DBC079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673571E-8738-4EC6-ACF6-FF2AA4D2D8E7}" type="pres">
      <dgm:prSet presAssocID="{5AA43B71-D5D1-4F5F-936D-71AB5DBC07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B2ABF-120C-4F68-A9B1-B23694EAE638}" type="pres">
      <dgm:prSet presAssocID="{5AA43B71-D5D1-4F5F-936D-71AB5DBC0790}" presName="negativeSpace" presStyleCnt="0"/>
      <dgm:spPr/>
    </dgm:pt>
    <dgm:pt modelId="{62476B5F-7B51-4EA7-AB65-9FD5A0CAF82F}" type="pres">
      <dgm:prSet presAssocID="{5AA43B71-D5D1-4F5F-936D-71AB5DBC0790}" presName="childText" presStyleLbl="conFgAcc1" presStyleIdx="0" presStyleCnt="3">
        <dgm:presLayoutVars>
          <dgm:bulletEnabled val="1"/>
        </dgm:presLayoutVars>
      </dgm:prSet>
      <dgm:spPr/>
    </dgm:pt>
    <dgm:pt modelId="{A570DE2C-DB27-4FAD-A4C8-13A1D294BA8A}" type="pres">
      <dgm:prSet presAssocID="{DD447E06-1AFD-41BA-8595-559A544113D3}" presName="spaceBetweenRectangles" presStyleCnt="0"/>
      <dgm:spPr/>
    </dgm:pt>
    <dgm:pt modelId="{50EB70D2-A58F-40FE-84CF-78090024C5BE}" type="pres">
      <dgm:prSet presAssocID="{5D2620CD-8C62-4AFA-918B-BD2373FA5BB0}" presName="parentLin" presStyleCnt="0"/>
      <dgm:spPr/>
    </dgm:pt>
    <dgm:pt modelId="{C2086C89-0041-4AF5-AB7D-961CE90FB96F}" type="pres">
      <dgm:prSet presAssocID="{5D2620CD-8C62-4AFA-918B-BD2373FA5BB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0E40F4-BFC2-44F2-BF4D-D4CB48F9DC9F}" type="pres">
      <dgm:prSet presAssocID="{5D2620CD-8C62-4AFA-918B-BD2373FA5B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AF7B1-DD71-4C43-AA8B-CC1A1EAB913C}" type="pres">
      <dgm:prSet presAssocID="{5D2620CD-8C62-4AFA-918B-BD2373FA5BB0}" presName="negativeSpace" presStyleCnt="0"/>
      <dgm:spPr/>
    </dgm:pt>
    <dgm:pt modelId="{F3A4D4FC-3182-46F1-B020-C699ACFB670E}" type="pres">
      <dgm:prSet presAssocID="{5D2620CD-8C62-4AFA-918B-BD2373FA5BB0}" presName="childText" presStyleLbl="conFgAcc1" presStyleIdx="1" presStyleCnt="3">
        <dgm:presLayoutVars>
          <dgm:bulletEnabled val="1"/>
        </dgm:presLayoutVars>
      </dgm:prSet>
      <dgm:spPr/>
    </dgm:pt>
    <dgm:pt modelId="{37BC05B6-0DA8-469D-AA6F-2BFC4043E3AA}" type="pres">
      <dgm:prSet presAssocID="{0647E356-55C2-4E25-9AE9-34D7DCEBEDC5}" presName="spaceBetweenRectangles" presStyleCnt="0"/>
      <dgm:spPr/>
    </dgm:pt>
    <dgm:pt modelId="{9F44D62B-075C-46CE-B27A-05D0FBF88C93}" type="pres">
      <dgm:prSet presAssocID="{51C37A78-204F-434C-A035-7A3D07DC1753}" presName="parentLin" presStyleCnt="0"/>
      <dgm:spPr/>
    </dgm:pt>
    <dgm:pt modelId="{2875D994-0CC2-4748-B985-7BFAB855A3CD}" type="pres">
      <dgm:prSet presAssocID="{51C37A78-204F-434C-A035-7A3D07DC175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948658B-71BE-4F22-956B-B9C7B42A5BB3}" type="pres">
      <dgm:prSet presAssocID="{51C37A78-204F-434C-A035-7A3D07DC175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4AA0F-40C9-43AE-ACA3-1B247EF94DD4}" type="pres">
      <dgm:prSet presAssocID="{51C37A78-204F-434C-A035-7A3D07DC1753}" presName="negativeSpace" presStyleCnt="0"/>
      <dgm:spPr/>
    </dgm:pt>
    <dgm:pt modelId="{21BBA123-AA83-4395-B529-BAA55953D83A}" type="pres">
      <dgm:prSet presAssocID="{51C37A78-204F-434C-A035-7A3D07DC17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04043F-F26B-4CF8-9307-06C6FEDB6B61}" type="presOf" srcId="{E66D51F9-7913-406E-8D93-C5FFB418AD70}" destId="{17EE8D77-4BC2-4FC8-8D3D-82F1413C8682}" srcOrd="0" destOrd="0" presId="urn:microsoft.com/office/officeart/2005/8/layout/list1"/>
    <dgm:cxn modelId="{29B7B2B0-B2AC-4328-9445-F6769134A741}" type="presOf" srcId="{5D2620CD-8C62-4AFA-918B-BD2373FA5BB0}" destId="{B80E40F4-BFC2-44F2-BF4D-D4CB48F9DC9F}" srcOrd="1" destOrd="0" presId="urn:microsoft.com/office/officeart/2005/8/layout/list1"/>
    <dgm:cxn modelId="{428AEB1D-625E-4E10-91E0-A52435D34F07}" type="presOf" srcId="{5AA43B71-D5D1-4F5F-936D-71AB5DBC0790}" destId="{C2962BD0-8097-4A92-8720-E2D405560D8A}" srcOrd="0" destOrd="0" presId="urn:microsoft.com/office/officeart/2005/8/layout/list1"/>
    <dgm:cxn modelId="{954C1384-75E1-44A8-9663-1BC6CCD7A6DF}" type="presOf" srcId="{5D2620CD-8C62-4AFA-918B-BD2373FA5BB0}" destId="{C2086C89-0041-4AF5-AB7D-961CE90FB96F}" srcOrd="0" destOrd="0" presId="urn:microsoft.com/office/officeart/2005/8/layout/list1"/>
    <dgm:cxn modelId="{6FFA0155-EC6A-44F4-AB9C-1139706D0DC8}" type="presOf" srcId="{5AA43B71-D5D1-4F5F-936D-71AB5DBC0790}" destId="{A673571E-8738-4EC6-ACF6-FF2AA4D2D8E7}" srcOrd="1" destOrd="0" presId="urn:microsoft.com/office/officeart/2005/8/layout/list1"/>
    <dgm:cxn modelId="{C1248161-9102-46BA-9B7F-3B19D36D5EDC}" type="presOf" srcId="{51C37A78-204F-434C-A035-7A3D07DC1753}" destId="{2875D994-0CC2-4748-B985-7BFAB855A3CD}" srcOrd="0" destOrd="0" presId="urn:microsoft.com/office/officeart/2005/8/layout/list1"/>
    <dgm:cxn modelId="{3C22D9D0-A2F2-4D43-A7A3-E22166BD1004}" srcId="{E66D51F9-7913-406E-8D93-C5FFB418AD70}" destId="{51C37A78-204F-434C-A035-7A3D07DC1753}" srcOrd="2" destOrd="0" parTransId="{86FA3A96-FA9B-48A3-8F64-50D8B6069941}" sibTransId="{3A04D3E8-8516-4A99-BB3E-C2B8B2246ACB}"/>
    <dgm:cxn modelId="{8587048B-B1D4-41DF-9B5E-A34A3E2429FC}" type="presOf" srcId="{51C37A78-204F-434C-A035-7A3D07DC1753}" destId="{3948658B-71BE-4F22-956B-B9C7B42A5BB3}" srcOrd="1" destOrd="0" presId="urn:microsoft.com/office/officeart/2005/8/layout/list1"/>
    <dgm:cxn modelId="{0DA3B56F-5E24-4939-9ADC-EA345BD4E0B6}" srcId="{E66D51F9-7913-406E-8D93-C5FFB418AD70}" destId="{5AA43B71-D5D1-4F5F-936D-71AB5DBC0790}" srcOrd="0" destOrd="0" parTransId="{01681F3F-F963-48CF-9B15-636072852D18}" sibTransId="{DD447E06-1AFD-41BA-8595-559A544113D3}"/>
    <dgm:cxn modelId="{80454A20-8A13-4ECB-B6C0-D85512EC0873}" srcId="{E66D51F9-7913-406E-8D93-C5FFB418AD70}" destId="{5D2620CD-8C62-4AFA-918B-BD2373FA5BB0}" srcOrd="1" destOrd="0" parTransId="{25E619E1-20AE-423C-8E52-EBE77BE39E87}" sibTransId="{0647E356-55C2-4E25-9AE9-34D7DCEBEDC5}"/>
    <dgm:cxn modelId="{94C47F34-D049-41C1-B202-F6F510B2A3D7}" type="presParOf" srcId="{17EE8D77-4BC2-4FC8-8D3D-82F1413C8682}" destId="{1D147F23-13EB-4F32-818E-CDA01A286AC4}" srcOrd="0" destOrd="0" presId="urn:microsoft.com/office/officeart/2005/8/layout/list1"/>
    <dgm:cxn modelId="{753623C6-6067-4DF3-AD64-90350C5738F8}" type="presParOf" srcId="{1D147F23-13EB-4F32-818E-CDA01A286AC4}" destId="{C2962BD0-8097-4A92-8720-E2D405560D8A}" srcOrd="0" destOrd="0" presId="urn:microsoft.com/office/officeart/2005/8/layout/list1"/>
    <dgm:cxn modelId="{90F1B92C-9BBE-4922-BC36-F3E7950E56D9}" type="presParOf" srcId="{1D147F23-13EB-4F32-818E-CDA01A286AC4}" destId="{A673571E-8738-4EC6-ACF6-FF2AA4D2D8E7}" srcOrd="1" destOrd="0" presId="urn:microsoft.com/office/officeart/2005/8/layout/list1"/>
    <dgm:cxn modelId="{09840080-8A69-48F5-B32F-6036C39A140A}" type="presParOf" srcId="{17EE8D77-4BC2-4FC8-8D3D-82F1413C8682}" destId="{5ECB2ABF-120C-4F68-A9B1-B23694EAE638}" srcOrd="1" destOrd="0" presId="urn:microsoft.com/office/officeart/2005/8/layout/list1"/>
    <dgm:cxn modelId="{175D8191-4CA1-402C-A5E8-384C489183E6}" type="presParOf" srcId="{17EE8D77-4BC2-4FC8-8D3D-82F1413C8682}" destId="{62476B5F-7B51-4EA7-AB65-9FD5A0CAF82F}" srcOrd="2" destOrd="0" presId="urn:microsoft.com/office/officeart/2005/8/layout/list1"/>
    <dgm:cxn modelId="{38E5F341-85A8-4523-B346-6324C5C6F36D}" type="presParOf" srcId="{17EE8D77-4BC2-4FC8-8D3D-82F1413C8682}" destId="{A570DE2C-DB27-4FAD-A4C8-13A1D294BA8A}" srcOrd="3" destOrd="0" presId="urn:microsoft.com/office/officeart/2005/8/layout/list1"/>
    <dgm:cxn modelId="{C7F87092-9F11-40A3-A663-A31A191C3708}" type="presParOf" srcId="{17EE8D77-4BC2-4FC8-8D3D-82F1413C8682}" destId="{50EB70D2-A58F-40FE-84CF-78090024C5BE}" srcOrd="4" destOrd="0" presId="urn:microsoft.com/office/officeart/2005/8/layout/list1"/>
    <dgm:cxn modelId="{9F8E2ED0-3B6C-4CFF-B6B1-AF805E8073C0}" type="presParOf" srcId="{50EB70D2-A58F-40FE-84CF-78090024C5BE}" destId="{C2086C89-0041-4AF5-AB7D-961CE90FB96F}" srcOrd="0" destOrd="0" presId="urn:microsoft.com/office/officeart/2005/8/layout/list1"/>
    <dgm:cxn modelId="{423588DF-4421-4FB1-AA2C-D1219D253E45}" type="presParOf" srcId="{50EB70D2-A58F-40FE-84CF-78090024C5BE}" destId="{B80E40F4-BFC2-44F2-BF4D-D4CB48F9DC9F}" srcOrd="1" destOrd="0" presId="urn:microsoft.com/office/officeart/2005/8/layout/list1"/>
    <dgm:cxn modelId="{21585AA2-2B06-4762-B67D-806653D77702}" type="presParOf" srcId="{17EE8D77-4BC2-4FC8-8D3D-82F1413C8682}" destId="{E9BAF7B1-DD71-4C43-AA8B-CC1A1EAB913C}" srcOrd="5" destOrd="0" presId="urn:microsoft.com/office/officeart/2005/8/layout/list1"/>
    <dgm:cxn modelId="{9ED2561F-C337-4844-8172-7DA9E242AA8C}" type="presParOf" srcId="{17EE8D77-4BC2-4FC8-8D3D-82F1413C8682}" destId="{F3A4D4FC-3182-46F1-B020-C699ACFB670E}" srcOrd="6" destOrd="0" presId="urn:microsoft.com/office/officeart/2005/8/layout/list1"/>
    <dgm:cxn modelId="{E41B9A56-B152-4A08-B472-A3CFE162FB4B}" type="presParOf" srcId="{17EE8D77-4BC2-4FC8-8D3D-82F1413C8682}" destId="{37BC05B6-0DA8-469D-AA6F-2BFC4043E3AA}" srcOrd="7" destOrd="0" presId="urn:microsoft.com/office/officeart/2005/8/layout/list1"/>
    <dgm:cxn modelId="{1203696B-267C-4663-9FAF-7A4EE5B1C53D}" type="presParOf" srcId="{17EE8D77-4BC2-4FC8-8D3D-82F1413C8682}" destId="{9F44D62B-075C-46CE-B27A-05D0FBF88C93}" srcOrd="8" destOrd="0" presId="urn:microsoft.com/office/officeart/2005/8/layout/list1"/>
    <dgm:cxn modelId="{987B6494-DDAC-424E-954D-4CD141FABA0F}" type="presParOf" srcId="{9F44D62B-075C-46CE-B27A-05D0FBF88C93}" destId="{2875D994-0CC2-4748-B985-7BFAB855A3CD}" srcOrd="0" destOrd="0" presId="urn:microsoft.com/office/officeart/2005/8/layout/list1"/>
    <dgm:cxn modelId="{2EB1D350-16F7-459A-B435-F0AA59A6E52A}" type="presParOf" srcId="{9F44D62B-075C-46CE-B27A-05D0FBF88C93}" destId="{3948658B-71BE-4F22-956B-B9C7B42A5BB3}" srcOrd="1" destOrd="0" presId="urn:microsoft.com/office/officeart/2005/8/layout/list1"/>
    <dgm:cxn modelId="{FD71E08D-246F-40F3-89E7-8C25F655C3F7}" type="presParOf" srcId="{17EE8D77-4BC2-4FC8-8D3D-82F1413C8682}" destId="{4554AA0F-40C9-43AE-ACA3-1B247EF94DD4}" srcOrd="9" destOrd="0" presId="urn:microsoft.com/office/officeart/2005/8/layout/list1"/>
    <dgm:cxn modelId="{D1BD7042-E420-4DB3-90A2-7F7A90686E42}" type="presParOf" srcId="{17EE8D77-4BC2-4FC8-8D3D-82F1413C8682}" destId="{21BBA123-AA83-4395-B529-BAA55953D8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492DD6-13FB-4094-B639-C8EC0509B6E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425EA-89EC-4C64-9FA8-DF8FBE96E071}">
      <dgm:prSet phldrT="[Text]"/>
      <dgm:spPr/>
      <dgm:t>
        <a:bodyPr/>
        <a:lstStyle/>
        <a:p>
          <a:endParaRPr lang="en-US" sz="3000">
            <a:solidFill>
              <a:srgbClr val="010000"/>
            </a:solidFill>
            <a:latin typeface="Corbel"/>
          </a:endParaRPr>
        </a:p>
      </dgm:t>
    </dgm:pt>
    <dgm:pt modelId="{E210D9BF-BFD2-4564-ADDF-711D5E521F26}" type="parTrans" cxnId="{27747F11-C734-496C-A11C-B9F81FB7CDCF}">
      <dgm:prSet/>
      <dgm:spPr/>
      <dgm:t>
        <a:bodyPr/>
        <a:lstStyle/>
        <a:p>
          <a:endParaRPr lang="en-US"/>
        </a:p>
      </dgm:t>
    </dgm:pt>
    <dgm:pt modelId="{E55478F4-007F-48A1-ABC8-B89FA90A7E9E}" type="sibTrans" cxnId="{27747F11-C734-496C-A11C-B9F81FB7CDCF}">
      <dgm:prSet/>
      <dgm:spPr/>
      <dgm:t>
        <a:bodyPr/>
        <a:lstStyle/>
        <a:p>
          <a:endParaRPr lang="en-US"/>
        </a:p>
      </dgm:t>
    </dgm:pt>
    <dgm:pt modelId="{74297DAE-6416-441C-93DF-C552DA3FE151}">
      <dgm:prSet phldrT="[Text]"/>
      <dgm:spPr/>
      <dgm:t>
        <a:bodyPr/>
        <a:lstStyle/>
        <a:p>
          <a:r>
            <a:rPr lang="en-US" b="1">
              <a:latin typeface="TH SarabunPSK"/>
              <a:cs typeface="TH SarabunPSK"/>
            </a:rPr>
            <a:t>Blockchain</a:t>
          </a:r>
        </a:p>
      </dgm:t>
    </dgm:pt>
    <dgm:pt modelId="{8FDB225E-2B9E-4B13-89EF-02E94FD90C0A}" type="parTrans" cxnId="{2CE8DB45-8317-41C7-A436-BF8B47ABCD24}">
      <dgm:prSet/>
      <dgm:spPr/>
      <dgm:t>
        <a:bodyPr/>
        <a:lstStyle/>
        <a:p>
          <a:endParaRPr lang="en-US"/>
        </a:p>
      </dgm:t>
    </dgm:pt>
    <dgm:pt modelId="{0FCE8C01-E2AF-44DD-A8AB-9CCBCEF4C369}" type="sibTrans" cxnId="{2CE8DB45-8317-41C7-A436-BF8B47ABCD24}">
      <dgm:prSet/>
      <dgm:spPr/>
      <dgm:t>
        <a:bodyPr/>
        <a:lstStyle/>
        <a:p>
          <a:endParaRPr lang="en-US"/>
        </a:p>
      </dgm:t>
    </dgm:pt>
    <dgm:pt modelId="{F08A41CB-03BF-4D35-AC2B-BF2BE6F904D9}">
      <dgm:prSet phldrT="[Text]"/>
      <dgm:spPr/>
      <dgm:t>
        <a:bodyPr/>
        <a:lstStyle/>
        <a:p>
          <a:r>
            <a:rPr lang="en-US" b="1">
              <a:latin typeface="TH SarabunPSK"/>
              <a:cs typeface="TH SarabunPSK"/>
            </a:rPr>
            <a:t>Decentralized Application</a:t>
          </a:r>
        </a:p>
      </dgm:t>
    </dgm:pt>
    <dgm:pt modelId="{E7F2DB10-8335-49A2-B6A0-6D267840A70D}" type="parTrans" cxnId="{8613BEED-5942-4966-9271-99627CD74868}">
      <dgm:prSet/>
      <dgm:spPr/>
      <dgm:t>
        <a:bodyPr/>
        <a:lstStyle/>
        <a:p>
          <a:endParaRPr lang="en-US"/>
        </a:p>
      </dgm:t>
    </dgm:pt>
    <dgm:pt modelId="{C6D45A4B-D934-467C-9FB7-A0877BF192F4}" type="sibTrans" cxnId="{8613BEED-5942-4966-9271-99627CD74868}">
      <dgm:prSet/>
      <dgm:spPr/>
      <dgm:t>
        <a:bodyPr/>
        <a:lstStyle/>
        <a:p>
          <a:endParaRPr lang="en-US"/>
        </a:p>
      </dgm:t>
    </dgm:pt>
    <dgm:pt modelId="{8F6F059E-6DE2-47AA-94F7-6F9D0264D91F}">
      <dgm:prSet phldrT="[Text]"/>
      <dgm:spPr/>
      <dgm:t>
        <a:bodyPr/>
        <a:lstStyle/>
        <a:p>
          <a:r>
            <a:rPr lang="en-US" sz="3000" b="1">
              <a:solidFill>
                <a:srgbClr val="010000"/>
              </a:solidFill>
              <a:latin typeface="TH SarabunPSK"/>
              <a:cs typeface="TH SarabunPSK"/>
            </a:rPr>
            <a:t>Coin</a:t>
          </a:r>
        </a:p>
      </dgm:t>
    </dgm:pt>
    <dgm:pt modelId="{960C7633-9D5A-47EF-A36C-A4500A778E5B}" type="parTrans" cxnId="{6008BE2C-7C07-416E-BDF1-EE898E4AA757}">
      <dgm:prSet/>
      <dgm:spPr/>
      <dgm:t>
        <a:bodyPr/>
        <a:lstStyle/>
        <a:p>
          <a:endParaRPr lang="en-US"/>
        </a:p>
      </dgm:t>
    </dgm:pt>
    <dgm:pt modelId="{3F9BDD06-4AD8-403D-BADD-BE839B52D0C3}" type="sibTrans" cxnId="{6008BE2C-7C07-416E-BDF1-EE898E4AA757}">
      <dgm:prSet/>
      <dgm:spPr/>
      <dgm:t>
        <a:bodyPr/>
        <a:lstStyle/>
        <a:p>
          <a:endParaRPr lang="en-US"/>
        </a:p>
      </dgm:t>
    </dgm:pt>
    <dgm:pt modelId="{01C7AC58-299A-4D30-A66D-002E9D69F6E3}" type="pres">
      <dgm:prSet presAssocID="{C3492DD6-13FB-4094-B639-C8EC0509B6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09594E-9EE1-4D7B-B28B-57EF4EBD83A6}" type="pres">
      <dgm:prSet presAssocID="{A62425EA-89EC-4C64-9FA8-DF8FBE96E071}" presName="Name8" presStyleCnt="0"/>
      <dgm:spPr/>
    </dgm:pt>
    <dgm:pt modelId="{210E4124-F19F-48FA-AFBD-3D71246EA234}" type="pres">
      <dgm:prSet presAssocID="{A62425EA-89EC-4C64-9FA8-DF8FBE96E07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4F5A6-F100-4E39-9A34-5685C528E891}" type="pres">
      <dgm:prSet presAssocID="{A62425EA-89EC-4C64-9FA8-DF8FBE96E0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3E4C0-2688-4753-9745-1420011CE81D}" type="pres">
      <dgm:prSet presAssocID="{8F6F059E-6DE2-47AA-94F7-6F9D0264D91F}" presName="Name8" presStyleCnt="0"/>
      <dgm:spPr/>
    </dgm:pt>
    <dgm:pt modelId="{85631F44-57D3-44E6-8221-ED6BD31F5850}" type="pres">
      <dgm:prSet presAssocID="{8F6F059E-6DE2-47AA-94F7-6F9D0264D91F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F85EA-0795-4404-9FF8-10C46C4A0B66}" type="pres">
      <dgm:prSet presAssocID="{8F6F059E-6DE2-47AA-94F7-6F9D0264D9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6ABE6-6E1C-4F92-A5B5-784E5C36EE63}" type="pres">
      <dgm:prSet presAssocID="{74297DAE-6416-441C-93DF-C552DA3FE151}" presName="Name8" presStyleCnt="0"/>
      <dgm:spPr/>
    </dgm:pt>
    <dgm:pt modelId="{A77AFF74-639A-48C9-A891-5B1C1B40D45F}" type="pres">
      <dgm:prSet presAssocID="{74297DAE-6416-441C-93DF-C552DA3FE15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CB3C4-5210-4951-AF45-86A55B4A3D90}" type="pres">
      <dgm:prSet presAssocID="{74297DAE-6416-441C-93DF-C552DA3FE1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0EBE0-0704-4DC3-BDE1-D2CA79E1A397}" type="pres">
      <dgm:prSet presAssocID="{F08A41CB-03BF-4D35-AC2B-BF2BE6F904D9}" presName="Name8" presStyleCnt="0"/>
      <dgm:spPr/>
    </dgm:pt>
    <dgm:pt modelId="{E8D62F66-DC6C-4B38-B160-DE3CF10B39AD}" type="pres">
      <dgm:prSet presAssocID="{F08A41CB-03BF-4D35-AC2B-BF2BE6F904D9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ADF72-32CB-4DFD-A3A1-CAD118D96088}" type="pres">
      <dgm:prSet presAssocID="{F08A41CB-03BF-4D35-AC2B-BF2BE6F904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55B3E1-900A-499F-A5D6-9C71C1AF82AE}" type="presOf" srcId="{F08A41CB-03BF-4D35-AC2B-BF2BE6F904D9}" destId="{F4CADF72-32CB-4DFD-A3A1-CAD118D96088}" srcOrd="1" destOrd="0" presId="urn:microsoft.com/office/officeart/2005/8/layout/pyramid1"/>
    <dgm:cxn modelId="{27747F11-C734-496C-A11C-B9F81FB7CDCF}" srcId="{C3492DD6-13FB-4094-B639-C8EC0509B6E7}" destId="{A62425EA-89EC-4C64-9FA8-DF8FBE96E071}" srcOrd="0" destOrd="0" parTransId="{E210D9BF-BFD2-4564-ADDF-711D5E521F26}" sibTransId="{E55478F4-007F-48A1-ABC8-B89FA90A7E9E}"/>
    <dgm:cxn modelId="{105B7888-6957-4D42-A49A-7C0DB3FCA482}" type="presOf" srcId="{C3492DD6-13FB-4094-B639-C8EC0509B6E7}" destId="{01C7AC58-299A-4D30-A66D-002E9D69F6E3}" srcOrd="0" destOrd="0" presId="urn:microsoft.com/office/officeart/2005/8/layout/pyramid1"/>
    <dgm:cxn modelId="{6008BE2C-7C07-416E-BDF1-EE898E4AA757}" srcId="{C3492DD6-13FB-4094-B639-C8EC0509B6E7}" destId="{8F6F059E-6DE2-47AA-94F7-6F9D0264D91F}" srcOrd="1" destOrd="0" parTransId="{960C7633-9D5A-47EF-A36C-A4500A778E5B}" sibTransId="{3F9BDD06-4AD8-403D-BADD-BE839B52D0C3}"/>
    <dgm:cxn modelId="{ABB6D7E4-56A6-4BC7-A49D-0AF82AB18022}" type="presOf" srcId="{74297DAE-6416-441C-93DF-C552DA3FE151}" destId="{A77AFF74-639A-48C9-A891-5B1C1B40D45F}" srcOrd="0" destOrd="0" presId="urn:microsoft.com/office/officeart/2005/8/layout/pyramid1"/>
    <dgm:cxn modelId="{8613BEED-5942-4966-9271-99627CD74868}" srcId="{C3492DD6-13FB-4094-B639-C8EC0509B6E7}" destId="{F08A41CB-03BF-4D35-AC2B-BF2BE6F904D9}" srcOrd="3" destOrd="0" parTransId="{E7F2DB10-8335-49A2-B6A0-6D267840A70D}" sibTransId="{C6D45A4B-D934-467C-9FB7-A0877BF192F4}"/>
    <dgm:cxn modelId="{6BA8104A-7726-44D9-A9C7-783339307332}" type="presOf" srcId="{A62425EA-89EC-4C64-9FA8-DF8FBE96E071}" destId="{210E4124-F19F-48FA-AFBD-3D71246EA234}" srcOrd="0" destOrd="0" presId="urn:microsoft.com/office/officeart/2005/8/layout/pyramid1"/>
    <dgm:cxn modelId="{71B2886D-1603-49C5-9C9F-5DE92CC31FF7}" type="presOf" srcId="{8F6F059E-6DE2-47AA-94F7-6F9D0264D91F}" destId="{535F85EA-0795-4404-9FF8-10C46C4A0B66}" srcOrd="1" destOrd="0" presId="urn:microsoft.com/office/officeart/2005/8/layout/pyramid1"/>
    <dgm:cxn modelId="{30888739-F14B-4883-9C4D-9C34B7C6D772}" type="presOf" srcId="{A62425EA-89EC-4C64-9FA8-DF8FBE96E071}" destId="{8384F5A6-F100-4E39-9A34-5685C528E891}" srcOrd="1" destOrd="0" presId="urn:microsoft.com/office/officeart/2005/8/layout/pyramid1"/>
    <dgm:cxn modelId="{D1489175-6AF2-40D9-9E1E-9ECADFA20CE1}" type="presOf" srcId="{8F6F059E-6DE2-47AA-94F7-6F9D0264D91F}" destId="{85631F44-57D3-44E6-8221-ED6BD31F5850}" srcOrd="0" destOrd="0" presId="urn:microsoft.com/office/officeart/2005/8/layout/pyramid1"/>
    <dgm:cxn modelId="{2CE8DB45-8317-41C7-A436-BF8B47ABCD24}" srcId="{C3492DD6-13FB-4094-B639-C8EC0509B6E7}" destId="{74297DAE-6416-441C-93DF-C552DA3FE151}" srcOrd="2" destOrd="0" parTransId="{8FDB225E-2B9E-4B13-89EF-02E94FD90C0A}" sibTransId="{0FCE8C01-E2AF-44DD-A8AB-9CCBCEF4C369}"/>
    <dgm:cxn modelId="{F11E2C54-CF42-45E8-9D3E-64E079FEF845}" type="presOf" srcId="{74297DAE-6416-441C-93DF-C552DA3FE151}" destId="{AD0CB3C4-5210-4951-AF45-86A55B4A3D90}" srcOrd="1" destOrd="0" presId="urn:microsoft.com/office/officeart/2005/8/layout/pyramid1"/>
    <dgm:cxn modelId="{5A457097-CB43-4F1E-8667-1A99CA6D45E7}" type="presOf" srcId="{F08A41CB-03BF-4D35-AC2B-BF2BE6F904D9}" destId="{E8D62F66-DC6C-4B38-B160-DE3CF10B39AD}" srcOrd="0" destOrd="0" presId="urn:microsoft.com/office/officeart/2005/8/layout/pyramid1"/>
    <dgm:cxn modelId="{8C7024C5-00F1-4A3D-A25A-57C6D92681DD}" type="presParOf" srcId="{01C7AC58-299A-4D30-A66D-002E9D69F6E3}" destId="{BA09594E-9EE1-4D7B-B28B-57EF4EBD83A6}" srcOrd="0" destOrd="0" presId="urn:microsoft.com/office/officeart/2005/8/layout/pyramid1"/>
    <dgm:cxn modelId="{49448DB8-481D-4439-B365-5CBBF1C5344D}" type="presParOf" srcId="{BA09594E-9EE1-4D7B-B28B-57EF4EBD83A6}" destId="{210E4124-F19F-48FA-AFBD-3D71246EA234}" srcOrd="0" destOrd="0" presId="urn:microsoft.com/office/officeart/2005/8/layout/pyramid1"/>
    <dgm:cxn modelId="{7835861D-D124-4ABE-A3C7-68615CD96141}" type="presParOf" srcId="{BA09594E-9EE1-4D7B-B28B-57EF4EBD83A6}" destId="{8384F5A6-F100-4E39-9A34-5685C528E891}" srcOrd="1" destOrd="0" presId="urn:microsoft.com/office/officeart/2005/8/layout/pyramid1"/>
    <dgm:cxn modelId="{68C4B68B-82C1-4FCD-8587-FCE6CFC19530}" type="presParOf" srcId="{01C7AC58-299A-4D30-A66D-002E9D69F6E3}" destId="{8BA3E4C0-2688-4753-9745-1420011CE81D}" srcOrd="1" destOrd="0" presId="urn:microsoft.com/office/officeart/2005/8/layout/pyramid1"/>
    <dgm:cxn modelId="{E129B8DC-1A8F-4450-A6D5-F2D8117C6C07}" type="presParOf" srcId="{8BA3E4C0-2688-4753-9745-1420011CE81D}" destId="{85631F44-57D3-44E6-8221-ED6BD31F5850}" srcOrd="0" destOrd="0" presId="urn:microsoft.com/office/officeart/2005/8/layout/pyramid1"/>
    <dgm:cxn modelId="{5D840E89-1C34-4461-88F9-0866A6BE3A03}" type="presParOf" srcId="{8BA3E4C0-2688-4753-9745-1420011CE81D}" destId="{535F85EA-0795-4404-9FF8-10C46C4A0B66}" srcOrd="1" destOrd="0" presId="urn:microsoft.com/office/officeart/2005/8/layout/pyramid1"/>
    <dgm:cxn modelId="{B21C7D56-0C41-45CC-B6D7-CF4B646A4924}" type="presParOf" srcId="{01C7AC58-299A-4D30-A66D-002E9D69F6E3}" destId="{6386ABE6-6E1C-4F92-A5B5-784E5C36EE63}" srcOrd="2" destOrd="0" presId="urn:microsoft.com/office/officeart/2005/8/layout/pyramid1"/>
    <dgm:cxn modelId="{DDA8F904-16DD-4B9E-87C3-7B0F1DCB2585}" type="presParOf" srcId="{6386ABE6-6E1C-4F92-A5B5-784E5C36EE63}" destId="{A77AFF74-639A-48C9-A891-5B1C1B40D45F}" srcOrd="0" destOrd="0" presId="urn:microsoft.com/office/officeart/2005/8/layout/pyramid1"/>
    <dgm:cxn modelId="{9453E191-27B5-4645-BBA6-C3D6F3311328}" type="presParOf" srcId="{6386ABE6-6E1C-4F92-A5B5-784E5C36EE63}" destId="{AD0CB3C4-5210-4951-AF45-86A55B4A3D90}" srcOrd="1" destOrd="0" presId="urn:microsoft.com/office/officeart/2005/8/layout/pyramid1"/>
    <dgm:cxn modelId="{7F90047B-170B-4497-85C1-CA7564FF9CC9}" type="presParOf" srcId="{01C7AC58-299A-4D30-A66D-002E9D69F6E3}" destId="{E830EBE0-0704-4DC3-BDE1-D2CA79E1A397}" srcOrd="3" destOrd="0" presId="urn:microsoft.com/office/officeart/2005/8/layout/pyramid1"/>
    <dgm:cxn modelId="{910A25E2-E2AD-4610-9755-7A0C5D61DF84}" type="presParOf" srcId="{E830EBE0-0704-4DC3-BDE1-D2CA79E1A397}" destId="{E8D62F66-DC6C-4B38-B160-DE3CF10B39AD}" srcOrd="0" destOrd="0" presId="urn:microsoft.com/office/officeart/2005/8/layout/pyramid1"/>
    <dgm:cxn modelId="{386C3FA2-030B-4A12-931D-CBC6163296DE}" type="presParOf" srcId="{E830EBE0-0704-4DC3-BDE1-D2CA79E1A397}" destId="{F4CADF72-32CB-4DFD-A3A1-CAD118D9608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6FEF0B-CE82-4E9B-948D-A2F8B93F7C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E1E979-64E8-4785-B30E-B96B2443F77E}">
      <dgm:prSet phldrT="[Text]" custT="1"/>
      <dgm:spPr/>
      <dgm:t>
        <a:bodyPr/>
        <a:lstStyle/>
        <a:p>
          <a:r>
            <a:rPr lang="en-US" sz="2800" dirty="0"/>
            <a:t>Bitcoin Core</a:t>
          </a:r>
        </a:p>
      </dgm:t>
    </dgm:pt>
    <dgm:pt modelId="{BBB42C79-0940-49AA-BE7D-896242500D5F}" type="parTrans" cxnId="{BC76F4F8-5C3B-488F-A92E-D41D40C3DCE0}">
      <dgm:prSet/>
      <dgm:spPr/>
      <dgm:t>
        <a:bodyPr/>
        <a:lstStyle/>
        <a:p>
          <a:endParaRPr lang="en-US"/>
        </a:p>
      </dgm:t>
    </dgm:pt>
    <dgm:pt modelId="{61500546-339F-428B-AAE7-5D1894FBDA48}" type="sibTrans" cxnId="{BC76F4F8-5C3B-488F-A92E-D41D40C3DCE0}">
      <dgm:prSet/>
      <dgm:spPr/>
      <dgm:t>
        <a:bodyPr/>
        <a:lstStyle/>
        <a:p>
          <a:endParaRPr lang="en-US"/>
        </a:p>
      </dgm:t>
    </dgm:pt>
    <dgm:pt modelId="{3B11A33C-A311-4CED-BC07-1E5A640B92EE}">
      <dgm:prSet phldrT="[Text]" custT="1"/>
      <dgm:spPr/>
      <dgm:t>
        <a:bodyPr/>
        <a:lstStyle/>
        <a:p>
          <a:r>
            <a:rPr lang="en-US" sz="2800" dirty="0"/>
            <a:t>https://github.com/bitcoin/bitcoin</a:t>
          </a:r>
        </a:p>
      </dgm:t>
    </dgm:pt>
    <dgm:pt modelId="{C6413AD1-639D-4530-9C8A-CCC252D27932}" type="parTrans" cxnId="{DD9598EA-34AB-4B43-A8CD-3E5CD7E8FB6E}">
      <dgm:prSet/>
      <dgm:spPr/>
      <dgm:t>
        <a:bodyPr/>
        <a:lstStyle/>
        <a:p>
          <a:endParaRPr lang="en-US"/>
        </a:p>
      </dgm:t>
    </dgm:pt>
    <dgm:pt modelId="{C036B29E-D92A-49DB-94A1-767A67264846}" type="sibTrans" cxnId="{DD9598EA-34AB-4B43-A8CD-3E5CD7E8FB6E}">
      <dgm:prSet/>
      <dgm:spPr/>
      <dgm:t>
        <a:bodyPr/>
        <a:lstStyle/>
        <a:p>
          <a:endParaRPr lang="en-US"/>
        </a:p>
      </dgm:t>
    </dgm:pt>
    <dgm:pt modelId="{D85273ED-E45D-4964-AED7-E6F0835C71B0}">
      <dgm:prSet phldrT="[Text]" custT="1"/>
      <dgm:spPr/>
      <dgm:t>
        <a:bodyPr/>
        <a:lstStyle/>
        <a:p>
          <a:r>
            <a:rPr lang="en-US" sz="2800" dirty="0"/>
            <a:t>C++</a:t>
          </a:r>
        </a:p>
      </dgm:t>
    </dgm:pt>
    <dgm:pt modelId="{21F285D9-2D11-4847-A627-9E138635DC9B}" type="parTrans" cxnId="{81448E48-5EFC-42A8-A99B-BB2D4C65CC26}">
      <dgm:prSet/>
      <dgm:spPr/>
      <dgm:t>
        <a:bodyPr/>
        <a:lstStyle/>
        <a:p>
          <a:endParaRPr lang="en-US"/>
        </a:p>
      </dgm:t>
    </dgm:pt>
    <dgm:pt modelId="{C2195FE6-31A6-4A4A-B567-5C33750F6AEF}" type="sibTrans" cxnId="{81448E48-5EFC-42A8-A99B-BB2D4C65CC26}">
      <dgm:prSet/>
      <dgm:spPr/>
      <dgm:t>
        <a:bodyPr/>
        <a:lstStyle/>
        <a:p>
          <a:endParaRPr lang="en-US"/>
        </a:p>
      </dgm:t>
    </dgm:pt>
    <dgm:pt modelId="{5DD26944-62E9-4C22-881E-F48E061E00F4}">
      <dgm:prSet phldrT="[Text]" custT="1"/>
      <dgm:spPr/>
      <dgm:t>
        <a:bodyPr/>
        <a:lstStyle/>
        <a:p>
          <a:r>
            <a:rPr lang="en-US" sz="2800" dirty="0"/>
            <a:t>Ethereum</a:t>
          </a:r>
        </a:p>
      </dgm:t>
    </dgm:pt>
    <dgm:pt modelId="{8271E0E0-1884-4821-8101-9BCF096B7794}" type="parTrans" cxnId="{A8343777-1A0D-4E93-BE2B-7FDB49E62E75}">
      <dgm:prSet/>
      <dgm:spPr/>
      <dgm:t>
        <a:bodyPr/>
        <a:lstStyle/>
        <a:p>
          <a:endParaRPr lang="en-US"/>
        </a:p>
      </dgm:t>
    </dgm:pt>
    <dgm:pt modelId="{731AA395-D043-4A56-81E6-47070BE20C30}" type="sibTrans" cxnId="{A8343777-1A0D-4E93-BE2B-7FDB49E62E75}">
      <dgm:prSet/>
      <dgm:spPr/>
      <dgm:t>
        <a:bodyPr/>
        <a:lstStyle/>
        <a:p>
          <a:endParaRPr lang="en-US"/>
        </a:p>
      </dgm:t>
    </dgm:pt>
    <dgm:pt modelId="{F1AF5478-3949-4171-A994-A6BC1E03A62B}">
      <dgm:prSet phldrT="[Text]" custT="1"/>
      <dgm:spPr/>
      <dgm:t>
        <a:bodyPr/>
        <a:lstStyle/>
        <a:p>
          <a:r>
            <a:rPr lang="en-US" sz="2800" dirty="0"/>
            <a:t>https://github.com/ethereum/</a:t>
          </a:r>
        </a:p>
      </dgm:t>
    </dgm:pt>
    <dgm:pt modelId="{E168AFEC-2ADC-4526-A282-2603C2C628EC}" type="parTrans" cxnId="{93F9D995-0508-48F1-9F77-7339FB812C33}">
      <dgm:prSet/>
      <dgm:spPr/>
      <dgm:t>
        <a:bodyPr/>
        <a:lstStyle/>
        <a:p>
          <a:endParaRPr lang="en-US"/>
        </a:p>
      </dgm:t>
    </dgm:pt>
    <dgm:pt modelId="{E77F6110-43A6-45CA-9886-3991007B8875}" type="sibTrans" cxnId="{93F9D995-0508-48F1-9F77-7339FB812C33}">
      <dgm:prSet/>
      <dgm:spPr/>
      <dgm:t>
        <a:bodyPr/>
        <a:lstStyle/>
        <a:p>
          <a:endParaRPr lang="en-US"/>
        </a:p>
      </dgm:t>
    </dgm:pt>
    <dgm:pt modelId="{A744ACE1-EC06-4EFB-A336-5EB4B3559DB2}">
      <dgm:prSet phldrT="[Text]" custT="1"/>
      <dgm:spPr/>
      <dgm:t>
        <a:bodyPr/>
        <a:lstStyle/>
        <a:p>
          <a:r>
            <a:rPr lang="en-US" sz="2800" dirty="0"/>
            <a:t>Go</a:t>
          </a:r>
        </a:p>
      </dgm:t>
    </dgm:pt>
    <dgm:pt modelId="{05E05B46-0BC8-4B23-95AD-028E9FDAFFF1}" type="parTrans" cxnId="{2C1395EA-D1AB-4339-B8E4-459BD21762E6}">
      <dgm:prSet/>
      <dgm:spPr/>
      <dgm:t>
        <a:bodyPr/>
        <a:lstStyle/>
        <a:p>
          <a:endParaRPr lang="en-US"/>
        </a:p>
      </dgm:t>
    </dgm:pt>
    <dgm:pt modelId="{847DDC3A-7940-4B92-BA9A-D0225B99C2C5}" type="sibTrans" cxnId="{2C1395EA-D1AB-4339-B8E4-459BD21762E6}">
      <dgm:prSet/>
      <dgm:spPr/>
      <dgm:t>
        <a:bodyPr/>
        <a:lstStyle/>
        <a:p>
          <a:endParaRPr lang="en-US"/>
        </a:p>
      </dgm:t>
    </dgm:pt>
    <dgm:pt modelId="{DE00EA49-E264-40E4-BD9B-FEC5D6D346CF}">
      <dgm:prSet phldrT="[Text]" custT="1"/>
      <dgm:spPr/>
      <dgm:t>
        <a:bodyPr/>
        <a:lstStyle/>
        <a:p>
          <a:r>
            <a:rPr lang="en-US" sz="2800" dirty="0"/>
            <a:t>Hyperledger</a:t>
          </a:r>
        </a:p>
      </dgm:t>
    </dgm:pt>
    <dgm:pt modelId="{8FF94176-7DAB-4775-A7E7-19E365A260D9}" type="parTrans" cxnId="{10FDD41E-FD24-430E-AEBD-AAD400EBD092}">
      <dgm:prSet/>
      <dgm:spPr/>
      <dgm:t>
        <a:bodyPr/>
        <a:lstStyle/>
        <a:p>
          <a:endParaRPr lang="en-US"/>
        </a:p>
      </dgm:t>
    </dgm:pt>
    <dgm:pt modelId="{E4C2D549-8BBB-448F-8BEC-F1070D0829E5}" type="sibTrans" cxnId="{10FDD41E-FD24-430E-AEBD-AAD400EBD092}">
      <dgm:prSet/>
      <dgm:spPr/>
      <dgm:t>
        <a:bodyPr/>
        <a:lstStyle/>
        <a:p>
          <a:endParaRPr lang="en-US"/>
        </a:p>
      </dgm:t>
    </dgm:pt>
    <dgm:pt modelId="{731DF2EC-3847-47F3-8820-C87C30BD6B37}">
      <dgm:prSet phldrT="[Text]" custT="1"/>
      <dgm:spPr/>
      <dgm:t>
        <a:bodyPr/>
        <a:lstStyle/>
        <a:p>
          <a:r>
            <a:rPr lang="en-US" sz="2800" dirty="0"/>
            <a:t>https://github.com/hyperledger</a:t>
          </a:r>
        </a:p>
      </dgm:t>
    </dgm:pt>
    <dgm:pt modelId="{FF27C73B-5FFD-405F-979D-FE38E95951E2}" type="parTrans" cxnId="{1E1CD127-1A1C-44D9-9758-4FC88BF14459}">
      <dgm:prSet/>
      <dgm:spPr/>
      <dgm:t>
        <a:bodyPr/>
        <a:lstStyle/>
        <a:p>
          <a:endParaRPr lang="en-US"/>
        </a:p>
      </dgm:t>
    </dgm:pt>
    <dgm:pt modelId="{2567FBFC-EA99-4414-B4DF-1F277A9C8B65}" type="sibTrans" cxnId="{1E1CD127-1A1C-44D9-9758-4FC88BF14459}">
      <dgm:prSet/>
      <dgm:spPr/>
      <dgm:t>
        <a:bodyPr/>
        <a:lstStyle/>
        <a:p>
          <a:endParaRPr lang="en-US"/>
        </a:p>
      </dgm:t>
    </dgm:pt>
    <dgm:pt modelId="{67E6E7B8-DBD7-474B-AA1B-B57ED2ACC826}">
      <dgm:prSet phldrT="[Text]" custT="1"/>
      <dgm:spPr/>
      <dgm:t>
        <a:bodyPr/>
        <a:lstStyle/>
        <a:p>
          <a:r>
            <a:rPr lang="en-US" sz="2800" dirty="0"/>
            <a:t>Various (C, Rust, Go)</a:t>
          </a:r>
        </a:p>
      </dgm:t>
    </dgm:pt>
    <dgm:pt modelId="{1F210452-D206-4059-B287-ADFA4E25CE18}" type="parTrans" cxnId="{00641A6B-F82E-412F-8CFA-8C955AC617EA}">
      <dgm:prSet/>
      <dgm:spPr/>
      <dgm:t>
        <a:bodyPr/>
        <a:lstStyle/>
        <a:p>
          <a:endParaRPr lang="en-US"/>
        </a:p>
      </dgm:t>
    </dgm:pt>
    <dgm:pt modelId="{9B9DCD91-9AB1-4B89-A38B-C00C79072046}" type="sibTrans" cxnId="{00641A6B-F82E-412F-8CFA-8C955AC617EA}">
      <dgm:prSet/>
      <dgm:spPr/>
      <dgm:t>
        <a:bodyPr/>
        <a:lstStyle/>
        <a:p>
          <a:endParaRPr lang="en-US"/>
        </a:p>
      </dgm:t>
    </dgm:pt>
    <dgm:pt modelId="{F3326146-9534-42D1-9931-9DB24FD6FE30}" type="pres">
      <dgm:prSet presAssocID="{956FEF0B-CE82-4E9B-948D-A2F8B93F7C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24F031-36C8-4C97-9577-021BA4EF3517}" type="pres">
      <dgm:prSet presAssocID="{79E1E979-64E8-4785-B30E-B96B2443F77E}" presName="composite" presStyleCnt="0"/>
      <dgm:spPr/>
    </dgm:pt>
    <dgm:pt modelId="{C36444CC-3BBA-4A8F-AD67-1B478A4817D4}" type="pres">
      <dgm:prSet presAssocID="{79E1E979-64E8-4785-B30E-B96B2443F77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113F0-6D70-41F1-A0C8-96ED4753B96D}" type="pres">
      <dgm:prSet presAssocID="{79E1E979-64E8-4785-B30E-B96B2443F77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E364D-7431-43E3-9748-2472E15DF07E}" type="pres">
      <dgm:prSet presAssocID="{61500546-339F-428B-AAE7-5D1894FBDA48}" presName="space" presStyleCnt="0"/>
      <dgm:spPr/>
    </dgm:pt>
    <dgm:pt modelId="{09D06675-FC0F-4868-A0D6-A640B3C8BB69}" type="pres">
      <dgm:prSet presAssocID="{5DD26944-62E9-4C22-881E-F48E061E00F4}" presName="composite" presStyleCnt="0"/>
      <dgm:spPr/>
    </dgm:pt>
    <dgm:pt modelId="{ABE9BFA3-ED83-497C-9CEF-1CDE7A3C8E63}" type="pres">
      <dgm:prSet presAssocID="{5DD26944-62E9-4C22-881E-F48E061E00F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A295D-F401-49FA-B900-A30FBA34DDF8}" type="pres">
      <dgm:prSet presAssocID="{5DD26944-62E9-4C22-881E-F48E061E00F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2DD88-AD53-47E0-8DB5-B5ACB4A11C8B}" type="pres">
      <dgm:prSet presAssocID="{731AA395-D043-4A56-81E6-47070BE20C30}" presName="space" presStyleCnt="0"/>
      <dgm:spPr/>
    </dgm:pt>
    <dgm:pt modelId="{E61716D3-E477-4519-B8BD-CE6A29B62E07}" type="pres">
      <dgm:prSet presAssocID="{DE00EA49-E264-40E4-BD9B-FEC5D6D346CF}" presName="composite" presStyleCnt="0"/>
      <dgm:spPr/>
    </dgm:pt>
    <dgm:pt modelId="{344079A5-0D3F-4622-A458-7C6133C5A42B}" type="pres">
      <dgm:prSet presAssocID="{DE00EA49-E264-40E4-BD9B-FEC5D6D346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735FA-3E3C-4AF1-88E8-936D025F98B1}" type="pres">
      <dgm:prSet presAssocID="{DE00EA49-E264-40E4-BD9B-FEC5D6D346C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C3068-77F7-4CC4-8C7B-A20D4AA8F19F}" type="presOf" srcId="{731DF2EC-3847-47F3-8820-C87C30BD6B37}" destId="{B4C735FA-3E3C-4AF1-88E8-936D025F98B1}" srcOrd="0" destOrd="0" presId="urn:microsoft.com/office/officeart/2005/8/layout/hList1"/>
    <dgm:cxn modelId="{10FDD41E-FD24-430E-AEBD-AAD400EBD092}" srcId="{956FEF0B-CE82-4E9B-948D-A2F8B93F7C2A}" destId="{DE00EA49-E264-40E4-BD9B-FEC5D6D346CF}" srcOrd="2" destOrd="0" parTransId="{8FF94176-7DAB-4775-A7E7-19E365A260D9}" sibTransId="{E4C2D549-8BBB-448F-8BEC-F1070D0829E5}"/>
    <dgm:cxn modelId="{28AB20BA-66A1-43AA-AA63-1B75082AB754}" type="presOf" srcId="{A744ACE1-EC06-4EFB-A336-5EB4B3559DB2}" destId="{DE1A295D-F401-49FA-B900-A30FBA34DDF8}" srcOrd="0" destOrd="1" presId="urn:microsoft.com/office/officeart/2005/8/layout/hList1"/>
    <dgm:cxn modelId="{DE24E737-55A2-49E6-A2C6-B2A7CFC8A32A}" type="presOf" srcId="{956FEF0B-CE82-4E9B-948D-A2F8B93F7C2A}" destId="{F3326146-9534-42D1-9931-9DB24FD6FE30}" srcOrd="0" destOrd="0" presId="urn:microsoft.com/office/officeart/2005/8/layout/hList1"/>
    <dgm:cxn modelId="{1E1CD127-1A1C-44D9-9758-4FC88BF14459}" srcId="{DE00EA49-E264-40E4-BD9B-FEC5D6D346CF}" destId="{731DF2EC-3847-47F3-8820-C87C30BD6B37}" srcOrd="0" destOrd="0" parTransId="{FF27C73B-5FFD-405F-979D-FE38E95951E2}" sibTransId="{2567FBFC-EA99-4414-B4DF-1F277A9C8B65}"/>
    <dgm:cxn modelId="{00641A6B-F82E-412F-8CFA-8C955AC617EA}" srcId="{DE00EA49-E264-40E4-BD9B-FEC5D6D346CF}" destId="{67E6E7B8-DBD7-474B-AA1B-B57ED2ACC826}" srcOrd="1" destOrd="0" parTransId="{1F210452-D206-4059-B287-ADFA4E25CE18}" sibTransId="{9B9DCD91-9AB1-4B89-A38B-C00C79072046}"/>
    <dgm:cxn modelId="{2DC97258-2274-42E5-A251-AC41392E5F2A}" type="presOf" srcId="{D85273ED-E45D-4964-AED7-E6F0835C71B0}" destId="{584113F0-6D70-41F1-A0C8-96ED4753B96D}" srcOrd="0" destOrd="1" presId="urn:microsoft.com/office/officeart/2005/8/layout/hList1"/>
    <dgm:cxn modelId="{DD9598EA-34AB-4B43-A8CD-3E5CD7E8FB6E}" srcId="{79E1E979-64E8-4785-B30E-B96B2443F77E}" destId="{3B11A33C-A311-4CED-BC07-1E5A640B92EE}" srcOrd="0" destOrd="0" parTransId="{C6413AD1-639D-4530-9C8A-CCC252D27932}" sibTransId="{C036B29E-D92A-49DB-94A1-767A67264846}"/>
    <dgm:cxn modelId="{5B8AE2C4-09DA-4C8C-ABFA-76D2E7ED5ACE}" type="presOf" srcId="{3B11A33C-A311-4CED-BC07-1E5A640B92EE}" destId="{584113F0-6D70-41F1-A0C8-96ED4753B96D}" srcOrd="0" destOrd="0" presId="urn:microsoft.com/office/officeart/2005/8/layout/hList1"/>
    <dgm:cxn modelId="{93F9D995-0508-48F1-9F77-7339FB812C33}" srcId="{5DD26944-62E9-4C22-881E-F48E061E00F4}" destId="{F1AF5478-3949-4171-A994-A6BC1E03A62B}" srcOrd="0" destOrd="0" parTransId="{E168AFEC-2ADC-4526-A282-2603C2C628EC}" sibTransId="{E77F6110-43A6-45CA-9886-3991007B8875}"/>
    <dgm:cxn modelId="{A8343777-1A0D-4E93-BE2B-7FDB49E62E75}" srcId="{956FEF0B-CE82-4E9B-948D-A2F8B93F7C2A}" destId="{5DD26944-62E9-4C22-881E-F48E061E00F4}" srcOrd="1" destOrd="0" parTransId="{8271E0E0-1884-4821-8101-9BCF096B7794}" sibTransId="{731AA395-D043-4A56-81E6-47070BE20C30}"/>
    <dgm:cxn modelId="{BC76F4F8-5C3B-488F-A92E-D41D40C3DCE0}" srcId="{956FEF0B-CE82-4E9B-948D-A2F8B93F7C2A}" destId="{79E1E979-64E8-4785-B30E-B96B2443F77E}" srcOrd="0" destOrd="0" parTransId="{BBB42C79-0940-49AA-BE7D-896242500D5F}" sibTransId="{61500546-339F-428B-AAE7-5D1894FBDA48}"/>
    <dgm:cxn modelId="{81448E48-5EFC-42A8-A99B-BB2D4C65CC26}" srcId="{79E1E979-64E8-4785-B30E-B96B2443F77E}" destId="{D85273ED-E45D-4964-AED7-E6F0835C71B0}" srcOrd="1" destOrd="0" parTransId="{21F285D9-2D11-4847-A627-9E138635DC9B}" sibTransId="{C2195FE6-31A6-4A4A-B567-5C33750F6AEF}"/>
    <dgm:cxn modelId="{31A94967-82FD-4016-8EBD-F9D7E2F04DF8}" type="presOf" srcId="{79E1E979-64E8-4785-B30E-B96B2443F77E}" destId="{C36444CC-3BBA-4A8F-AD67-1B478A4817D4}" srcOrd="0" destOrd="0" presId="urn:microsoft.com/office/officeart/2005/8/layout/hList1"/>
    <dgm:cxn modelId="{BDCA1686-1240-4746-8BC3-6F02EF9A4B79}" type="presOf" srcId="{F1AF5478-3949-4171-A994-A6BC1E03A62B}" destId="{DE1A295D-F401-49FA-B900-A30FBA34DDF8}" srcOrd="0" destOrd="0" presId="urn:microsoft.com/office/officeart/2005/8/layout/hList1"/>
    <dgm:cxn modelId="{E4BFBFEF-806B-4235-8ED3-39397589B80A}" type="presOf" srcId="{DE00EA49-E264-40E4-BD9B-FEC5D6D346CF}" destId="{344079A5-0D3F-4622-A458-7C6133C5A42B}" srcOrd="0" destOrd="0" presId="urn:microsoft.com/office/officeart/2005/8/layout/hList1"/>
    <dgm:cxn modelId="{4D7E7D24-9EA7-41D8-91D0-B5008C596626}" type="presOf" srcId="{67E6E7B8-DBD7-474B-AA1B-B57ED2ACC826}" destId="{B4C735FA-3E3C-4AF1-88E8-936D025F98B1}" srcOrd="0" destOrd="1" presId="urn:microsoft.com/office/officeart/2005/8/layout/hList1"/>
    <dgm:cxn modelId="{B7B00AFC-A42B-4899-AF42-0F049CB9B4BC}" type="presOf" srcId="{5DD26944-62E9-4C22-881E-F48E061E00F4}" destId="{ABE9BFA3-ED83-497C-9CEF-1CDE7A3C8E63}" srcOrd="0" destOrd="0" presId="urn:microsoft.com/office/officeart/2005/8/layout/hList1"/>
    <dgm:cxn modelId="{2C1395EA-D1AB-4339-B8E4-459BD21762E6}" srcId="{5DD26944-62E9-4C22-881E-F48E061E00F4}" destId="{A744ACE1-EC06-4EFB-A336-5EB4B3559DB2}" srcOrd="1" destOrd="0" parTransId="{05E05B46-0BC8-4B23-95AD-028E9FDAFFF1}" sibTransId="{847DDC3A-7940-4B92-BA9A-D0225B99C2C5}"/>
    <dgm:cxn modelId="{842E357B-E4A7-4611-8C26-02A02A0E8666}" type="presParOf" srcId="{F3326146-9534-42D1-9931-9DB24FD6FE30}" destId="{2424F031-36C8-4C97-9577-021BA4EF3517}" srcOrd="0" destOrd="0" presId="urn:microsoft.com/office/officeart/2005/8/layout/hList1"/>
    <dgm:cxn modelId="{71327F42-0C7A-48CA-873B-97F92122BD7F}" type="presParOf" srcId="{2424F031-36C8-4C97-9577-021BA4EF3517}" destId="{C36444CC-3BBA-4A8F-AD67-1B478A4817D4}" srcOrd="0" destOrd="0" presId="urn:microsoft.com/office/officeart/2005/8/layout/hList1"/>
    <dgm:cxn modelId="{CA2F6E98-4445-4682-A2EE-42383F6D8443}" type="presParOf" srcId="{2424F031-36C8-4C97-9577-021BA4EF3517}" destId="{584113F0-6D70-41F1-A0C8-96ED4753B96D}" srcOrd="1" destOrd="0" presId="urn:microsoft.com/office/officeart/2005/8/layout/hList1"/>
    <dgm:cxn modelId="{5C0162C3-982C-4881-8892-3B99BAC232D1}" type="presParOf" srcId="{F3326146-9534-42D1-9931-9DB24FD6FE30}" destId="{A94E364D-7431-43E3-9748-2472E15DF07E}" srcOrd="1" destOrd="0" presId="urn:microsoft.com/office/officeart/2005/8/layout/hList1"/>
    <dgm:cxn modelId="{0304C5A6-8C0B-4E82-A83B-FB3BC84DA215}" type="presParOf" srcId="{F3326146-9534-42D1-9931-9DB24FD6FE30}" destId="{09D06675-FC0F-4868-A0D6-A640B3C8BB69}" srcOrd="2" destOrd="0" presId="urn:microsoft.com/office/officeart/2005/8/layout/hList1"/>
    <dgm:cxn modelId="{E08666E2-D057-417E-92AB-8E65ED470A2A}" type="presParOf" srcId="{09D06675-FC0F-4868-A0D6-A640B3C8BB69}" destId="{ABE9BFA3-ED83-497C-9CEF-1CDE7A3C8E63}" srcOrd="0" destOrd="0" presId="urn:microsoft.com/office/officeart/2005/8/layout/hList1"/>
    <dgm:cxn modelId="{AC74A4AE-2090-47BC-99AC-406EBFD584B5}" type="presParOf" srcId="{09D06675-FC0F-4868-A0D6-A640B3C8BB69}" destId="{DE1A295D-F401-49FA-B900-A30FBA34DDF8}" srcOrd="1" destOrd="0" presId="urn:microsoft.com/office/officeart/2005/8/layout/hList1"/>
    <dgm:cxn modelId="{E76CC719-5598-4CB7-A128-7833A57B795F}" type="presParOf" srcId="{F3326146-9534-42D1-9931-9DB24FD6FE30}" destId="{F402DD88-AD53-47E0-8DB5-B5ACB4A11C8B}" srcOrd="3" destOrd="0" presId="urn:microsoft.com/office/officeart/2005/8/layout/hList1"/>
    <dgm:cxn modelId="{271BF675-1266-468A-8650-643978667539}" type="presParOf" srcId="{F3326146-9534-42D1-9931-9DB24FD6FE30}" destId="{E61716D3-E477-4519-B8BD-CE6A29B62E07}" srcOrd="4" destOrd="0" presId="urn:microsoft.com/office/officeart/2005/8/layout/hList1"/>
    <dgm:cxn modelId="{E00B1C4B-0D29-4722-884A-353F67222630}" type="presParOf" srcId="{E61716D3-E477-4519-B8BD-CE6A29B62E07}" destId="{344079A5-0D3F-4622-A458-7C6133C5A42B}" srcOrd="0" destOrd="0" presId="urn:microsoft.com/office/officeart/2005/8/layout/hList1"/>
    <dgm:cxn modelId="{EA54E0D5-CEED-4DE6-AF51-194BAABE8D2F}" type="presParOf" srcId="{E61716D3-E477-4519-B8BD-CE6A29B62E07}" destId="{B4C735FA-3E3C-4AF1-88E8-936D025F98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2041EF-7B3E-4268-8498-BF465020833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6BF4F9-AF06-4D91-9D19-654D4814AA63}">
      <dgm:prSet phldrT="[Text]"/>
      <dgm:spPr/>
      <dgm:t>
        <a:bodyPr/>
        <a:lstStyle/>
        <a:p>
          <a:r>
            <a:rPr lang="en-US"/>
            <a:t>Bitcoin Core</a:t>
          </a:r>
        </a:p>
      </dgm:t>
    </dgm:pt>
    <dgm:pt modelId="{B2E398CF-B9CE-47BE-9A9E-D43D51FC050C}" type="parTrans" cxnId="{A056458E-8897-4732-B56B-333872C5CF7B}">
      <dgm:prSet/>
      <dgm:spPr/>
      <dgm:t>
        <a:bodyPr/>
        <a:lstStyle/>
        <a:p>
          <a:endParaRPr lang="en-US"/>
        </a:p>
      </dgm:t>
    </dgm:pt>
    <dgm:pt modelId="{6B682AEE-6910-49B5-9490-1C8FA1B4DF09}" type="sibTrans" cxnId="{A056458E-8897-4732-B56B-333872C5CF7B}">
      <dgm:prSet/>
      <dgm:spPr/>
      <dgm:t>
        <a:bodyPr/>
        <a:lstStyle/>
        <a:p>
          <a:endParaRPr lang="en-US"/>
        </a:p>
      </dgm:t>
    </dgm:pt>
    <dgm:pt modelId="{2B40F809-ED28-4F95-892A-A42CE35BBFF4}">
      <dgm:prSet phldrT="[Text]"/>
      <dgm:spPr/>
      <dgm:t>
        <a:bodyPr/>
        <a:lstStyle/>
        <a:p>
          <a:r>
            <a:rPr lang="en-US"/>
            <a:t>Ethereum</a:t>
          </a:r>
        </a:p>
      </dgm:t>
    </dgm:pt>
    <dgm:pt modelId="{89D9B241-0749-481D-B2A1-975609479887}" type="parTrans" cxnId="{BB073C3F-2315-47D2-BCF4-FEEF9BDE59CF}">
      <dgm:prSet/>
      <dgm:spPr/>
      <dgm:t>
        <a:bodyPr/>
        <a:lstStyle/>
        <a:p>
          <a:endParaRPr lang="en-US"/>
        </a:p>
      </dgm:t>
    </dgm:pt>
    <dgm:pt modelId="{20947954-A905-4913-B028-202AD5F709CC}" type="sibTrans" cxnId="{BB073C3F-2315-47D2-BCF4-FEEF9BDE59CF}">
      <dgm:prSet/>
      <dgm:spPr/>
      <dgm:t>
        <a:bodyPr/>
        <a:lstStyle/>
        <a:p>
          <a:endParaRPr lang="en-US"/>
        </a:p>
      </dgm:t>
    </dgm:pt>
    <dgm:pt modelId="{4B43DF55-9243-4244-ACE3-4D8CC7BA49C9}">
      <dgm:prSet phldrT="[Text]"/>
      <dgm:spPr/>
      <dgm:t>
        <a:bodyPr/>
        <a:lstStyle/>
        <a:p>
          <a:r>
            <a:rPr lang="en-US"/>
            <a:t>Hyperledger</a:t>
          </a:r>
        </a:p>
      </dgm:t>
    </dgm:pt>
    <dgm:pt modelId="{3AA5E135-29F9-4F4B-B734-6BC9643B4976}" type="parTrans" cxnId="{CE4D22B9-64CF-4FB5-A115-75CEB3B1EC26}">
      <dgm:prSet/>
      <dgm:spPr/>
      <dgm:t>
        <a:bodyPr/>
        <a:lstStyle/>
        <a:p>
          <a:endParaRPr lang="en-US"/>
        </a:p>
      </dgm:t>
    </dgm:pt>
    <dgm:pt modelId="{14708F7C-AD87-4906-961E-DF7E21A9610A}" type="sibTrans" cxnId="{CE4D22B9-64CF-4FB5-A115-75CEB3B1EC26}">
      <dgm:prSet/>
      <dgm:spPr/>
      <dgm:t>
        <a:bodyPr/>
        <a:lstStyle/>
        <a:p>
          <a:endParaRPr lang="en-US"/>
        </a:p>
      </dgm:t>
    </dgm:pt>
    <dgm:pt modelId="{1090D9A7-B101-4596-A495-7BC45C8C0608}" type="pres">
      <dgm:prSet presAssocID="{502041EF-7B3E-4268-8498-BF46502083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72504E-34A5-48A4-A0A0-62638652162C}" type="pres">
      <dgm:prSet presAssocID="{3F6BF4F9-AF06-4D91-9D19-654D4814AA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95784-AB59-4903-B8AD-0657E201023C}" type="pres">
      <dgm:prSet presAssocID="{6B682AEE-6910-49B5-9490-1C8FA1B4DF0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FACCD7-EEB1-4DA6-9D7B-CB134BE052E9}" type="pres">
      <dgm:prSet presAssocID="{6B682AEE-6910-49B5-9490-1C8FA1B4DF0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586473-0907-4B20-AC46-B1F88F850D8F}" type="pres">
      <dgm:prSet presAssocID="{2B40F809-ED28-4F95-892A-A42CE35BBFF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F152F-7513-4D11-89EA-614A8AAF0858}" type="pres">
      <dgm:prSet presAssocID="{20947954-A905-4913-B028-202AD5F709C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DCBA539-09FC-4B85-835B-2C7928CB697D}" type="pres">
      <dgm:prSet presAssocID="{20947954-A905-4913-B028-202AD5F709C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0F62249-0A11-465F-9B9C-40B98CC4DC5C}" type="pres">
      <dgm:prSet presAssocID="{4B43DF55-9243-4244-ACE3-4D8CC7BA49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C19E3-CF9D-4635-B893-8A7156DF53AE}" type="presOf" srcId="{502041EF-7B3E-4268-8498-BF4650208335}" destId="{1090D9A7-B101-4596-A495-7BC45C8C0608}" srcOrd="0" destOrd="0" presId="urn:microsoft.com/office/officeart/2005/8/layout/process1"/>
    <dgm:cxn modelId="{AC47ED99-7E1D-475F-952E-2E67031C14C0}" type="presOf" srcId="{20947954-A905-4913-B028-202AD5F709CC}" destId="{0DCBA539-09FC-4B85-835B-2C7928CB697D}" srcOrd="1" destOrd="0" presId="urn:microsoft.com/office/officeart/2005/8/layout/process1"/>
    <dgm:cxn modelId="{614214E5-344C-4F63-B466-E5E4003513A1}" type="presOf" srcId="{6B682AEE-6910-49B5-9490-1C8FA1B4DF09}" destId="{BE295784-AB59-4903-B8AD-0657E201023C}" srcOrd="0" destOrd="0" presId="urn:microsoft.com/office/officeart/2005/8/layout/process1"/>
    <dgm:cxn modelId="{A056458E-8897-4732-B56B-333872C5CF7B}" srcId="{502041EF-7B3E-4268-8498-BF4650208335}" destId="{3F6BF4F9-AF06-4D91-9D19-654D4814AA63}" srcOrd="0" destOrd="0" parTransId="{B2E398CF-B9CE-47BE-9A9E-D43D51FC050C}" sibTransId="{6B682AEE-6910-49B5-9490-1C8FA1B4DF09}"/>
    <dgm:cxn modelId="{E3E44683-C919-4660-B49C-ED8728BA1EA2}" type="presOf" srcId="{6B682AEE-6910-49B5-9490-1C8FA1B4DF09}" destId="{38FACCD7-EEB1-4DA6-9D7B-CB134BE052E9}" srcOrd="1" destOrd="0" presId="urn:microsoft.com/office/officeart/2005/8/layout/process1"/>
    <dgm:cxn modelId="{7BA41F88-BD08-47C6-BCFD-064705AF5492}" type="presOf" srcId="{3F6BF4F9-AF06-4D91-9D19-654D4814AA63}" destId="{F672504E-34A5-48A4-A0A0-62638652162C}" srcOrd="0" destOrd="0" presId="urn:microsoft.com/office/officeart/2005/8/layout/process1"/>
    <dgm:cxn modelId="{81CDA57F-CDDE-44BB-8FCA-A04EBF787A4D}" type="presOf" srcId="{2B40F809-ED28-4F95-892A-A42CE35BBFF4}" destId="{D1586473-0907-4B20-AC46-B1F88F850D8F}" srcOrd="0" destOrd="0" presId="urn:microsoft.com/office/officeart/2005/8/layout/process1"/>
    <dgm:cxn modelId="{44E8A0B7-50AC-446D-8BD5-9A079DCB5EF2}" type="presOf" srcId="{4B43DF55-9243-4244-ACE3-4D8CC7BA49C9}" destId="{50F62249-0A11-465F-9B9C-40B98CC4DC5C}" srcOrd="0" destOrd="0" presId="urn:microsoft.com/office/officeart/2005/8/layout/process1"/>
    <dgm:cxn modelId="{BB073C3F-2315-47D2-BCF4-FEEF9BDE59CF}" srcId="{502041EF-7B3E-4268-8498-BF4650208335}" destId="{2B40F809-ED28-4F95-892A-A42CE35BBFF4}" srcOrd="1" destOrd="0" parTransId="{89D9B241-0749-481D-B2A1-975609479887}" sibTransId="{20947954-A905-4913-B028-202AD5F709CC}"/>
    <dgm:cxn modelId="{CE4D22B9-64CF-4FB5-A115-75CEB3B1EC26}" srcId="{502041EF-7B3E-4268-8498-BF4650208335}" destId="{4B43DF55-9243-4244-ACE3-4D8CC7BA49C9}" srcOrd="2" destOrd="0" parTransId="{3AA5E135-29F9-4F4B-B734-6BC9643B4976}" sibTransId="{14708F7C-AD87-4906-961E-DF7E21A9610A}"/>
    <dgm:cxn modelId="{C5EBE6B3-B74D-44F8-BA42-D89242892193}" type="presOf" srcId="{20947954-A905-4913-B028-202AD5F709CC}" destId="{589F152F-7513-4D11-89EA-614A8AAF0858}" srcOrd="0" destOrd="0" presId="urn:microsoft.com/office/officeart/2005/8/layout/process1"/>
    <dgm:cxn modelId="{37C3A4B2-2AE4-437A-AC52-43DF26DFAC28}" type="presParOf" srcId="{1090D9A7-B101-4596-A495-7BC45C8C0608}" destId="{F672504E-34A5-48A4-A0A0-62638652162C}" srcOrd="0" destOrd="0" presId="urn:microsoft.com/office/officeart/2005/8/layout/process1"/>
    <dgm:cxn modelId="{AAECFA2E-E23F-447B-834B-DD1BC9E9FD8D}" type="presParOf" srcId="{1090D9A7-B101-4596-A495-7BC45C8C0608}" destId="{BE295784-AB59-4903-B8AD-0657E201023C}" srcOrd="1" destOrd="0" presId="urn:microsoft.com/office/officeart/2005/8/layout/process1"/>
    <dgm:cxn modelId="{C759B34E-02DF-479B-ABF7-EEFD9A09D784}" type="presParOf" srcId="{BE295784-AB59-4903-B8AD-0657E201023C}" destId="{38FACCD7-EEB1-4DA6-9D7B-CB134BE052E9}" srcOrd="0" destOrd="0" presId="urn:microsoft.com/office/officeart/2005/8/layout/process1"/>
    <dgm:cxn modelId="{A29120D1-F8A4-4B11-B82D-747E3F93D213}" type="presParOf" srcId="{1090D9A7-B101-4596-A495-7BC45C8C0608}" destId="{D1586473-0907-4B20-AC46-B1F88F850D8F}" srcOrd="2" destOrd="0" presId="urn:microsoft.com/office/officeart/2005/8/layout/process1"/>
    <dgm:cxn modelId="{1CA78974-8E4D-44A5-87FA-E569F47C1031}" type="presParOf" srcId="{1090D9A7-B101-4596-A495-7BC45C8C0608}" destId="{589F152F-7513-4D11-89EA-614A8AAF0858}" srcOrd="3" destOrd="0" presId="urn:microsoft.com/office/officeart/2005/8/layout/process1"/>
    <dgm:cxn modelId="{A122AF9E-4E52-4AD5-8F11-E99007D16304}" type="presParOf" srcId="{589F152F-7513-4D11-89EA-614A8AAF0858}" destId="{0DCBA539-09FC-4B85-835B-2C7928CB697D}" srcOrd="0" destOrd="0" presId="urn:microsoft.com/office/officeart/2005/8/layout/process1"/>
    <dgm:cxn modelId="{7BABB695-46F5-4A09-AA9D-0CF5C4A09A17}" type="presParOf" srcId="{1090D9A7-B101-4596-A495-7BC45C8C0608}" destId="{50F62249-0A11-465F-9B9C-40B98CC4DC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83A099-7B83-42BD-B79C-7EE1D884D87C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77D2AA-B6C6-4F47-9B6C-3F5E587439E8}">
      <dgm:prSet/>
      <dgm:spPr/>
      <dgm:t>
        <a:bodyPr/>
        <a:lstStyle/>
        <a:p>
          <a:r>
            <a:rPr lang="en-US"/>
            <a:t>Made for Developers</a:t>
          </a:r>
        </a:p>
      </dgm:t>
    </dgm:pt>
    <dgm:pt modelId="{7661D793-F734-4F62-9490-3DFFFE33FE85}" type="parTrans" cxnId="{4BCF6359-4791-4123-B7D2-918BA22DC490}">
      <dgm:prSet/>
      <dgm:spPr/>
      <dgm:t>
        <a:bodyPr/>
        <a:lstStyle/>
        <a:p>
          <a:endParaRPr lang="en-US"/>
        </a:p>
      </dgm:t>
    </dgm:pt>
    <dgm:pt modelId="{DCA1CE90-C460-45CE-866A-37C9D60DB0E8}" type="sibTrans" cxnId="{4BCF6359-4791-4123-B7D2-918BA22DC490}">
      <dgm:prSet/>
      <dgm:spPr/>
      <dgm:t>
        <a:bodyPr/>
        <a:lstStyle/>
        <a:p>
          <a:endParaRPr lang="en-US"/>
        </a:p>
      </dgm:t>
    </dgm:pt>
    <dgm:pt modelId="{CDAF9B52-930F-44AC-BC20-FBABF83C91DE}">
      <dgm:prSet/>
      <dgm:spPr/>
      <dgm:t>
        <a:bodyPr/>
        <a:lstStyle/>
        <a:p>
          <a:r>
            <a:rPr lang="en-US"/>
            <a:t>Platform to create Blockchain Applications </a:t>
          </a:r>
        </a:p>
      </dgm:t>
    </dgm:pt>
    <dgm:pt modelId="{49DDA88C-301B-42A0-AA75-E94B7E98A2E3}" type="parTrans" cxnId="{7B7915EA-AA17-4D92-A568-5138ED2AB50F}">
      <dgm:prSet/>
      <dgm:spPr/>
      <dgm:t>
        <a:bodyPr/>
        <a:lstStyle/>
        <a:p>
          <a:endParaRPr lang="en-US"/>
        </a:p>
      </dgm:t>
    </dgm:pt>
    <dgm:pt modelId="{6ED7FA38-342F-4ECC-B9E6-3713E52154B9}" type="sibTrans" cxnId="{7B7915EA-AA17-4D92-A568-5138ED2AB50F}">
      <dgm:prSet/>
      <dgm:spPr/>
      <dgm:t>
        <a:bodyPr/>
        <a:lstStyle/>
        <a:p>
          <a:endParaRPr lang="en-US"/>
        </a:p>
      </dgm:t>
    </dgm:pt>
    <dgm:pt modelId="{6481F63F-7F54-4754-935F-C7C145185BF1}">
      <dgm:prSet/>
      <dgm:spPr/>
      <dgm:t>
        <a:bodyPr/>
        <a:lstStyle/>
        <a:p>
          <a:r>
            <a:rPr lang="en-US"/>
            <a:t>More than just cash transactions!</a:t>
          </a:r>
        </a:p>
      </dgm:t>
    </dgm:pt>
    <dgm:pt modelId="{0D47D651-6E14-4D8A-888A-09699543A913}" type="parTrans" cxnId="{8B8552B6-DB40-4591-802E-762E5D5FD953}">
      <dgm:prSet/>
      <dgm:spPr/>
      <dgm:t>
        <a:bodyPr/>
        <a:lstStyle/>
        <a:p>
          <a:endParaRPr lang="en-US"/>
        </a:p>
      </dgm:t>
    </dgm:pt>
    <dgm:pt modelId="{C4EDE84C-A724-4F9B-9307-F6F24798EF54}" type="sibTrans" cxnId="{8B8552B6-DB40-4591-802E-762E5D5FD953}">
      <dgm:prSet/>
      <dgm:spPr/>
      <dgm:t>
        <a:bodyPr/>
        <a:lstStyle/>
        <a:p>
          <a:endParaRPr lang="en-US"/>
        </a:p>
      </dgm:t>
    </dgm:pt>
    <dgm:pt modelId="{A74E29B8-F36E-471C-A2D1-A6B3333395A9}" type="pres">
      <dgm:prSet presAssocID="{6B83A099-7B83-42BD-B79C-7EE1D884D87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E2E15EE-652D-4516-AC82-DBCB0AE48AA7}" type="pres">
      <dgm:prSet presAssocID="{A277D2AA-B6C6-4F47-9B6C-3F5E587439E8}" presName="thickLine" presStyleLbl="alignNode1" presStyleIdx="0" presStyleCnt="3"/>
      <dgm:spPr/>
    </dgm:pt>
    <dgm:pt modelId="{5D92EBB9-B966-4812-AB58-769C2AE899D2}" type="pres">
      <dgm:prSet presAssocID="{A277D2AA-B6C6-4F47-9B6C-3F5E587439E8}" presName="horz1" presStyleCnt="0"/>
      <dgm:spPr/>
    </dgm:pt>
    <dgm:pt modelId="{37400392-D68A-4CE9-8F58-0010B6B60469}" type="pres">
      <dgm:prSet presAssocID="{A277D2AA-B6C6-4F47-9B6C-3F5E587439E8}" presName="tx1" presStyleLbl="revTx" presStyleIdx="0" presStyleCnt="3"/>
      <dgm:spPr/>
      <dgm:t>
        <a:bodyPr/>
        <a:lstStyle/>
        <a:p>
          <a:endParaRPr lang="en-US"/>
        </a:p>
      </dgm:t>
    </dgm:pt>
    <dgm:pt modelId="{AADEA91D-67FC-450B-B931-7F0217BD7BD7}" type="pres">
      <dgm:prSet presAssocID="{A277D2AA-B6C6-4F47-9B6C-3F5E587439E8}" presName="vert1" presStyleCnt="0"/>
      <dgm:spPr/>
    </dgm:pt>
    <dgm:pt modelId="{4BEA0DCA-C281-4D43-9E6B-9D7C4AB67CDC}" type="pres">
      <dgm:prSet presAssocID="{CDAF9B52-930F-44AC-BC20-FBABF83C91DE}" presName="thickLine" presStyleLbl="alignNode1" presStyleIdx="1" presStyleCnt="3"/>
      <dgm:spPr/>
    </dgm:pt>
    <dgm:pt modelId="{01E9688B-526B-4CD4-8CE8-A444102FC006}" type="pres">
      <dgm:prSet presAssocID="{CDAF9B52-930F-44AC-BC20-FBABF83C91DE}" presName="horz1" presStyleCnt="0"/>
      <dgm:spPr/>
    </dgm:pt>
    <dgm:pt modelId="{E458609F-9CDB-45D8-9E40-98B97FD58197}" type="pres">
      <dgm:prSet presAssocID="{CDAF9B52-930F-44AC-BC20-FBABF83C91DE}" presName="tx1" presStyleLbl="revTx" presStyleIdx="1" presStyleCnt="3"/>
      <dgm:spPr/>
      <dgm:t>
        <a:bodyPr/>
        <a:lstStyle/>
        <a:p>
          <a:endParaRPr lang="en-US"/>
        </a:p>
      </dgm:t>
    </dgm:pt>
    <dgm:pt modelId="{62D72BEC-43BB-4774-B1DB-FA67648CBB46}" type="pres">
      <dgm:prSet presAssocID="{CDAF9B52-930F-44AC-BC20-FBABF83C91DE}" presName="vert1" presStyleCnt="0"/>
      <dgm:spPr/>
    </dgm:pt>
    <dgm:pt modelId="{03157BD9-F1A0-4315-8925-B119CA659D49}" type="pres">
      <dgm:prSet presAssocID="{6481F63F-7F54-4754-935F-C7C145185BF1}" presName="thickLine" presStyleLbl="alignNode1" presStyleIdx="2" presStyleCnt="3"/>
      <dgm:spPr/>
    </dgm:pt>
    <dgm:pt modelId="{BD2E40AA-9714-40F3-B195-8F94BCD3727B}" type="pres">
      <dgm:prSet presAssocID="{6481F63F-7F54-4754-935F-C7C145185BF1}" presName="horz1" presStyleCnt="0"/>
      <dgm:spPr/>
    </dgm:pt>
    <dgm:pt modelId="{FEBBDAF0-B068-42D0-8EE8-9B7799650643}" type="pres">
      <dgm:prSet presAssocID="{6481F63F-7F54-4754-935F-C7C145185BF1}" presName="tx1" presStyleLbl="revTx" presStyleIdx="2" presStyleCnt="3"/>
      <dgm:spPr/>
      <dgm:t>
        <a:bodyPr/>
        <a:lstStyle/>
        <a:p>
          <a:endParaRPr lang="en-US"/>
        </a:p>
      </dgm:t>
    </dgm:pt>
    <dgm:pt modelId="{86871F1C-C3B3-4489-8AB1-FE1CCEF4B660}" type="pres">
      <dgm:prSet presAssocID="{6481F63F-7F54-4754-935F-C7C145185BF1}" presName="vert1" presStyleCnt="0"/>
      <dgm:spPr/>
    </dgm:pt>
  </dgm:ptLst>
  <dgm:cxnLst>
    <dgm:cxn modelId="{080E7CAB-DC55-41F2-9608-B51303432327}" type="presOf" srcId="{A277D2AA-B6C6-4F47-9B6C-3F5E587439E8}" destId="{37400392-D68A-4CE9-8F58-0010B6B60469}" srcOrd="0" destOrd="0" presId="urn:microsoft.com/office/officeart/2008/layout/LinedList"/>
    <dgm:cxn modelId="{83C1D9FF-0C60-4383-AC41-DF3D4D4F0C5E}" type="presOf" srcId="{6B83A099-7B83-42BD-B79C-7EE1D884D87C}" destId="{A74E29B8-F36E-471C-A2D1-A6B3333395A9}" srcOrd="0" destOrd="0" presId="urn:microsoft.com/office/officeart/2008/layout/LinedList"/>
    <dgm:cxn modelId="{261A2C8D-32B1-48D5-B227-49011480091F}" type="presOf" srcId="{CDAF9B52-930F-44AC-BC20-FBABF83C91DE}" destId="{E458609F-9CDB-45D8-9E40-98B97FD58197}" srcOrd="0" destOrd="0" presId="urn:microsoft.com/office/officeart/2008/layout/LinedList"/>
    <dgm:cxn modelId="{4BCF6359-4791-4123-B7D2-918BA22DC490}" srcId="{6B83A099-7B83-42BD-B79C-7EE1D884D87C}" destId="{A277D2AA-B6C6-4F47-9B6C-3F5E587439E8}" srcOrd="0" destOrd="0" parTransId="{7661D793-F734-4F62-9490-3DFFFE33FE85}" sibTransId="{DCA1CE90-C460-45CE-866A-37C9D60DB0E8}"/>
    <dgm:cxn modelId="{B1262931-931B-480B-B599-514503CC1316}" type="presOf" srcId="{6481F63F-7F54-4754-935F-C7C145185BF1}" destId="{FEBBDAF0-B068-42D0-8EE8-9B7799650643}" srcOrd="0" destOrd="0" presId="urn:microsoft.com/office/officeart/2008/layout/LinedList"/>
    <dgm:cxn modelId="{7B7915EA-AA17-4D92-A568-5138ED2AB50F}" srcId="{6B83A099-7B83-42BD-B79C-7EE1D884D87C}" destId="{CDAF9B52-930F-44AC-BC20-FBABF83C91DE}" srcOrd="1" destOrd="0" parTransId="{49DDA88C-301B-42A0-AA75-E94B7E98A2E3}" sibTransId="{6ED7FA38-342F-4ECC-B9E6-3713E52154B9}"/>
    <dgm:cxn modelId="{8B8552B6-DB40-4591-802E-762E5D5FD953}" srcId="{6B83A099-7B83-42BD-B79C-7EE1D884D87C}" destId="{6481F63F-7F54-4754-935F-C7C145185BF1}" srcOrd="2" destOrd="0" parTransId="{0D47D651-6E14-4D8A-888A-09699543A913}" sibTransId="{C4EDE84C-A724-4F9B-9307-F6F24798EF54}"/>
    <dgm:cxn modelId="{AD1EA808-70AA-4C8D-82DE-6711418F48B9}" type="presParOf" srcId="{A74E29B8-F36E-471C-A2D1-A6B3333395A9}" destId="{0E2E15EE-652D-4516-AC82-DBCB0AE48AA7}" srcOrd="0" destOrd="0" presId="urn:microsoft.com/office/officeart/2008/layout/LinedList"/>
    <dgm:cxn modelId="{93CFE6AF-17D6-4F3C-B497-9E81923D1596}" type="presParOf" srcId="{A74E29B8-F36E-471C-A2D1-A6B3333395A9}" destId="{5D92EBB9-B966-4812-AB58-769C2AE899D2}" srcOrd="1" destOrd="0" presId="urn:microsoft.com/office/officeart/2008/layout/LinedList"/>
    <dgm:cxn modelId="{A7C4BA9D-1D9F-4C88-9783-41D5A8A1E060}" type="presParOf" srcId="{5D92EBB9-B966-4812-AB58-769C2AE899D2}" destId="{37400392-D68A-4CE9-8F58-0010B6B60469}" srcOrd="0" destOrd="0" presId="urn:microsoft.com/office/officeart/2008/layout/LinedList"/>
    <dgm:cxn modelId="{75E0FA74-A5EF-45C4-A111-7728A282A38B}" type="presParOf" srcId="{5D92EBB9-B966-4812-AB58-769C2AE899D2}" destId="{AADEA91D-67FC-450B-B931-7F0217BD7BD7}" srcOrd="1" destOrd="0" presId="urn:microsoft.com/office/officeart/2008/layout/LinedList"/>
    <dgm:cxn modelId="{DC23469D-257E-429E-8BB3-03E44E495DE1}" type="presParOf" srcId="{A74E29B8-F36E-471C-A2D1-A6B3333395A9}" destId="{4BEA0DCA-C281-4D43-9E6B-9D7C4AB67CDC}" srcOrd="2" destOrd="0" presId="urn:microsoft.com/office/officeart/2008/layout/LinedList"/>
    <dgm:cxn modelId="{E32A2E01-9349-492A-A137-1D3A9BB975A1}" type="presParOf" srcId="{A74E29B8-F36E-471C-A2D1-A6B3333395A9}" destId="{01E9688B-526B-4CD4-8CE8-A444102FC006}" srcOrd="3" destOrd="0" presId="urn:microsoft.com/office/officeart/2008/layout/LinedList"/>
    <dgm:cxn modelId="{1C32B55B-9C18-4394-90DF-AB6CA96FE226}" type="presParOf" srcId="{01E9688B-526B-4CD4-8CE8-A444102FC006}" destId="{E458609F-9CDB-45D8-9E40-98B97FD58197}" srcOrd="0" destOrd="0" presId="urn:microsoft.com/office/officeart/2008/layout/LinedList"/>
    <dgm:cxn modelId="{D059EA70-80FC-44C2-9290-EE79DF8D3E5B}" type="presParOf" srcId="{01E9688B-526B-4CD4-8CE8-A444102FC006}" destId="{62D72BEC-43BB-4774-B1DB-FA67648CBB46}" srcOrd="1" destOrd="0" presId="urn:microsoft.com/office/officeart/2008/layout/LinedList"/>
    <dgm:cxn modelId="{A48CC03E-1C29-4AB2-83BA-17B2F9542C3E}" type="presParOf" srcId="{A74E29B8-F36E-471C-A2D1-A6B3333395A9}" destId="{03157BD9-F1A0-4315-8925-B119CA659D49}" srcOrd="4" destOrd="0" presId="urn:microsoft.com/office/officeart/2008/layout/LinedList"/>
    <dgm:cxn modelId="{E9584910-9E52-47A8-9910-089C2D81BF4A}" type="presParOf" srcId="{A74E29B8-F36E-471C-A2D1-A6B3333395A9}" destId="{BD2E40AA-9714-40F3-B195-8F94BCD3727B}" srcOrd="5" destOrd="0" presId="urn:microsoft.com/office/officeart/2008/layout/LinedList"/>
    <dgm:cxn modelId="{677F013D-CB2C-43B9-BC1E-9F635171210B}" type="presParOf" srcId="{BD2E40AA-9714-40F3-B195-8F94BCD3727B}" destId="{FEBBDAF0-B068-42D0-8EE8-9B7799650643}" srcOrd="0" destOrd="0" presId="urn:microsoft.com/office/officeart/2008/layout/LinedList"/>
    <dgm:cxn modelId="{CCBBC538-9877-423B-A3D7-033D1B8756E7}" type="presParOf" srcId="{BD2E40AA-9714-40F3-B195-8F94BCD3727B}" destId="{86871F1C-C3B3-4489-8AB1-FE1CCEF4B6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56FBB-E64D-4AB5-A797-BC4E91BAFD21}">
      <dsp:nvSpPr>
        <dsp:cNvPr id="0" name=""/>
        <dsp:cNvSpPr/>
      </dsp:nvSpPr>
      <dsp:spPr>
        <a:xfrm>
          <a:off x="0" y="0"/>
          <a:ext cx="5759376" cy="7990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Computer science</a:t>
          </a:r>
        </a:p>
      </dsp:txBody>
      <dsp:txXfrm>
        <a:off x="23404" y="23404"/>
        <a:ext cx="4829580" cy="752276"/>
      </dsp:txXfrm>
    </dsp:sp>
    <dsp:sp modelId="{F1775D7B-489C-43C8-8FE0-ECB80466C5F9}">
      <dsp:nvSpPr>
        <dsp:cNvPr id="0" name=""/>
        <dsp:cNvSpPr/>
      </dsp:nvSpPr>
      <dsp:spPr>
        <a:xfrm>
          <a:off x="482347" y="944372"/>
          <a:ext cx="5759376" cy="7990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Defense contracting</a:t>
          </a:r>
        </a:p>
      </dsp:txBody>
      <dsp:txXfrm>
        <a:off x="505751" y="967776"/>
        <a:ext cx="4710815" cy="752276"/>
      </dsp:txXfrm>
    </dsp:sp>
    <dsp:sp modelId="{AE126ABA-9E28-4984-B78E-F38AC75A5B0B}">
      <dsp:nvSpPr>
        <dsp:cNvPr id="0" name=""/>
        <dsp:cNvSpPr/>
      </dsp:nvSpPr>
      <dsp:spPr>
        <a:xfrm>
          <a:off x="957496" y="1888744"/>
          <a:ext cx="5759376" cy="7990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Cyber Operations</a:t>
          </a:r>
        </a:p>
      </dsp:txBody>
      <dsp:txXfrm>
        <a:off x="980900" y="1912148"/>
        <a:ext cx="4718014" cy="752276"/>
      </dsp:txXfrm>
    </dsp:sp>
    <dsp:sp modelId="{23A8F71A-81C0-4A37-8F21-3AD90717A8EC}">
      <dsp:nvSpPr>
        <dsp:cNvPr id="0" name=""/>
        <dsp:cNvSpPr/>
      </dsp:nvSpPr>
      <dsp:spPr>
        <a:xfrm>
          <a:off x="1439844" y="2833116"/>
          <a:ext cx="5759376" cy="79908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Blockchain startups! </a:t>
          </a:r>
        </a:p>
      </dsp:txBody>
      <dsp:txXfrm>
        <a:off x="1463248" y="2856520"/>
        <a:ext cx="4710815" cy="752276"/>
      </dsp:txXfrm>
    </dsp:sp>
    <dsp:sp modelId="{04DADFC7-2AEF-4AD4-A004-1DC7FF2F558D}">
      <dsp:nvSpPr>
        <dsp:cNvPr id="0" name=""/>
        <dsp:cNvSpPr/>
      </dsp:nvSpPr>
      <dsp:spPr>
        <a:xfrm>
          <a:off x="5239971" y="612025"/>
          <a:ext cx="519404" cy="519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56837" y="612025"/>
        <a:ext cx="285672" cy="390852"/>
      </dsp:txXfrm>
    </dsp:sp>
    <dsp:sp modelId="{E75B3F2D-5155-4956-86BC-4DB247CB1357}">
      <dsp:nvSpPr>
        <dsp:cNvPr id="0" name=""/>
        <dsp:cNvSpPr/>
      </dsp:nvSpPr>
      <dsp:spPr>
        <a:xfrm>
          <a:off x="5722319" y="1556397"/>
          <a:ext cx="519404" cy="519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839185" y="1556397"/>
        <a:ext cx="285672" cy="390852"/>
      </dsp:txXfrm>
    </dsp:sp>
    <dsp:sp modelId="{066F694F-9A54-4436-80D3-FAFD773A6479}">
      <dsp:nvSpPr>
        <dsp:cNvPr id="0" name=""/>
        <dsp:cNvSpPr/>
      </dsp:nvSpPr>
      <dsp:spPr>
        <a:xfrm>
          <a:off x="6197467" y="2500769"/>
          <a:ext cx="519404" cy="519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314333" y="2500769"/>
        <a:ext cx="285672" cy="390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2B5DE-ACCB-486F-A60A-0C84B02C80BF}">
      <dsp:nvSpPr>
        <dsp:cNvPr id="0" name=""/>
        <dsp:cNvSpPr/>
      </dsp:nvSpPr>
      <dsp:spPr>
        <a:xfrm>
          <a:off x="1093" y="173448"/>
          <a:ext cx="6082665" cy="1180800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Accounts</a:t>
          </a:r>
        </a:p>
      </dsp:txBody>
      <dsp:txXfrm>
        <a:off x="1093" y="173448"/>
        <a:ext cx="6082665" cy="1180800"/>
      </dsp:txXfrm>
    </dsp:sp>
    <dsp:sp modelId="{9C0F0D22-49D3-45C4-9492-60B82001FA98}">
      <dsp:nvSpPr>
        <dsp:cNvPr id="0" name=""/>
        <dsp:cNvSpPr/>
      </dsp:nvSpPr>
      <dsp:spPr>
        <a:xfrm>
          <a:off x="1093" y="1354248"/>
          <a:ext cx="608266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/>
            <a:t>Address (public key)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/>
            <a:t>Private key</a:t>
          </a:r>
        </a:p>
      </dsp:txBody>
      <dsp:txXfrm>
        <a:off x="1093" y="1354248"/>
        <a:ext cx="6082665" cy="1800720"/>
      </dsp:txXfrm>
    </dsp:sp>
    <dsp:sp modelId="{34A9AF1D-056B-43BA-AD85-5ECC5EAFCD40}">
      <dsp:nvSpPr>
        <dsp:cNvPr id="0" name=""/>
        <dsp:cNvSpPr/>
      </dsp:nvSpPr>
      <dsp:spPr>
        <a:xfrm>
          <a:off x="6935331" y="217302"/>
          <a:ext cx="5158039" cy="1122326"/>
        </a:xfrm>
        <a:prstGeom prst="rect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/>
            <a:t>Smart Contracts</a:t>
          </a:r>
        </a:p>
      </dsp:txBody>
      <dsp:txXfrm>
        <a:off x="6935331" y="217302"/>
        <a:ext cx="5158039" cy="1122326"/>
      </dsp:txXfrm>
    </dsp:sp>
    <dsp:sp modelId="{30F5CE95-AD76-46AC-B1BE-3CEF5223951D}">
      <dsp:nvSpPr>
        <dsp:cNvPr id="0" name=""/>
        <dsp:cNvSpPr/>
      </dsp:nvSpPr>
      <dsp:spPr>
        <a:xfrm>
          <a:off x="6984449" y="1310393"/>
          <a:ext cx="5059804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/>
            <a:t>Address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/>
            <a:t>Program </a:t>
          </a:r>
        </a:p>
      </dsp:txBody>
      <dsp:txXfrm>
        <a:off x="6984449" y="1310393"/>
        <a:ext cx="5059804" cy="18007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5E1AF-B4E3-4DA1-806D-3342F4808222}">
      <dsp:nvSpPr>
        <dsp:cNvPr id="0" name=""/>
        <dsp:cNvSpPr/>
      </dsp:nvSpPr>
      <dsp:spPr>
        <a:xfrm>
          <a:off x="0" y="66762"/>
          <a:ext cx="5816600" cy="99450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Algorithmic Enforcement of agreements</a:t>
          </a:r>
        </a:p>
      </dsp:txBody>
      <dsp:txXfrm>
        <a:off x="48547" y="115309"/>
        <a:ext cx="5719506" cy="897406"/>
      </dsp:txXfrm>
    </dsp:sp>
    <dsp:sp modelId="{5FBCAE35-A541-4267-8204-98890F407D68}">
      <dsp:nvSpPr>
        <dsp:cNvPr id="0" name=""/>
        <dsp:cNvSpPr/>
      </dsp:nvSpPr>
      <dsp:spPr>
        <a:xfrm>
          <a:off x="0" y="1133262"/>
          <a:ext cx="5816600" cy="9945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Human cooperation</a:t>
          </a:r>
        </a:p>
      </dsp:txBody>
      <dsp:txXfrm>
        <a:off x="48547" y="1181809"/>
        <a:ext cx="5719506" cy="897406"/>
      </dsp:txXfrm>
    </dsp:sp>
    <dsp:sp modelId="{528C0A37-4152-4602-A321-BD0FF677B554}">
      <dsp:nvSpPr>
        <dsp:cNvPr id="0" name=""/>
        <dsp:cNvSpPr/>
      </dsp:nvSpPr>
      <dsp:spPr>
        <a:xfrm>
          <a:off x="0" y="2199762"/>
          <a:ext cx="5816600" cy="99450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Automates a physical contract</a:t>
          </a:r>
        </a:p>
      </dsp:txBody>
      <dsp:txXfrm>
        <a:off x="48547" y="2248309"/>
        <a:ext cx="5719506" cy="897406"/>
      </dsp:txXfrm>
    </dsp:sp>
    <dsp:sp modelId="{1B4E40D0-720F-46FE-9700-3AA4FF4101D6}">
      <dsp:nvSpPr>
        <dsp:cNvPr id="0" name=""/>
        <dsp:cNvSpPr/>
      </dsp:nvSpPr>
      <dsp:spPr>
        <a:xfrm>
          <a:off x="0" y="3266262"/>
          <a:ext cx="5816600" cy="99450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Trustless, Immutable, Decentralized</a:t>
          </a:r>
        </a:p>
      </dsp:txBody>
      <dsp:txXfrm>
        <a:off x="48547" y="3314809"/>
        <a:ext cx="5719506" cy="897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76DC3-EE17-47F8-A2A1-D2269F1B0B2E}">
      <dsp:nvSpPr>
        <dsp:cNvPr id="0" name=""/>
        <dsp:cNvSpPr/>
      </dsp:nvSpPr>
      <dsp:spPr>
        <a:xfrm>
          <a:off x="1488" y="1287625"/>
          <a:ext cx="3482578" cy="174128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Language – Solidity</a:t>
          </a:r>
        </a:p>
      </dsp:txBody>
      <dsp:txXfrm>
        <a:off x="52489" y="1338626"/>
        <a:ext cx="3380576" cy="1639287"/>
      </dsp:txXfrm>
    </dsp:sp>
    <dsp:sp modelId="{B02AC407-8C46-4088-B8ED-72BD4E0AE6EC}">
      <dsp:nvSpPr>
        <dsp:cNvPr id="0" name=""/>
        <dsp:cNvSpPr/>
      </dsp:nvSpPr>
      <dsp:spPr>
        <a:xfrm>
          <a:off x="4354710" y="1287625"/>
          <a:ext cx="3482578" cy="174128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Compiler – Remix  </a:t>
          </a:r>
        </a:p>
      </dsp:txBody>
      <dsp:txXfrm>
        <a:off x="4405711" y="1338626"/>
        <a:ext cx="3380576" cy="1639287"/>
      </dsp:txXfrm>
    </dsp:sp>
    <dsp:sp modelId="{D46D14CF-2411-4CFF-9021-E4DEC67B3435}">
      <dsp:nvSpPr>
        <dsp:cNvPr id="0" name=""/>
        <dsp:cNvSpPr/>
      </dsp:nvSpPr>
      <dsp:spPr>
        <a:xfrm>
          <a:off x="8707933" y="1287625"/>
          <a:ext cx="3482578" cy="174128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Container/VM - Ethereum Virtual Machine</a:t>
          </a:r>
        </a:p>
      </dsp:txBody>
      <dsp:txXfrm>
        <a:off x="8758934" y="1338626"/>
        <a:ext cx="3380576" cy="16392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43723-AD24-4F89-B600-609B275540FE}">
      <dsp:nvSpPr>
        <dsp:cNvPr id="0" name=""/>
        <dsp:cNvSpPr/>
      </dsp:nvSpPr>
      <dsp:spPr>
        <a:xfrm rot="5400000">
          <a:off x="2159057" y="1092575"/>
          <a:ext cx="891955" cy="1015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0025A-A9FD-47F1-92B7-3B3A09D96492}">
      <dsp:nvSpPr>
        <dsp:cNvPr id="0" name=""/>
        <dsp:cNvSpPr/>
      </dsp:nvSpPr>
      <dsp:spPr>
        <a:xfrm>
          <a:off x="4865" y="103825"/>
          <a:ext cx="5337284" cy="105102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Solidity is compiled to EVM bytecode</a:t>
          </a:r>
        </a:p>
      </dsp:txBody>
      <dsp:txXfrm>
        <a:off x="56181" y="155141"/>
        <a:ext cx="5234652" cy="948388"/>
      </dsp:txXfrm>
    </dsp:sp>
    <dsp:sp modelId="{BCD2C6D6-AFB5-421B-A59A-18B919A9E1F3}">
      <dsp:nvSpPr>
        <dsp:cNvPr id="0" name=""/>
        <dsp:cNvSpPr/>
      </dsp:nvSpPr>
      <dsp:spPr>
        <a:xfrm>
          <a:off x="3424271" y="204064"/>
          <a:ext cx="1092068" cy="8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6E6B8-5E84-4532-80D5-4ED343FF2A48}">
      <dsp:nvSpPr>
        <dsp:cNvPr id="0" name=""/>
        <dsp:cNvSpPr/>
      </dsp:nvSpPr>
      <dsp:spPr>
        <a:xfrm rot="5400000">
          <a:off x="5104602" y="2273218"/>
          <a:ext cx="891955" cy="1015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98C37-52F6-4771-88FF-C4CF0B78B458}">
      <dsp:nvSpPr>
        <dsp:cNvPr id="0" name=""/>
        <dsp:cNvSpPr/>
      </dsp:nvSpPr>
      <dsp:spPr>
        <a:xfrm>
          <a:off x="2566761" y="1284468"/>
          <a:ext cx="6104580" cy="1051020"/>
        </a:xfrm>
        <a:prstGeom prst="roundRect">
          <a:avLst>
            <a:gd name="adj" fmla="val 16670"/>
          </a:avLst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EVM processes the transactions</a:t>
          </a:r>
        </a:p>
      </dsp:txBody>
      <dsp:txXfrm>
        <a:off x="2618077" y="1335784"/>
        <a:ext cx="6001948" cy="948388"/>
      </dsp:txXfrm>
    </dsp:sp>
    <dsp:sp modelId="{360FB8A6-3C15-4BAB-A8E5-41E8A8C35A1D}">
      <dsp:nvSpPr>
        <dsp:cNvPr id="0" name=""/>
        <dsp:cNvSpPr/>
      </dsp:nvSpPr>
      <dsp:spPr>
        <a:xfrm>
          <a:off x="6369815" y="1384707"/>
          <a:ext cx="1092068" cy="8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4DF7E-C017-4D9A-8AC6-CD9DC2C8A72A}">
      <dsp:nvSpPr>
        <dsp:cNvPr id="0" name=""/>
        <dsp:cNvSpPr/>
      </dsp:nvSpPr>
      <dsp:spPr>
        <a:xfrm rot="5400000">
          <a:off x="6952627" y="3453861"/>
          <a:ext cx="891955" cy="1015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54E39-EF2A-45B8-9AEB-EBAED91BBDF2}">
      <dsp:nvSpPr>
        <dsp:cNvPr id="0" name=""/>
        <dsp:cNvSpPr/>
      </dsp:nvSpPr>
      <dsp:spPr>
        <a:xfrm>
          <a:off x="5128658" y="2465111"/>
          <a:ext cx="4676837" cy="105102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Transaction is validated by consensus</a:t>
          </a:r>
        </a:p>
      </dsp:txBody>
      <dsp:txXfrm>
        <a:off x="5179974" y="2516427"/>
        <a:ext cx="4574205" cy="948388"/>
      </dsp:txXfrm>
    </dsp:sp>
    <dsp:sp modelId="{DF3D237C-E034-42E0-B843-7D65009C92F5}">
      <dsp:nvSpPr>
        <dsp:cNvPr id="0" name=""/>
        <dsp:cNvSpPr/>
      </dsp:nvSpPr>
      <dsp:spPr>
        <a:xfrm>
          <a:off x="8217841" y="2565349"/>
          <a:ext cx="1092068" cy="84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F4437-AD80-4F30-A583-600BCD9013AD}">
      <dsp:nvSpPr>
        <dsp:cNvPr id="0" name=""/>
        <dsp:cNvSpPr/>
      </dsp:nvSpPr>
      <dsp:spPr>
        <a:xfrm>
          <a:off x="7690555" y="3645754"/>
          <a:ext cx="4496579" cy="1051020"/>
        </a:xfrm>
        <a:prstGeom prst="roundRect">
          <a:avLst>
            <a:gd name="adj" fmla="val 1667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EVM changes state</a:t>
          </a:r>
        </a:p>
      </dsp:txBody>
      <dsp:txXfrm>
        <a:off x="7741871" y="3697070"/>
        <a:ext cx="4393947" cy="9483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624D6-D080-4D5B-9EB9-91EF9DFA4032}">
      <dsp:nvSpPr>
        <dsp:cNvPr id="0" name=""/>
        <dsp:cNvSpPr/>
      </dsp:nvSpPr>
      <dsp:spPr>
        <a:xfrm>
          <a:off x="5280" y="342324"/>
          <a:ext cx="25133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Foundation</a:t>
          </a:r>
        </a:p>
      </dsp:txBody>
      <dsp:txXfrm>
        <a:off x="5280" y="342324"/>
        <a:ext cx="2513321" cy="691200"/>
      </dsp:txXfrm>
    </dsp:sp>
    <dsp:sp modelId="{DFFAD021-BC26-4CC6-B131-835DDCAC5F2B}">
      <dsp:nvSpPr>
        <dsp:cNvPr id="0" name=""/>
        <dsp:cNvSpPr/>
      </dsp:nvSpPr>
      <dsp:spPr>
        <a:xfrm>
          <a:off x="77049" y="1033524"/>
          <a:ext cx="2369783" cy="1915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Accounts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Contracts</a:t>
          </a:r>
        </a:p>
      </dsp:txBody>
      <dsp:txXfrm>
        <a:off x="77049" y="1033524"/>
        <a:ext cx="2369783" cy="1915991"/>
      </dsp:txXfrm>
    </dsp:sp>
    <dsp:sp modelId="{9EE95BE7-307E-4EE1-ACEA-264250CA1BC5}">
      <dsp:nvSpPr>
        <dsp:cNvPr id="0" name=""/>
        <dsp:cNvSpPr/>
      </dsp:nvSpPr>
      <dsp:spPr>
        <a:xfrm>
          <a:off x="3476176" y="342324"/>
          <a:ext cx="373018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Transactions</a:t>
          </a:r>
        </a:p>
      </dsp:txBody>
      <dsp:txXfrm>
        <a:off x="3476176" y="342324"/>
        <a:ext cx="3730180" cy="691200"/>
      </dsp:txXfrm>
    </dsp:sp>
    <dsp:sp modelId="{B84EB438-13C1-4771-9D01-36238D7C05C2}">
      <dsp:nvSpPr>
        <dsp:cNvPr id="0" name=""/>
        <dsp:cNvSpPr/>
      </dsp:nvSpPr>
      <dsp:spPr>
        <a:xfrm>
          <a:off x="3040826" y="1033524"/>
          <a:ext cx="4600879" cy="1915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Account -&gt; Account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Contract -&gt; Contract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Account -&gt; Contract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Contract -&gt; Account</a:t>
          </a:r>
        </a:p>
      </dsp:txBody>
      <dsp:txXfrm>
        <a:off x="3040826" y="1033524"/>
        <a:ext cx="4600879" cy="1915991"/>
      </dsp:txXfrm>
    </dsp:sp>
    <dsp:sp modelId="{08C68720-99B8-4550-83F2-814C04AFB5DD}">
      <dsp:nvSpPr>
        <dsp:cNvPr id="0" name=""/>
        <dsp:cNvSpPr/>
      </dsp:nvSpPr>
      <dsp:spPr>
        <a:xfrm>
          <a:off x="8163931" y="342324"/>
          <a:ext cx="373018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Types of Contracts</a:t>
          </a:r>
        </a:p>
      </dsp:txBody>
      <dsp:txXfrm>
        <a:off x="8163931" y="342324"/>
        <a:ext cx="3730180" cy="691200"/>
      </dsp:txXfrm>
    </dsp:sp>
    <dsp:sp modelId="{1FB95A09-6033-4E27-A312-7C8913E0CE38}">
      <dsp:nvSpPr>
        <dsp:cNvPr id="0" name=""/>
        <dsp:cNvSpPr/>
      </dsp:nvSpPr>
      <dsp:spPr>
        <a:xfrm>
          <a:off x="8163931" y="1033524"/>
          <a:ext cx="3730180" cy="19159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Message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Process with Ruleset</a:t>
          </a:r>
        </a:p>
      </dsp:txBody>
      <dsp:txXfrm>
        <a:off x="8163931" y="1033524"/>
        <a:ext cx="3730180" cy="19159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8042C-28BF-4F39-BE86-386E2D96AE34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A78B7C-2CA2-4F72-A19A-B76F0B362871}">
      <dsp:nvSpPr>
        <dsp:cNvPr id="0" name=""/>
        <dsp:cNvSpPr/>
      </dsp:nvSpPr>
      <dsp:spPr>
        <a:xfrm>
          <a:off x="0" y="2394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Remix</a:t>
          </a:r>
        </a:p>
      </dsp:txBody>
      <dsp:txXfrm>
        <a:off x="0" y="2394"/>
        <a:ext cx="5728344" cy="1632733"/>
      </dsp:txXfrm>
    </dsp:sp>
    <dsp:sp modelId="{F86600AC-6446-480D-A98B-16352C7C87B4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4966938"/>
                <a:satOff val="19906"/>
                <a:lumOff val="4314"/>
                <a:alphaOff val="0"/>
                <a:tint val="98000"/>
                <a:lumMod val="102000"/>
              </a:schemeClr>
              <a:schemeClr val="accent5">
                <a:hueOff val="-4966938"/>
                <a:satOff val="19906"/>
                <a:lumOff val="431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7C8EA-BBC2-4179-8814-4DBBBB51149F}">
      <dsp:nvSpPr>
        <dsp:cNvPr id="0" name=""/>
        <dsp:cNvSpPr/>
      </dsp:nvSpPr>
      <dsp:spPr>
        <a:xfrm>
          <a:off x="0" y="1635128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Mist</a:t>
          </a:r>
        </a:p>
      </dsp:txBody>
      <dsp:txXfrm>
        <a:off x="0" y="1635128"/>
        <a:ext cx="5728344" cy="1632733"/>
      </dsp:txXfrm>
    </dsp:sp>
    <dsp:sp modelId="{D9342234-71FF-41F9-B8EA-00B7491B129E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9933876"/>
                <a:satOff val="39811"/>
                <a:lumOff val="8628"/>
                <a:alphaOff val="0"/>
                <a:tint val="98000"/>
                <a:lumMod val="102000"/>
              </a:schemeClr>
              <a:schemeClr val="accent5">
                <a:hueOff val="-9933876"/>
                <a:satOff val="39811"/>
                <a:lumOff val="86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B988D-2791-4B30-A592-97F4E1187A14}">
      <dsp:nvSpPr>
        <dsp:cNvPr id="0" name=""/>
        <dsp:cNvSpPr/>
      </dsp:nvSpPr>
      <dsp:spPr>
        <a:xfrm>
          <a:off x="0" y="3267861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Truffle</a:t>
          </a:r>
        </a:p>
      </dsp:txBody>
      <dsp:txXfrm>
        <a:off x="0" y="3267861"/>
        <a:ext cx="5728344" cy="16327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7AE9A-6CB0-422D-A034-FFDBF3B9E982}">
      <dsp:nvSpPr>
        <dsp:cNvPr id="0" name=""/>
        <dsp:cNvSpPr/>
      </dsp:nvSpPr>
      <dsp:spPr>
        <a:xfrm>
          <a:off x="0" y="0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2B7826-A2D8-4EE1-AFD6-A953391736C8}">
      <dsp:nvSpPr>
        <dsp:cNvPr id="0" name=""/>
        <dsp:cNvSpPr/>
      </dsp:nvSpPr>
      <dsp:spPr>
        <a:xfrm>
          <a:off x="0" y="0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Contract deployer/creator is the owner</a:t>
          </a:r>
        </a:p>
      </dsp:txBody>
      <dsp:txXfrm>
        <a:off x="0" y="0"/>
        <a:ext cx="5728344" cy="2451495"/>
      </dsp:txXfrm>
    </dsp:sp>
    <dsp:sp modelId="{DE66266E-C51B-49F4-8484-8432EA9596AB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9933876"/>
                <a:satOff val="39811"/>
                <a:lumOff val="8628"/>
                <a:alphaOff val="0"/>
                <a:tint val="98000"/>
                <a:lumMod val="102000"/>
              </a:schemeClr>
              <a:schemeClr val="accent5">
                <a:hueOff val="-9933876"/>
                <a:satOff val="39811"/>
                <a:lumOff val="86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34F2A2-EF27-41EF-B8A6-46A3395B726A}">
      <dsp:nvSpPr>
        <dsp:cNvPr id="0" name=""/>
        <dsp:cNvSpPr/>
      </dsp:nvSpPr>
      <dsp:spPr>
        <a:xfrm>
          <a:off x="0" y="2451495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i="1" kern="1200"/>
            <a:t>msg.sender  </a:t>
          </a:r>
          <a:r>
            <a:rPr lang="en-US" sz="4900" kern="1200"/>
            <a:t>refers to the contract owner</a:t>
          </a:r>
        </a:p>
      </dsp:txBody>
      <dsp:txXfrm>
        <a:off x="0" y="2451495"/>
        <a:ext cx="5728344" cy="245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E14BB-8E67-466D-A054-B7A778181170}">
      <dsp:nvSpPr>
        <dsp:cNvPr id="0" name=""/>
        <dsp:cNvSpPr/>
      </dsp:nvSpPr>
      <dsp:spPr>
        <a:xfrm>
          <a:off x="0" y="598734"/>
          <a:ext cx="3033716" cy="192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A0583-52C5-412D-96A7-28D9CC118251}">
      <dsp:nvSpPr>
        <dsp:cNvPr id="0" name=""/>
        <dsp:cNvSpPr/>
      </dsp:nvSpPr>
      <dsp:spPr>
        <a:xfrm>
          <a:off x="337079" y="918960"/>
          <a:ext cx="3033716" cy="192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/>
            <a:t>Decentralized</a:t>
          </a:r>
          <a:endParaRPr lang="en-US" sz="3100" kern="1200"/>
        </a:p>
      </dsp:txBody>
      <dsp:txXfrm>
        <a:off x="393502" y="975383"/>
        <a:ext cx="2920870" cy="1813563"/>
      </dsp:txXfrm>
    </dsp:sp>
    <dsp:sp modelId="{E1881A0D-D14C-40CC-82B9-27A284C9EEFD}">
      <dsp:nvSpPr>
        <dsp:cNvPr id="0" name=""/>
        <dsp:cNvSpPr/>
      </dsp:nvSpPr>
      <dsp:spPr>
        <a:xfrm>
          <a:off x="3707875" y="598734"/>
          <a:ext cx="3033716" cy="192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56311-57D6-4E75-9BA0-FC1460480167}">
      <dsp:nvSpPr>
        <dsp:cNvPr id="0" name=""/>
        <dsp:cNvSpPr/>
      </dsp:nvSpPr>
      <dsp:spPr>
        <a:xfrm>
          <a:off x="4044954" y="918960"/>
          <a:ext cx="3033716" cy="192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/>
            <a:t>Immutable</a:t>
          </a:r>
          <a:endParaRPr lang="en-US" sz="3100" kern="1200"/>
        </a:p>
      </dsp:txBody>
      <dsp:txXfrm>
        <a:off x="4101377" y="975383"/>
        <a:ext cx="2920870" cy="1813563"/>
      </dsp:txXfrm>
    </dsp:sp>
    <dsp:sp modelId="{593A46DF-4933-40AB-ADEC-14305ACAC0A4}">
      <dsp:nvSpPr>
        <dsp:cNvPr id="0" name=""/>
        <dsp:cNvSpPr/>
      </dsp:nvSpPr>
      <dsp:spPr>
        <a:xfrm>
          <a:off x="7415750" y="598734"/>
          <a:ext cx="3033716" cy="1926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E9225-574E-4613-ACF9-3C21F82EDFFF}">
      <dsp:nvSpPr>
        <dsp:cNvPr id="0" name=""/>
        <dsp:cNvSpPr/>
      </dsp:nvSpPr>
      <dsp:spPr>
        <a:xfrm>
          <a:off x="7752829" y="918960"/>
          <a:ext cx="3033716" cy="192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/>
            <a:t>Trustless</a:t>
          </a:r>
          <a:endParaRPr lang="en-US" sz="3100" kern="1200"/>
        </a:p>
      </dsp:txBody>
      <dsp:txXfrm>
        <a:off x="7809252" y="975383"/>
        <a:ext cx="2920870" cy="1813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5E8F-B8CB-4D11-AF14-C0623921205C}">
      <dsp:nvSpPr>
        <dsp:cNvPr id="0" name=""/>
        <dsp:cNvSpPr/>
      </dsp:nvSpPr>
      <dsp:spPr>
        <a:xfrm>
          <a:off x="0" y="443"/>
          <a:ext cx="3835583" cy="10375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E1144-07D1-4547-A83A-DC90069FD61F}">
      <dsp:nvSpPr>
        <dsp:cNvPr id="0" name=""/>
        <dsp:cNvSpPr/>
      </dsp:nvSpPr>
      <dsp:spPr>
        <a:xfrm>
          <a:off x="313849" y="233884"/>
          <a:ext cx="570634" cy="57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2CF0-7E15-4FCE-B17F-468E35582ED4}">
      <dsp:nvSpPr>
        <dsp:cNvPr id="0" name=""/>
        <dsp:cNvSpPr/>
      </dsp:nvSpPr>
      <dsp:spPr>
        <a:xfrm>
          <a:off x="1198333" y="443"/>
          <a:ext cx="2637249" cy="1037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804" tIns="109804" rIns="109804" bIns="10980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No Central Authority</a:t>
          </a:r>
        </a:p>
      </dsp:txBody>
      <dsp:txXfrm>
        <a:off x="1198333" y="443"/>
        <a:ext cx="2637249" cy="1037518"/>
      </dsp:txXfrm>
    </dsp:sp>
    <dsp:sp modelId="{D3DC1A3D-4132-4ECE-879E-DA05DA2FD66F}">
      <dsp:nvSpPr>
        <dsp:cNvPr id="0" name=""/>
        <dsp:cNvSpPr/>
      </dsp:nvSpPr>
      <dsp:spPr>
        <a:xfrm>
          <a:off x="0" y="1297340"/>
          <a:ext cx="3835583" cy="1037518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1250B-7849-47A7-B3F8-F415522BC0ED}">
      <dsp:nvSpPr>
        <dsp:cNvPr id="0" name=""/>
        <dsp:cNvSpPr/>
      </dsp:nvSpPr>
      <dsp:spPr>
        <a:xfrm>
          <a:off x="313849" y="1530782"/>
          <a:ext cx="570634" cy="57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FDABC-1BBE-43CF-8C48-6179C97B7FE3}">
      <dsp:nvSpPr>
        <dsp:cNvPr id="0" name=""/>
        <dsp:cNvSpPr/>
      </dsp:nvSpPr>
      <dsp:spPr>
        <a:xfrm>
          <a:off x="1198333" y="1297340"/>
          <a:ext cx="2637249" cy="1037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804" tIns="109804" rIns="109804" bIns="10980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Public nodes</a:t>
          </a:r>
        </a:p>
      </dsp:txBody>
      <dsp:txXfrm>
        <a:off x="1198333" y="1297340"/>
        <a:ext cx="2637249" cy="1037518"/>
      </dsp:txXfrm>
    </dsp:sp>
    <dsp:sp modelId="{D27B82A1-E7E9-4EDD-A4BB-D1B6E0A7AB40}">
      <dsp:nvSpPr>
        <dsp:cNvPr id="0" name=""/>
        <dsp:cNvSpPr/>
      </dsp:nvSpPr>
      <dsp:spPr>
        <a:xfrm>
          <a:off x="0" y="2594238"/>
          <a:ext cx="3835583" cy="1037518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A27E8-06C5-41BB-9491-C50271A61C1D}">
      <dsp:nvSpPr>
        <dsp:cNvPr id="0" name=""/>
        <dsp:cNvSpPr/>
      </dsp:nvSpPr>
      <dsp:spPr>
        <a:xfrm>
          <a:off x="313849" y="2827680"/>
          <a:ext cx="570634" cy="57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4F184-5266-4163-AD48-EEA193B043B7}">
      <dsp:nvSpPr>
        <dsp:cNvPr id="0" name=""/>
        <dsp:cNvSpPr/>
      </dsp:nvSpPr>
      <dsp:spPr>
        <a:xfrm>
          <a:off x="1198333" y="2594238"/>
          <a:ext cx="2637249" cy="1037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804" tIns="109804" rIns="109804" bIns="10980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Bank example</a:t>
          </a:r>
        </a:p>
      </dsp:txBody>
      <dsp:txXfrm>
        <a:off x="1198333" y="2594238"/>
        <a:ext cx="2637249" cy="1037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3040-6054-4C79-97CA-628C7E072966}">
      <dsp:nvSpPr>
        <dsp:cNvPr id="0" name=""/>
        <dsp:cNvSpPr/>
      </dsp:nvSpPr>
      <dsp:spPr>
        <a:xfrm>
          <a:off x="3091" y="864937"/>
          <a:ext cx="2207619" cy="14018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FAA5E-920E-4785-9221-3C08B782A8E7}">
      <dsp:nvSpPr>
        <dsp:cNvPr id="0" name=""/>
        <dsp:cNvSpPr/>
      </dsp:nvSpPr>
      <dsp:spPr>
        <a:xfrm>
          <a:off x="248382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Tamper Proof</a:t>
          </a:r>
        </a:p>
      </dsp:txBody>
      <dsp:txXfrm>
        <a:off x="289440" y="1139022"/>
        <a:ext cx="2125503" cy="1319722"/>
      </dsp:txXfrm>
    </dsp:sp>
    <dsp:sp modelId="{4402A639-576C-4744-90AC-031826A16D9C}">
      <dsp:nvSpPr>
        <dsp:cNvPr id="0" name=""/>
        <dsp:cNvSpPr/>
      </dsp:nvSpPr>
      <dsp:spPr>
        <a:xfrm>
          <a:off x="2701293" y="864937"/>
          <a:ext cx="2207619" cy="14018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CA3C6-B105-4B6D-8A36-331749D39574}">
      <dsp:nvSpPr>
        <dsp:cNvPr id="0" name=""/>
        <dsp:cNvSpPr/>
      </dsp:nvSpPr>
      <dsp:spPr>
        <a:xfrm>
          <a:off x="2946584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Encrypted</a:t>
          </a:r>
        </a:p>
      </dsp:txBody>
      <dsp:txXfrm>
        <a:off x="2987642" y="1139022"/>
        <a:ext cx="2125503" cy="1319722"/>
      </dsp:txXfrm>
    </dsp:sp>
    <dsp:sp modelId="{AA4B60B6-16F3-4BD3-B67F-4259A14FC1B0}">
      <dsp:nvSpPr>
        <dsp:cNvPr id="0" name=""/>
        <dsp:cNvSpPr/>
      </dsp:nvSpPr>
      <dsp:spPr>
        <a:xfrm>
          <a:off x="5399495" y="864937"/>
          <a:ext cx="2207619" cy="14018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7242DE-1B46-4BB0-96D7-61D4AA3736AB}">
      <dsp:nvSpPr>
        <dsp:cNvPr id="0" name=""/>
        <dsp:cNvSpPr/>
      </dsp:nvSpPr>
      <dsp:spPr>
        <a:xfrm>
          <a:off x="5644786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Transparent</a:t>
          </a:r>
        </a:p>
      </dsp:txBody>
      <dsp:txXfrm>
        <a:off x="5685844" y="1139022"/>
        <a:ext cx="2125503" cy="1319722"/>
      </dsp:txXfrm>
    </dsp:sp>
    <dsp:sp modelId="{D922D5DC-75C5-4A52-98B1-2F30B0B497BC}">
      <dsp:nvSpPr>
        <dsp:cNvPr id="0" name=""/>
        <dsp:cNvSpPr/>
      </dsp:nvSpPr>
      <dsp:spPr>
        <a:xfrm>
          <a:off x="8097697" y="864937"/>
          <a:ext cx="2207619" cy="14018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29244-E178-4255-94C8-2A6E925D5348}">
      <dsp:nvSpPr>
        <dsp:cNvPr id="0" name=""/>
        <dsp:cNvSpPr/>
      </dsp:nvSpPr>
      <dsp:spPr>
        <a:xfrm>
          <a:off x="8342988" y="1097964"/>
          <a:ext cx="2207619" cy="1401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Bank example</a:t>
          </a:r>
        </a:p>
      </dsp:txBody>
      <dsp:txXfrm>
        <a:off x="8384046" y="1139022"/>
        <a:ext cx="2125503" cy="1319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76B5F-7B51-4EA7-AB65-9FD5A0CAF82F}">
      <dsp:nvSpPr>
        <dsp:cNvPr id="0" name=""/>
        <dsp:cNvSpPr/>
      </dsp:nvSpPr>
      <dsp:spPr>
        <a:xfrm>
          <a:off x="0" y="417870"/>
          <a:ext cx="105537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571E-8738-4EC6-ACF6-FF2AA4D2D8E7}">
      <dsp:nvSpPr>
        <dsp:cNvPr id="0" name=""/>
        <dsp:cNvSpPr/>
      </dsp:nvSpPr>
      <dsp:spPr>
        <a:xfrm>
          <a:off x="527685" y="48870"/>
          <a:ext cx="7387590" cy="7380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Consensus</a:t>
          </a:r>
        </a:p>
      </dsp:txBody>
      <dsp:txXfrm>
        <a:off x="563711" y="84896"/>
        <a:ext cx="7315538" cy="665948"/>
      </dsp:txXfrm>
    </dsp:sp>
    <dsp:sp modelId="{F3A4D4FC-3182-46F1-B020-C699ACFB670E}">
      <dsp:nvSpPr>
        <dsp:cNvPr id="0" name=""/>
        <dsp:cNvSpPr/>
      </dsp:nvSpPr>
      <dsp:spPr>
        <a:xfrm>
          <a:off x="0" y="1551870"/>
          <a:ext cx="105537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E40F4-BFC2-44F2-BF4D-D4CB48F9DC9F}">
      <dsp:nvSpPr>
        <dsp:cNvPr id="0" name=""/>
        <dsp:cNvSpPr/>
      </dsp:nvSpPr>
      <dsp:spPr>
        <a:xfrm>
          <a:off x="527685" y="1182870"/>
          <a:ext cx="7387590" cy="7380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Cryptographic validation</a:t>
          </a:r>
        </a:p>
      </dsp:txBody>
      <dsp:txXfrm>
        <a:off x="563711" y="1218896"/>
        <a:ext cx="7315538" cy="665948"/>
      </dsp:txXfrm>
    </dsp:sp>
    <dsp:sp modelId="{21BBA123-AA83-4395-B529-BAA55953D83A}">
      <dsp:nvSpPr>
        <dsp:cNvPr id="0" name=""/>
        <dsp:cNvSpPr/>
      </dsp:nvSpPr>
      <dsp:spPr>
        <a:xfrm>
          <a:off x="0" y="2685870"/>
          <a:ext cx="105537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8658B-71BE-4F22-956B-B9C7B42A5BB3}">
      <dsp:nvSpPr>
        <dsp:cNvPr id="0" name=""/>
        <dsp:cNvSpPr/>
      </dsp:nvSpPr>
      <dsp:spPr>
        <a:xfrm>
          <a:off x="527685" y="2316870"/>
          <a:ext cx="7387590" cy="7380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Merkle Hash Tree</a:t>
          </a:r>
        </a:p>
      </dsp:txBody>
      <dsp:txXfrm>
        <a:off x="563711" y="2352896"/>
        <a:ext cx="7315538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4124-F19F-48FA-AFBD-3D71246EA234}">
      <dsp:nvSpPr>
        <dsp:cNvPr id="0" name=""/>
        <dsp:cNvSpPr/>
      </dsp:nvSpPr>
      <dsp:spPr>
        <a:xfrm>
          <a:off x="2630465" y="0"/>
          <a:ext cx="1753643" cy="1188406"/>
        </a:xfrm>
        <a:prstGeom prst="trapezoid">
          <a:avLst>
            <a:gd name="adj" fmla="val 737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>
            <a:solidFill>
              <a:srgbClr val="010000"/>
            </a:solidFill>
            <a:latin typeface="Corbel"/>
          </a:endParaRPr>
        </a:p>
      </dsp:txBody>
      <dsp:txXfrm>
        <a:off x="2630465" y="0"/>
        <a:ext cx="1753643" cy="1188406"/>
      </dsp:txXfrm>
    </dsp:sp>
    <dsp:sp modelId="{85631F44-57D3-44E6-8221-ED6BD31F5850}">
      <dsp:nvSpPr>
        <dsp:cNvPr id="0" name=""/>
        <dsp:cNvSpPr/>
      </dsp:nvSpPr>
      <dsp:spPr>
        <a:xfrm>
          <a:off x="1753643" y="1188406"/>
          <a:ext cx="3507287" cy="1188406"/>
        </a:xfrm>
        <a:prstGeom prst="trapezoid">
          <a:avLst>
            <a:gd name="adj" fmla="val 737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>
              <a:solidFill>
                <a:srgbClr val="010000"/>
              </a:solidFill>
              <a:latin typeface="TH SarabunPSK"/>
              <a:cs typeface="TH SarabunPSK"/>
            </a:rPr>
            <a:t>Coin</a:t>
          </a:r>
        </a:p>
      </dsp:txBody>
      <dsp:txXfrm>
        <a:off x="2367419" y="1188406"/>
        <a:ext cx="2279736" cy="1188406"/>
      </dsp:txXfrm>
    </dsp:sp>
    <dsp:sp modelId="{A77AFF74-639A-48C9-A891-5B1C1B40D45F}">
      <dsp:nvSpPr>
        <dsp:cNvPr id="0" name=""/>
        <dsp:cNvSpPr/>
      </dsp:nvSpPr>
      <dsp:spPr>
        <a:xfrm>
          <a:off x="876821" y="2376813"/>
          <a:ext cx="5260931" cy="1188406"/>
        </a:xfrm>
        <a:prstGeom prst="trapezoid">
          <a:avLst>
            <a:gd name="adj" fmla="val 737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>
              <a:latin typeface="TH SarabunPSK"/>
              <a:cs typeface="TH SarabunPSK"/>
            </a:rPr>
            <a:t>Blockchain</a:t>
          </a:r>
        </a:p>
      </dsp:txBody>
      <dsp:txXfrm>
        <a:off x="1797484" y="2376813"/>
        <a:ext cx="3419605" cy="1188406"/>
      </dsp:txXfrm>
    </dsp:sp>
    <dsp:sp modelId="{E8D62F66-DC6C-4B38-B160-DE3CF10B39AD}">
      <dsp:nvSpPr>
        <dsp:cNvPr id="0" name=""/>
        <dsp:cNvSpPr/>
      </dsp:nvSpPr>
      <dsp:spPr>
        <a:xfrm>
          <a:off x="0" y="3565220"/>
          <a:ext cx="7014575" cy="1188406"/>
        </a:xfrm>
        <a:prstGeom prst="trapezoid">
          <a:avLst>
            <a:gd name="adj" fmla="val 737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>
              <a:latin typeface="TH SarabunPSK"/>
              <a:cs typeface="TH SarabunPSK"/>
            </a:rPr>
            <a:t>Decentralized Application</a:t>
          </a:r>
        </a:p>
      </dsp:txBody>
      <dsp:txXfrm>
        <a:off x="1227550" y="3565220"/>
        <a:ext cx="4559473" cy="1188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444CC-3BBA-4A8F-AD67-1B478A4817D4}">
      <dsp:nvSpPr>
        <dsp:cNvPr id="0" name=""/>
        <dsp:cNvSpPr/>
      </dsp:nvSpPr>
      <dsp:spPr>
        <a:xfrm>
          <a:off x="15348" y="1079898"/>
          <a:ext cx="3623779" cy="634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Bitcoin Core</a:t>
          </a:r>
        </a:p>
      </dsp:txBody>
      <dsp:txXfrm>
        <a:off x="15348" y="1079898"/>
        <a:ext cx="3623779" cy="634630"/>
      </dsp:txXfrm>
    </dsp:sp>
    <dsp:sp modelId="{584113F0-6D70-41F1-A0C8-96ED4753B96D}">
      <dsp:nvSpPr>
        <dsp:cNvPr id="0" name=""/>
        <dsp:cNvSpPr/>
      </dsp:nvSpPr>
      <dsp:spPr>
        <a:xfrm>
          <a:off x="15348" y="1714528"/>
          <a:ext cx="3623779" cy="2031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https://github.com/bitcoin/bitcoin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C++</a:t>
          </a:r>
        </a:p>
      </dsp:txBody>
      <dsp:txXfrm>
        <a:off x="15348" y="1714528"/>
        <a:ext cx="3623779" cy="2031299"/>
      </dsp:txXfrm>
    </dsp:sp>
    <dsp:sp modelId="{ABE9BFA3-ED83-497C-9CEF-1CDE7A3C8E63}">
      <dsp:nvSpPr>
        <dsp:cNvPr id="0" name=""/>
        <dsp:cNvSpPr/>
      </dsp:nvSpPr>
      <dsp:spPr>
        <a:xfrm>
          <a:off x="4146457" y="1079898"/>
          <a:ext cx="3623779" cy="634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Ethereum</a:t>
          </a:r>
        </a:p>
      </dsp:txBody>
      <dsp:txXfrm>
        <a:off x="4146457" y="1079898"/>
        <a:ext cx="3623779" cy="634630"/>
      </dsp:txXfrm>
    </dsp:sp>
    <dsp:sp modelId="{DE1A295D-F401-49FA-B900-A30FBA34DDF8}">
      <dsp:nvSpPr>
        <dsp:cNvPr id="0" name=""/>
        <dsp:cNvSpPr/>
      </dsp:nvSpPr>
      <dsp:spPr>
        <a:xfrm>
          <a:off x="4146457" y="1714528"/>
          <a:ext cx="3623779" cy="2031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https://github.com/ethereum/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Go</a:t>
          </a:r>
        </a:p>
      </dsp:txBody>
      <dsp:txXfrm>
        <a:off x="4146457" y="1714528"/>
        <a:ext cx="3623779" cy="2031299"/>
      </dsp:txXfrm>
    </dsp:sp>
    <dsp:sp modelId="{344079A5-0D3F-4622-A458-7C6133C5A42B}">
      <dsp:nvSpPr>
        <dsp:cNvPr id="0" name=""/>
        <dsp:cNvSpPr/>
      </dsp:nvSpPr>
      <dsp:spPr>
        <a:xfrm>
          <a:off x="8277566" y="1079898"/>
          <a:ext cx="3623779" cy="634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Hyperledger</a:t>
          </a:r>
        </a:p>
      </dsp:txBody>
      <dsp:txXfrm>
        <a:off x="8277566" y="1079898"/>
        <a:ext cx="3623779" cy="634630"/>
      </dsp:txXfrm>
    </dsp:sp>
    <dsp:sp modelId="{B4C735FA-3E3C-4AF1-88E8-936D025F98B1}">
      <dsp:nvSpPr>
        <dsp:cNvPr id="0" name=""/>
        <dsp:cNvSpPr/>
      </dsp:nvSpPr>
      <dsp:spPr>
        <a:xfrm>
          <a:off x="8277566" y="1714528"/>
          <a:ext cx="3623779" cy="20312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https://github.com/hyperledger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Various (C, Rust, Go)</a:t>
          </a:r>
        </a:p>
      </dsp:txBody>
      <dsp:txXfrm>
        <a:off x="8277566" y="1714528"/>
        <a:ext cx="3623779" cy="2031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2504E-34A5-48A4-A0A0-62638652162C}">
      <dsp:nvSpPr>
        <dsp:cNvPr id="0" name=""/>
        <dsp:cNvSpPr/>
      </dsp:nvSpPr>
      <dsp:spPr>
        <a:xfrm>
          <a:off x="9276" y="986464"/>
          <a:ext cx="2772637" cy="16635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Bitcoin Core</a:t>
          </a:r>
        </a:p>
      </dsp:txBody>
      <dsp:txXfrm>
        <a:off x="58001" y="1035189"/>
        <a:ext cx="2675187" cy="1566132"/>
      </dsp:txXfrm>
    </dsp:sp>
    <dsp:sp modelId="{BE295784-AB59-4903-B8AD-0657E201023C}">
      <dsp:nvSpPr>
        <dsp:cNvPr id="0" name=""/>
        <dsp:cNvSpPr/>
      </dsp:nvSpPr>
      <dsp:spPr>
        <a:xfrm>
          <a:off x="3059177" y="1474448"/>
          <a:ext cx="587799" cy="687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059177" y="1611971"/>
        <a:ext cx="411459" cy="412568"/>
      </dsp:txXfrm>
    </dsp:sp>
    <dsp:sp modelId="{D1586473-0907-4B20-AC46-B1F88F850D8F}">
      <dsp:nvSpPr>
        <dsp:cNvPr id="0" name=""/>
        <dsp:cNvSpPr/>
      </dsp:nvSpPr>
      <dsp:spPr>
        <a:xfrm>
          <a:off x="3890968" y="986464"/>
          <a:ext cx="2772637" cy="1663582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Ethereum</a:t>
          </a:r>
        </a:p>
      </dsp:txBody>
      <dsp:txXfrm>
        <a:off x="3939693" y="1035189"/>
        <a:ext cx="2675187" cy="1566132"/>
      </dsp:txXfrm>
    </dsp:sp>
    <dsp:sp modelId="{589F152F-7513-4D11-89EA-614A8AAF0858}">
      <dsp:nvSpPr>
        <dsp:cNvPr id="0" name=""/>
        <dsp:cNvSpPr/>
      </dsp:nvSpPr>
      <dsp:spPr>
        <a:xfrm>
          <a:off x="6940869" y="1474448"/>
          <a:ext cx="587799" cy="687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940869" y="1611971"/>
        <a:ext cx="411459" cy="412568"/>
      </dsp:txXfrm>
    </dsp:sp>
    <dsp:sp modelId="{50F62249-0A11-465F-9B9C-40B98CC4DC5C}">
      <dsp:nvSpPr>
        <dsp:cNvPr id="0" name=""/>
        <dsp:cNvSpPr/>
      </dsp:nvSpPr>
      <dsp:spPr>
        <a:xfrm>
          <a:off x="7772660" y="986464"/>
          <a:ext cx="2772637" cy="1663582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Hyperledger</a:t>
          </a:r>
        </a:p>
      </dsp:txBody>
      <dsp:txXfrm>
        <a:off x="7821385" y="1035189"/>
        <a:ext cx="2675187" cy="15661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E15EE-652D-4516-AC82-DBCB0AE48AA7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400392-D68A-4CE9-8F58-0010B6B60469}">
      <dsp:nvSpPr>
        <dsp:cNvPr id="0" name=""/>
        <dsp:cNvSpPr/>
      </dsp:nvSpPr>
      <dsp:spPr>
        <a:xfrm>
          <a:off x="0" y="2394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Made for Developers</a:t>
          </a:r>
        </a:p>
      </dsp:txBody>
      <dsp:txXfrm>
        <a:off x="0" y="2394"/>
        <a:ext cx="5728344" cy="1632733"/>
      </dsp:txXfrm>
    </dsp:sp>
    <dsp:sp modelId="{4BEA0DCA-C281-4D43-9E6B-9D7C4AB67CDC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4966938"/>
                <a:satOff val="19906"/>
                <a:lumOff val="4314"/>
                <a:alphaOff val="0"/>
                <a:tint val="98000"/>
                <a:lumMod val="102000"/>
              </a:schemeClr>
              <a:schemeClr val="accent5">
                <a:hueOff val="-4966938"/>
                <a:satOff val="19906"/>
                <a:lumOff val="431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8609F-9CDB-45D8-9E40-98B97FD58197}">
      <dsp:nvSpPr>
        <dsp:cNvPr id="0" name=""/>
        <dsp:cNvSpPr/>
      </dsp:nvSpPr>
      <dsp:spPr>
        <a:xfrm>
          <a:off x="0" y="1635128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Platform to create Blockchain Applications </a:t>
          </a:r>
        </a:p>
      </dsp:txBody>
      <dsp:txXfrm>
        <a:off x="0" y="1635128"/>
        <a:ext cx="5728344" cy="1632733"/>
      </dsp:txXfrm>
    </dsp:sp>
    <dsp:sp modelId="{03157BD9-F1A0-4315-8925-B119CA659D49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-9933876"/>
                <a:satOff val="39811"/>
                <a:lumOff val="8628"/>
                <a:alphaOff val="0"/>
                <a:tint val="98000"/>
                <a:lumMod val="102000"/>
              </a:schemeClr>
              <a:schemeClr val="accent5">
                <a:hueOff val="-9933876"/>
                <a:satOff val="39811"/>
                <a:lumOff val="86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BDAF0-B068-42D0-8EE8-9B7799650643}">
      <dsp:nvSpPr>
        <dsp:cNvPr id="0" name=""/>
        <dsp:cNvSpPr/>
      </dsp:nvSpPr>
      <dsp:spPr>
        <a:xfrm>
          <a:off x="0" y="3267861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More than just cash transactions!</a:t>
          </a:r>
        </a:p>
      </dsp:txBody>
      <dsp:txXfrm>
        <a:off x="0" y="3267861"/>
        <a:ext cx="5728344" cy="163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4E03-AAE3-45E7-A6CC-7973738C79C1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22705-4533-497F-8E4C-EE4E58FB6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2705-4533-497F-8E4C-EE4E58FB6C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22705-4533-497F-8E4C-EE4E58FB6C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22705-4533-497F-8E4C-EE4E58FB6C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22705-4533-497F-8E4C-EE4E58FB6C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22705-4533-497F-8E4C-EE4E58FB6C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hello = "solidity is awesome";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22705-4533-497F-8E4C-EE4E58FB6C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8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diagramData" Target="../diagrams/data8.xml"/><Relationship Id="rId5" Type="http://schemas.openxmlformats.org/officeDocument/2006/relationships/diagramLayout" Target="../diagrams/layout8.xml"/><Relationship Id="rId6" Type="http://schemas.openxmlformats.org/officeDocument/2006/relationships/diagramQuickStyle" Target="../diagrams/quickStyle8.xml"/><Relationship Id="rId7" Type="http://schemas.openxmlformats.org/officeDocument/2006/relationships/diagramColors" Target="../diagrams/colors8.xml"/><Relationship Id="rId8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diagramData" Target="../diagrams/data15.xml"/><Relationship Id="rId5" Type="http://schemas.openxmlformats.org/officeDocument/2006/relationships/diagramLayout" Target="../diagrams/layout15.xml"/><Relationship Id="rId6" Type="http://schemas.openxmlformats.org/officeDocument/2006/relationships/diagramQuickStyle" Target="../diagrams/quickStyle15.xml"/><Relationship Id="rId7" Type="http://schemas.openxmlformats.org/officeDocument/2006/relationships/diagramColors" Target="../diagrams/colors15.xml"/><Relationship Id="rId8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animal, indoor, table, fish&#10;&#10;Description generated with high confidence">
            <a:extLst>
              <a:ext uri="{FF2B5EF4-FFF2-40B4-BE49-F238E27FC236}">
                <a16:creationId xmlns:a16="http://schemas.microsoft.com/office/drawing/2014/main" xmlns="" id="{44BC20C5-D9C3-4129-B5E6-F8019C4B6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104" r="2" b="64"/>
          <a:stretch/>
        </p:blipFill>
        <p:spPr>
          <a:xfrm>
            <a:off x="5626600" y="1878212"/>
            <a:ext cx="6675128" cy="3249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3438"/>
            <a:ext cx="6606086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cs typeface="Calibri Light"/>
              </a:rPr>
              <a:t>What can I do with the Blockchain?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401" y="2851237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cs typeface="Calibri"/>
              </a:rPr>
              <a:t>For developers and industry professionals!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979C91-DD17-4909-A9FB-3018692B4DFB}"/>
              </a:ext>
            </a:extLst>
          </p:cNvPr>
          <p:cNvSpPr txBox="1"/>
          <p:nvPr/>
        </p:nvSpPr>
        <p:spPr>
          <a:xfrm>
            <a:off x="3328086" y="5271729"/>
            <a:ext cx="23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Mila Paul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8909" y="124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xmlns="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xmlns="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2CD25-D7DD-4BCC-ABD7-2D9E76ED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Trustless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77F4325A-E136-47DC-AC4D-3C0123A67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8280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80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591B3-16B5-4A61-ACBA-7709C4DE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 Merkle Tree!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9674F1F8-962D-4FF5-B378-D9D2FFDFD2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701CDB4-05E2-481A-9165-2455B6FE2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14">
            <a:extLst>
              <a:ext uri="{FF2B5EF4-FFF2-40B4-BE49-F238E27FC236}">
                <a16:creationId xmlns:a16="http://schemas.microsoft.com/office/drawing/2014/main" xmlns="" id="{93C43E0F-EC0A-4928-BA40-42313C099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xmlns="" id="{DC755A5B-44FF-4078-BBF2-DE0FE21E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96" y="1251276"/>
            <a:ext cx="4854285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4625F-762F-422D-90D9-282DCF2FA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89313"/>
            <a:ext cx="3294063" cy="1279525"/>
          </a:xfrm>
        </p:spPr>
        <p:txBody>
          <a:bodyPr/>
          <a:lstStyle/>
          <a:p>
            <a:r>
              <a:rPr lang="en-US" sz="6000" dirty="0"/>
              <a:t>Bitcoin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DD66C4-29A8-4D35-AD6E-67EE8C0FF90C}"/>
              </a:ext>
            </a:extLst>
          </p:cNvPr>
          <p:cNvSpPr txBox="1"/>
          <p:nvPr/>
        </p:nvSpPr>
        <p:spPr>
          <a:xfrm>
            <a:off x="1422755" y="357949"/>
            <a:ext cx="95539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https://github.com/bitcoin/bitcoin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xmlns="" id="{8F37482B-6E4A-498D-AA7C-C75F35317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70080"/>
              </p:ext>
            </p:extLst>
          </p:nvPr>
        </p:nvGraphicFramePr>
        <p:xfrm>
          <a:off x="3789123" y="1652392"/>
          <a:ext cx="7014575" cy="475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70614567-EAFD-48A3-BC32-3D64E0FF0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683" y="1712943"/>
            <a:ext cx="1219182" cy="12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D5D4F-787D-44A1-9EBA-697694A8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2" y="337731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Different kinds of Blockchains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E7532BA-372D-495D-AB07-1363047D1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969789"/>
              </p:ext>
            </p:extLst>
          </p:nvPr>
        </p:nvGraphicFramePr>
        <p:xfrm>
          <a:off x="137652" y="1870041"/>
          <a:ext cx="11916695" cy="4825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1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940F547-7206-4401-94FB-F8421915D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4B02DA-A358-4904-9AB9-2205846C8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8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B0E9E-BA75-41BD-A405-96227CDC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Explore on Github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A743053-3AF1-4A8D-8B34-79CD842A1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13447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43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xmlns="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ED1BC6-CEEB-4749-BBB1-0EE15DA3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The Ethereum Blockchain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29FAFA89-3C1B-411B-A806-ED84F3319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460589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55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074E7-6075-470D-A6E7-95553610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Objects in Ethereum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EB62AD48-FFAD-412E-AC74-F32C8396E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138569"/>
              </p:ext>
            </p:extLst>
          </p:nvPr>
        </p:nvGraphicFramePr>
        <p:xfrm>
          <a:off x="0" y="2816352"/>
          <a:ext cx="12094464" cy="332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4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3322B77-FA16-4D4E-BAA6-811C61DB3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A6EF34F-3BAD-4CD8-B05E-03BA773AE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2216F1-D54D-4122-8108-495AE8E8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Smart Contracts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1463D0C-AD42-4808-A58C-6BEC16BC3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076223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69A29-2B30-429F-A1BF-665F578F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Smart Contract – The Software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4432C78-8256-41E5-B0F8-FD773F5FF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90965"/>
              </p:ext>
            </p:extLst>
          </p:nvPr>
        </p:nvGraphicFramePr>
        <p:xfrm>
          <a:off x="0" y="2094272"/>
          <a:ext cx="12192000" cy="431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1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0ED2B-975C-4F7A-B5D1-8CD3D68E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Virtual  Machine (EVM)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6D9B206-2A69-4DBF-B487-199F9CA24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748463"/>
              </p:ext>
            </p:extLst>
          </p:nvPr>
        </p:nvGraphicFramePr>
        <p:xfrm>
          <a:off x="0" y="1935480"/>
          <a:ext cx="1219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1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D06F6-0538-4A70-946A-0D1AA893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Who am I 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xmlns="" id="{6CB712B4-686B-4A1E-BE78-7519E6978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383043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6F06E-C187-4BA9-93C9-EFAB49D1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EVM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4E9DDB-B79F-47A1-B8A0-76106419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73662AA-FE11-4CD8-B0A5-FB63A198A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280152"/>
              </p:ext>
            </p:extLst>
          </p:nvPr>
        </p:nvGraphicFramePr>
        <p:xfrm>
          <a:off x="0" y="2926080"/>
          <a:ext cx="11899392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xmlns="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xmlns="" id="{B8F5419B-BCBD-42A2-BFFF-781C60733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4ECD2-CE40-4E35-A7A5-C85F1D60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Enough Talking!</a:t>
            </a:r>
            <a:br>
              <a:rPr lang="en-US" sz="6600">
                <a:solidFill>
                  <a:schemeClr val="tx1"/>
                </a:solidFill>
              </a:rPr>
            </a:br>
            <a:r>
              <a:rPr lang="en-US" sz="6600">
                <a:solidFill>
                  <a:schemeClr val="tx1"/>
                </a:solidFill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68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xmlns="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xmlns="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EEC37-E38B-4C08-913E-3DE32598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IDEs for Solidity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9C55E59E-4D4E-489C-BA7C-D88806CA7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50217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00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xmlns="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655D6-06EC-4F63-A32D-C7DA8D10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BFF73D-D18B-447A-A4B4-61344FA6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0"/>
            <a:ext cx="11932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7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9277119-B941-4A45-9322-FA2BC135D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xmlns="" id="{DFDB457D-F372-428B-A10D-41080EF93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6BBA2-D56F-45AA-B100-93590922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Create a new File.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Java naming convention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D8ABE2-5E08-4F92-BF96-84DA4DAE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93337"/>
            <a:ext cx="6268060" cy="36981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0125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277119-B941-4A45-9322-FA2BC135D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xmlns="" id="{DFDB457D-F372-428B-A10D-41080EF93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98829-76F6-4C84-AFD9-8CB28AA5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Set up contract CodersRock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D0F5DC-CD32-4D05-AC55-20845CA0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1" y="1446847"/>
            <a:ext cx="714378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9277119-B941-4A45-9322-FA2BC135D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xmlns="" id="{DFDB457D-F372-428B-A10D-41080EF93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90124-9B29-4760-A3E3-23C70039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Variable datatype </a:t>
            </a:r>
            <a:r>
              <a:rPr lang="en-US" sz="4400" i="1"/>
              <a:t>address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C4246FDD-79E6-4EDF-BEC1-CD74E7908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952718"/>
            <a:ext cx="6268060" cy="47793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2F26D46-EC7B-4DF7-A735-0BA6E30E6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727" y="1537335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1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xmlns="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B43EE-0BAD-458C-85EA-0CF394FE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Create your constructor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A6412D-A896-4516-ACE1-D4F8E0D1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72" y="1516840"/>
            <a:ext cx="6268062" cy="365114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7814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xmlns="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2D1FF-A8AD-46C9-B4E3-D4063D46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100"/>
              <a:t>What is msg.sender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5F76AD4-F52E-488B-9D2E-2F79793DD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35481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7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xmlns="" id="{E446B7E6-8568-417F-959E-DB3D1E70F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xmlns="" id="{AFB83730-58A8-42CA-90B3-5D5D2D1B0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0E2FD-9D72-465A-AB5B-DF971093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Getter function for the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C9FE14-CAA8-4BEC-ADB1-3A9AC3C4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47" y="822960"/>
            <a:ext cx="2449823" cy="466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5057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9990A-F8EB-42A9-A079-7B20008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talk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013FD-2C7B-45E4-B0A3-1281269D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Blockchain</a:t>
            </a:r>
          </a:p>
          <a:p>
            <a:r>
              <a:rPr lang="en-US" sz="4000" dirty="0"/>
              <a:t>Different kinds of Blockchain</a:t>
            </a:r>
          </a:p>
          <a:p>
            <a:r>
              <a:rPr lang="en-US" sz="4000" dirty="0"/>
              <a:t>Make a smart contract on Ethereum!</a:t>
            </a:r>
          </a:p>
        </p:txBody>
      </p:sp>
    </p:spTree>
    <p:extLst>
      <p:ext uri="{BB962C8B-B14F-4D97-AF65-F5344CB8AC3E}">
        <p14:creationId xmlns:p14="http://schemas.microsoft.com/office/powerpoint/2010/main" val="22438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D5970-5714-4A38-8473-E7AF0153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Let’s run it!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A1D70B-55D6-4868-99F7-9394EF1F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2222500"/>
            <a:ext cx="11174161" cy="3995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0CE9AA-FF1D-4BFF-B908-3D78CFB9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07" y="2682966"/>
            <a:ext cx="1616393" cy="307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09" y="2682966"/>
            <a:ext cx="5495636" cy="28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80DE8A2-73B1-4AFE-8FB9-BE4B66F39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E5ADB140-E61F-4DA4-A342-F5EF70772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85BF0-8F6B-4A27-9F2F-F7233D7F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Create an instance of your smart contract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96ADB5-3278-425C-8D11-339B8C60A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995978"/>
            <a:ext cx="11288972" cy="23989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025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8CEDB-2F8D-4512-A5CA-7505AF2A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new contract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C0A1EF-3D72-4DD8-B465-BA5C818D0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1" y="2161131"/>
            <a:ext cx="10636024" cy="378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7120C-34BD-49F2-9052-2E3E9DF9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from </a:t>
            </a:r>
            <a:r>
              <a:rPr lang="en-US" dirty="0" err="1"/>
              <a:t>getAddr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97CFC8-A554-45B9-ADDC-D2C06572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" y="2366962"/>
            <a:ext cx="8178369" cy="40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xmlns="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B349-D8C9-4044-AE01-7FB42C58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Print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610CB3-33C3-419D-A030-F807A2CC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Let’s try it!!!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1993"/>
            <a:ext cx="7509163" cy="5054847"/>
          </a:xfrm>
        </p:spPr>
      </p:pic>
      <p:sp>
        <p:nvSpPr>
          <p:cNvPr id="6" name="TextBox 5"/>
          <p:cNvSpPr txBox="1"/>
          <p:nvPr/>
        </p:nvSpPr>
        <p:spPr>
          <a:xfrm>
            <a:off x="3144982" y="1108364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you fix the issue with the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3485F-9293-459B-8E37-79AA6B34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cs typeface="Calibri Light"/>
              </a:rPr>
              <a:t>Bitcoin vs Blockchain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08A72B-260F-4777-8E93-E7EA8B09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55549"/>
            <a:ext cx="5189857" cy="576262"/>
          </a:xfrm>
        </p:spPr>
        <p:txBody>
          <a:bodyPr>
            <a:noAutofit/>
          </a:bodyPr>
          <a:lstStyle/>
          <a:p>
            <a:r>
              <a:rPr lang="en-US" sz="6000" dirty="0">
                <a:cs typeface="Calibri"/>
              </a:rPr>
              <a:t>Bitcoin 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4047C-B4BE-419B-B420-29AD8E159D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An electronic cash system</a:t>
            </a:r>
          </a:p>
          <a:p>
            <a:r>
              <a:rPr lang="en-US" sz="2400" dirty="0">
                <a:cs typeface="Calibri"/>
              </a:rPr>
              <a:t>Front end software</a:t>
            </a:r>
          </a:p>
          <a:p>
            <a:r>
              <a:rPr lang="en-US" sz="2400" dirty="0">
                <a:cs typeface="Calibri"/>
              </a:rPr>
              <a:t>Bank example: your money</a:t>
            </a:r>
          </a:p>
          <a:p>
            <a:r>
              <a:rPr lang="en-US" sz="2400" dirty="0">
                <a:cs typeface="Calibri"/>
              </a:rPr>
              <a:t>Used by investors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41D0B3-A745-49F0-A81A-F13726656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cs typeface="Calibri"/>
              </a:rPr>
              <a:t>Blockchain</a:t>
            </a:r>
            <a:endParaRPr lang="en-US" sz="6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09681F-4A4A-4BCE-9BCA-0B81D31708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Holds the transaction records of the cash system</a:t>
            </a:r>
          </a:p>
          <a:p>
            <a:r>
              <a:rPr lang="en-US" sz="2400">
                <a:cs typeface="Calibri"/>
              </a:rPr>
              <a:t>Back end software</a:t>
            </a:r>
          </a:p>
          <a:p>
            <a:r>
              <a:rPr lang="en-US" sz="2400">
                <a:cs typeface="Calibri"/>
              </a:rPr>
              <a:t>Bank example: bank database records</a:t>
            </a:r>
          </a:p>
          <a:p>
            <a:r>
              <a:rPr lang="en-US" sz="2400">
                <a:cs typeface="Calibri"/>
              </a:rPr>
              <a:t>The real technology!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ED5B2315-66AD-4F1F-9B9B-2A0CABAD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47748" y="5220341"/>
            <a:ext cx="1469037" cy="1460825"/>
          </a:xfrm>
          <a:prstGeom prst="rect">
            <a:avLst/>
          </a:prstGeom>
        </p:spPr>
      </p:pic>
      <p:pic>
        <p:nvPicPr>
          <p:cNvPr id="15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C92378A-4B73-4F1E-8E1E-978BDD6D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988" y="4884930"/>
            <a:ext cx="1939447" cy="14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610F818-219E-491F-887F-B078103BA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71AC0-24B3-45BE-AC1B-72A456E3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spc="-100" dirty="0">
                <a:solidFill>
                  <a:srgbClr val="FFFFFF"/>
                </a:solidFill>
              </a:rPr>
              <a:t>We are here to talk about Blockchain NOT  financial investments!</a:t>
            </a: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xmlns="" id="{5A086AAD-1108-41EB-A7C9-5E22CA942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xmlns="" id="{3A4041AE-95B3-4B93-B45F-264CF25DD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327104" y="884810"/>
            <a:ext cx="3528599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8510B-5FB8-4E59-ACF4-DEB198F6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1" y="3429000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spc="-100" dirty="0"/>
              <a:t>The </a:t>
            </a:r>
            <a:br>
              <a:rPr lang="en-US" sz="8000" spc="-100" dirty="0"/>
            </a:br>
            <a:r>
              <a:rPr lang="en-US" sz="8000" spc="-100" dirty="0"/>
              <a:t>Bitcoin </a:t>
            </a:r>
            <a:br>
              <a:rPr lang="en-US" sz="8000" spc="-100" dirty="0"/>
            </a:br>
            <a:r>
              <a:rPr lang="en-US" sz="8000" spc="-100" dirty="0"/>
              <a:t>Core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8A98AEF1-D3D9-45B8-B74E-1E345B56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378019" y="1632851"/>
            <a:ext cx="8129724" cy="3556755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F8033738-593B-45C4-B8AB-2C010750C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987442" y="2871591"/>
            <a:ext cx="1302708" cy="13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725D4-BCA9-4546-9431-21E7A46C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27" y="5476671"/>
            <a:ext cx="10908667" cy="102140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Bitcoin Core's Fundamental Properties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170B7336-1E92-4D68-AC7C-108EFE42B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699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4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C5BF1-9C86-4640-8022-09EA05D8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b="1" dirty="0"/>
              <a:t>Decentralized</a:t>
            </a:r>
          </a:p>
        </p:txBody>
      </p:sp>
      <p:pic>
        <p:nvPicPr>
          <p:cNvPr id="32" name="Picture 32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xmlns="" id="{A792225A-6829-4D0A-9FCE-0C653AF1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335947" y="2413000"/>
            <a:ext cx="5809156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xmlns="" id="{07111753-D4DD-44F5-B9D9-31C4A0371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218882"/>
              </p:ext>
            </p:extLst>
          </p:nvPr>
        </p:nvGraphicFramePr>
        <p:xfrm>
          <a:off x="818713" y="2413000"/>
          <a:ext cx="383558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6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C5BF1-9C86-4640-8022-09EA05D8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b="1" dirty="0"/>
              <a:t>Immutable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xmlns="" id="{07111753-D4DD-44F5-B9D9-31C4A0371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24819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394</Words>
  <Application>Microsoft Macintosh PowerPoint</Application>
  <PresentationFormat>Widescreen</PresentationFormat>
  <Paragraphs>129</Paragraphs>
  <Slides>35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Calibri Light</vt:lpstr>
      <vt:lpstr>Century Gothic</vt:lpstr>
      <vt:lpstr>Corbel</vt:lpstr>
      <vt:lpstr>TH SarabunPSK</vt:lpstr>
      <vt:lpstr>Wingdings 2</vt:lpstr>
      <vt:lpstr>Quotable</vt:lpstr>
      <vt:lpstr>What can I do with the Blockchain?</vt:lpstr>
      <vt:lpstr>Who am I ?</vt:lpstr>
      <vt:lpstr>What will we talk about today?</vt:lpstr>
      <vt:lpstr>Bitcoin vs Blockchain</vt:lpstr>
      <vt:lpstr>We are here to talk about Blockchain NOT  financial investments!</vt:lpstr>
      <vt:lpstr>The  Bitcoin  Core</vt:lpstr>
      <vt:lpstr>Bitcoin Core's Fundamental Properties</vt:lpstr>
      <vt:lpstr>Decentralized</vt:lpstr>
      <vt:lpstr>Immutable</vt:lpstr>
      <vt:lpstr>Trustless</vt:lpstr>
      <vt:lpstr> Merkle Tree!</vt:lpstr>
      <vt:lpstr>Bitcoin Core</vt:lpstr>
      <vt:lpstr>Different kinds of Blockchains</vt:lpstr>
      <vt:lpstr>Explore on Github </vt:lpstr>
      <vt:lpstr>The Ethereum Blockchain</vt:lpstr>
      <vt:lpstr>Two Types of Objects in Ethereum</vt:lpstr>
      <vt:lpstr>Smart Contracts</vt:lpstr>
      <vt:lpstr>Smart Contract – The Software Program</vt:lpstr>
      <vt:lpstr>Ethereum Virtual  Machine (EVM) Process</vt:lpstr>
      <vt:lpstr>EVM Building Blocks</vt:lpstr>
      <vt:lpstr>Enough Talking! Let’s Code!</vt:lpstr>
      <vt:lpstr>IDEs for Solidity</vt:lpstr>
      <vt:lpstr> </vt:lpstr>
      <vt:lpstr>Create a new File.  Java naming convention</vt:lpstr>
      <vt:lpstr>Set up contract CodersRock</vt:lpstr>
      <vt:lpstr>Variable datatype address</vt:lpstr>
      <vt:lpstr>Create your constructor</vt:lpstr>
      <vt:lpstr>What is msg.sender</vt:lpstr>
      <vt:lpstr>Getter function for the address</vt:lpstr>
      <vt:lpstr>Let’s run it!</vt:lpstr>
      <vt:lpstr>Create an instance of your smart contract </vt:lpstr>
      <vt:lpstr>Your new contract</vt:lpstr>
      <vt:lpstr>Info from getAddr function</vt:lpstr>
      <vt:lpstr>Print a message</vt:lpstr>
      <vt:lpstr>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I do with the Blockchain?</dc:title>
  <dc:creator>Paul, Sharmila</dc:creator>
  <cp:lastModifiedBy>Sharmila Paul</cp:lastModifiedBy>
  <cp:revision>5</cp:revision>
  <dcterms:created xsi:type="dcterms:W3CDTF">2019-04-04T20:41:51Z</dcterms:created>
  <dcterms:modified xsi:type="dcterms:W3CDTF">2019-04-06T01:38:37Z</dcterms:modified>
</cp:coreProperties>
</file>