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notesSlides/notesSlide1.xml" ContentType="application/vnd.openxmlformats-officedocument.presentationml.notesSlide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5"/>
  </p:notesMasterIdLst>
  <p:sldIdLst>
    <p:sldId id="256" r:id="rId2"/>
    <p:sldId id="291" r:id="rId3"/>
    <p:sldId id="263" r:id="rId4"/>
    <p:sldId id="295" r:id="rId5"/>
    <p:sldId id="267" r:id="rId6"/>
    <p:sldId id="293" r:id="rId7"/>
    <p:sldId id="292" r:id="rId8"/>
    <p:sldId id="304" r:id="rId9"/>
    <p:sldId id="298" r:id="rId10"/>
    <p:sldId id="305" r:id="rId11"/>
    <p:sldId id="308" r:id="rId12"/>
    <p:sldId id="314" r:id="rId13"/>
    <p:sldId id="313" r:id="rId14"/>
    <p:sldId id="317" r:id="rId15"/>
    <p:sldId id="260" r:id="rId16"/>
    <p:sldId id="261" r:id="rId17"/>
    <p:sldId id="262" r:id="rId18"/>
    <p:sldId id="268" r:id="rId19"/>
    <p:sldId id="272" r:id="rId20"/>
    <p:sldId id="273" r:id="rId21"/>
    <p:sldId id="323" r:id="rId22"/>
    <p:sldId id="330" r:id="rId23"/>
    <p:sldId id="265" r:id="rId24"/>
    <p:sldId id="338" r:id="rId25"/>
    <p:sldId id="343" r:id="rId26"/>
    <p:sldId id="350" r:id="rId27"/>
    <p:sldId id="353" r:id="rId28"/>
    <p:sldId id="355" r:id="rId29"/>
    <p:sldId id="356" r:id="rId30"/>
    <p:sldId id="359" r:id="rId31"/>
    <p:sldId id="360" r:id="rId32"/>
    <p:sldId id="363" r:id="rId33"/>
    <p:sldId id="365" r:id="rId34"/>
    <p:sldId id="410" r:id="rId35"/>
    <p:sldId id="375" r:id="rId36"/>
    <p:sldId id="380" r:id="rId37"/>
    <p:sldId id="414" r:id="rId38"/>
    <p:sldId id="398" r:id="rId39"/>
    <p:sldId id="401" r:id="rId40"/>
    <p:sldId id="405" r:id="rId41"/>
    <p:sldId id="447" r:id="rId42"/>
    <p:sldId id="446" r:id="rId43"/>
    <p:sldId id="448" r:id="rId44"/>
    <p:sldId id="419" r:id="rId45"/>
    <p:sldId id="421" r:id="rId46"/>
    <p:sldId id="422" r:id="rId47"/>
    <p:sldId id="411" r:id="rId48"/>
    <p:sldId id="412" r:id="rId49"/>
    <p:sldId id="429" r:id="rId50"/>
    <p:sldId id="430" r:id="rId51"/>
    <p:sldId id="451" r:id="rId52"/>
    <p:sldId id="452" r:id="rId53"/>
    <p:sldId id="427" r:id="rId54"/>
    <p:sldId id="432" r:id="rId55"/>
    <p:sldId id="431" r:id="rId56"/>
    <p:sldId id="433" r:id="rId57"/>
    <p:sldId id="435" r:id="rId58"/>
    <p:sldId id="436" r:id="rId59"/>
    <p:sldId id="434" r:id="rId60"/>
    <p:sldId id="443" r:id="rId61"/>
    <p:sldId id="444" r:id="rId62"/>
    <p:sldId id="445" r:id="rId63"/>
    <p:sldId id="449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73F1FE-D220-C77E-A50E-A15C229E8A72}" v="7" dt="2019-03-20T20:00:27.008"/>
    <p1510:client id="{F023D0B1-9BF7-4DBB-97AD-CBB78A46C9B2}" v="22" dt="2019-03-20T19:08:31.8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1" autoAdjust="0"/>
    <p:restoredTop sz="94690"/>
  </p:normalViewPr>
  <p:slideViewPr>
    <p:cSldViewPr snapToGrid="0">
      <p:cViewPr varScale="1">
        <p:scale>
          <a:sx n="99" d="100"/>
          <a:sy n="99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AF93C9-CCB7-4A0B-BC39-D30060C76A91}" type="doc">
      <dgm:prSet loTypeId="urn:microsoft.com/office/officeart/2008/layout/Lin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CBF7736-0A42-4CF1-84DB-9ADC8D5BEFBB}">
      <dgm:prSet/>
      <dgm:spPr/>
      <dgm:t>
        <a:bodyPr/>
        <a:lstStyle/>
        <a:p>
          <a:r>
            <a:rPr lang="en-US" dirty="0"/>
            <a:t>Defense</a:t>
          </a:r>
          <a:r>
            <a:rPr lang="en-US" baseline="0" dirty="0"/>
            <a:t> Contracting</a:t>
          </a:r>
          <a:endParaRPr lang="en-US" dirty="0"/>
        </a:p>
      </dgm:t>
    </dgm:pt>
    <dgm:pt modelId="{6A2A5603-4CB0-4AFC-B548-5526C9D008EB}" type="parTrans" cxnId="{EC1C86DD-3FDA-4FD1-91EB-F32DD86B3D55}">
      <dgm:prSet/>
      <dgm:spPr/>
      <dgm:t>
        <a:bodyPr/>
        <a:lstStyle/>
        <a:p>
          <a:endParaRPr lang="en-US"/>
        </a:p>
      </dgm:t>
    </dgm:pt>
    <dgm:pt modelId="{1B49516C-C70B-4665-A158-A83315EA5791}" type="sibTrans" cxnId="{EC1C86DD-3FDA-4FD1-91EB-F32DD86B3D55}">
      <dgm:prSet/>
      <dgm:spPr/>
      <dgm:t>
        <a:bodyPr/>
        <a:lstStyle/>
        <a:p>
          <a:endParaRPr lang="en-US"/>
        </a:p>
      </dgm:t>
    </dgm:pt>
    <dgm:pt modelId="{1597B861-3FA4-4ED6-9EEB-87FCF42E24B9}">
      <dgm:prSet/>
      <dgm:spPr/>
      <dgm:t>
        <a:bodyPr/>
        <a:lstStyle/>
        <a:p>
          <a:r>
            <a:rPr lang="en-US" dirty="0"/>
            <a:t>Enterprise Infrastructure</a:t>
          </a:r>
        </a:p>
      </dgm:t>
    </dgm:pt>
    <dgm:pt modelId="{332E53EF-4F27-4A9E-B5A0-FCEF3958721C}" type="parTrans" cxnId="{E29508BB-C3ED-4CB9-97B0-D495896CA265}">
      <dgm:prSet/>
      <dgm:spPr/>
      <dgm:t>
        <a:bodyPr/>
        <a:lstStyle/>
        <a:p>
          <a:endParaRPr lang="en-US"/>
        </a:p>
      </dgm:t>
    </dgm:pt>
    <dgm:pt modelId="{B9AC9B53-917A-4830-8C78-37A516C8B79E}" type="sibTrans" cxnId="{E29508BB-C3ED-4CB9-97B0-D495896CA265}">
      <dgm:prSet/>
      <dgm:spPr/>
      <dgm:t>
        <a:bodyPr/>
        <a:lstStyle/>
        <a:p>
          <a:endParaRPr lang="en-US"/>
        </a:p>
      </dgm:t>
    </dgm:pt>
    <dgm:pt modelId="{12EA0E58-07ED-48E7-B873-F750FA188A99}">
      <dgm:prSet/>
      <dgm:spPr/>
      <dgm:t>
        <a:bodyPr/>
        <a:lstStyle/>
        <a:p>
          <a:r>
            <a:rPr lang="en-US" dirty="0"/>
            <a:t>Cyber operations </a:t>
          </a:r>
        </a:p>
      </dgm:t>
    </dgm:pt>
    <dgm:pt modelId="{13B72404-A0D4-4E62-8A97-5F3EE2A7F6E3}" type="parTrans" cxnId="{AC7DC887-DE0A-468A-A34A-008B877DA4B5}">
      <dgm:prSet/>
      <dgm:spPr/>
      <dgm:t>
        <a:bodyPr/>
        <a:lstStyle/>
        <a:p>
          <a:endParaRPr lang="en-US"/>
        </a:p>
      </dgm:t>
    </dgm:pt>
    <dgm:pt modelId="{93995E3B-D899-4B01-B7F8-A6FA46C04086}" type="sibTrans" cxnId="{AC7DC887-DE0A-468A-A34A-008B877DA4B5}">
      <dgm:prSet/>
      <dgm:spPr/>
      <dgm:t>
        <a:bodyPr/>
        <a:lstStyle/>
        <a:p>
          <a:endParaRPr lang="en-US"/>
        </a:p>
      </dgm:t>
    </dgm:pt>
    <dgm:pt modelId="{4CD95667-D3D9-4AFB-9393-018EB8B59E80}">
      <dgm:prSet/>
      <dgm:spPr/>
      <dgm:t>
        <a:bodyPr/>
        <a:lstStyle/>
        <a:p>
          <a:r>
            <a:rPr lang="en-US" strike="sngStrike" dirty="0"/>
            <a:t>Cryptocurrency!!!!!!!!</a:t>
          </a:r>
          <a:r>
            <a:rPr lang="en-US" dirty="0"/>
            <a:t>  BLOCKCHAIN</a:t>
          </a:r>
        </a:p>
      </dgm:t>
    </dgm:pt>
    <dgm:pt modelId="{F3E5C507-CA3F-4E46-85D7-9071FA45D5B3}" type="parTrans" cxnId="{902429B5-8BC4-444C-9BF5-95CC5C93A91D}">
      <dgm:prSet/>
      <dgm:spPr/>
      <dgm:t>
        <a:bodyPr/>
        <a:lstStyle/>
        <a:p>
          <a:endParaRPr lang="en-US"/>
        </a:p>
      </dgm:t>
    </dgm:pt>
    <dgm:pt modelId="{E1919244-A646-48A4-9D0F-699D93174A87}" type="sibTrans" cxnId="{902429B5-8BC4-444C-9BF5-95CC5C93A91D}">
      <dgm:prSet/>
      <dgm:spPr/>
      <dgm:t>
        <a:bodyPr/>
        <a:lstStyle/>
        <a:p>
          <a:endParaRPr lang="en-US"/>
        </a:p>
      </dgm:t>
    </dgm:pt>
    <dgm:pt modelId="{9855B4B6-A53C-40F5-B29C-E307331C7AD4}">
      <dgm:prSet/>
      <dgm:spPr/>
      <dgm:t>
        <a:bodyPr/>
        <a:lstStyle/>
        <a:p>
          <a:r>
            <a:rPr lang="en-US" dirty="0">
              <a:solidFill>
                <a:srgbClr val="000000"/>
              </a:solidFill>
            </a:rPr>
            <a:t>Computer science/hardware/systems</a:t>
          </a:r>
        </a:p>
      </dgm:t>
    </dgm:pt>
    <dgm:pt modelId="{1AE7E70C-98B8-49EC-A070-653A1AF889C6}" type="parTrans" cxnId="{56A078F7-48D0-4DC0-98D0-539FA31F7942}">
      <dgm:prSet/>
      <dgm:spPr/>
      <dgm:t>
        <a:bodyPr/>
        <a:lstStyle/>
        <a:p>
          <a:endParaRPr lang="en-US"/>
        </a:p>
      </dgm:t>
    </dgm:pt>
    <dgm:pt modelId="{016E2E80-0A91-4161-936A-DF67BE22B331}" type="sibTrans" cxnId="{56A078F7-48D0-4DC0-98D0-539FA31F7942}">
      <dgm:prSet/>
      <dgm:spPr/>
      <dgm:t>
        <a:bodyPr/>
        <a:lstStyle/>
        <a:p>
          <a:endParaRPr lang="en-US"/>
        </a:p>
      </dgm:t>
    </dgm:pt>
    <dgm:pt modelId="{489BE5E7-F3C3-498F-8EFF-E1B879A828FB}" type="pres">
      <dgm:prSet presAssocID="{86AF93C9-CCB7-4A0B-BC39-D30060C76A91}" presName="vert0" presStyleCnt="0">
        <dgm:presLayoutVars>
          <dgm:dir/>
          <dgm:animOne val="branch"/>
          <dgm:animLvl val="lvl"/>
        </dgm:presLayoutVars>
      </dgm:prSet>
      <dgm:spPr/>
    </dgm:pt>
    <dgm:pt modelId="{6133F249-50DD-4E88-B8F0-DC019C5714D2}" type="pres">
      <dgm:prSet presAssocID="{9855B4B6-A53C-40F5-B29C-E307331C7AD4}" presName="thickLine" presStyleLbl="alignNode1" presStyleIdx="0" presStyleCnt="5"/>
      <dgm:spPr/>
    </dgm:pt>
    <dgm:pt modelId="{B32EBF4B-78E6-48B6-A955-3EA6C2369372}" type="pres">
      <dgm:prSet presAssocID="{9855B4B6-A53C-40F5-B29C-E307331C7AD4}" presName="horz1" presStyleCnt="0"/>
      <dgm:spPr/>
    </dgm:pt>
    <dgm:pt modelId="{EF498543-A298-444A-B5BF-90DF89ECB980}" type="pres">
      <dgm:prSet presAssocID="{9855B4B6-A53C-40F5-B29C-E307331C7AD4}" presName="tx1" presStyleLbl="revTx" presStyleIdx="0" presStyleCnt="5"/>
      <dgm:spPr/>
    </dgm:pt>
    <dgm:pt modelId="{4DCBC3FB-429B-423D-B5E9-28F09F93206C}" type="pres">
      <dgm:prSet presAssocID="{9855B4B6-A53C-40F5-B29C-E307331C7AD4}" presName="vert1" presStyleCnt="0"/>
      <dgm:spPr/>
    </dgm:pt>
    <dgm:pt modelId="{0EDCE13F-3E0D-4299-B7F2-ABFAE7A3B38D}" type="pres">
      <dgm:prSet presAssocID="{2CBF7736-0A42-4CF1-84DB-9ADC8D5BEFBB}" presName="thickLine" presStyleLbl="alignNode1" presStyleIdx="1" presStyleCnt="5"/>
      <dgm:spPr/>
    </dgm:pt>
    <dgm:pt modelId="{DE07B02B-DE9A-4B6B-AB6C-BD5D98D88383}" type="pres">
      <dgm:prSet presAssocID="{2CBF7736-0A42-4CF1-84DB-9ADC8D5BEFBB}" presName="horz1" presStyleCnt="0"/>
      <dgm:spPr/>
    </dgm:pt>
    <dgm:pt modelId="{D6988C8C-B19E-4F82-B72E-7EDBD0166C3B}" type="pres">
      <dgm:prSet presAssocID="{2CBF7736-0A42-4CF1-84DB-9ADC8D5BEFBB}" presName="tx1" presStyleLbl="revTx" presStyleIdx="1" presStyleCnt="5"/>
      <dgm:spPr/>
    </dgm:pt>
    <dgm:pt modelId="{B29D0580-4FA2-4022-BD2D-3BC6AB52D23C}" type="pres">
      <dgm:prSet presAssocID="{2CBF7736-0A42-4CF1-84DB-9ADC8D5BEFBB}" presName="vert1" presStyleCnt="0"/>
      <dgm:spPr/>
    </dgm:pt>
    <dgm:pt modelId="{A68545D1-10F4-4147-851F-8E6D89B00D0B}" type="pres">
      <dgm:prSet presAssocID="{1597B861-3FA4-4ED6-9EEB-87FCF42E24B9}" presName="thickLine" presStyleLbl="alignNode1" presStyleIdx="2" presStyleCnt="5"/>
      <dgm:spPr/>
    </dgm:pt>
    <dgm:pt modelId="{315E8220-6ED6-404D-B0BA-A72BE768E30F}" type="pres">
      <dgm:prSet presAssocID="{1597B861-3FA4-4ED6-9EEB-87FCF42E24B9}" presName="horz1" presStyleCnt="0"/>
      <dgm:spPr/>
    </dgm:pt>
    <dgm:pt modelId="{BDBC50AE-EAB1-4FF3-A331-861F8B3C2C62}" type="pres">
      <dgm:prSet presAssocID="{1597B861-3FA4-4ED6-9EEB-87FCF42E24B9}" presName="tx1" presStyleLbl="revTx" presStyleIdx="2" presStyleCnt="5"/>
      <dgm:spPr/>
    </dgm:pt>
    <dgm:pt modelId="{EC3805EA-0002-4953-8BCD-237A451DD295}" type="pres">
      <dgm:prSet presAssocID="{1597B861-3FA4-4ED6-9EEB-87FCF42E24B9}" presName="vert1" presStyleCnt="0"/>
      <dgm:spPr/>
    </dgm:pt>
    <dgm:pt modelId="{865168EC-45CF-41DC-811F-6216A33DEEF9}" type="pres">
      <dgm:prSet presAssocID="{12EA0E58-07ED-48E7-B873-F750FA188A99}" presName="thickLine" presStyleLbl="alignNode1" presStyleIdx="3" presStyleCnt="5"/>
      <dgm:spPr/>
    </dgm:pt>
    <dgm:pt modelId="{9C4993A5-2DF6-4605-BEE9-7D9066EE0991}" type="pres">
      <dgm:prSet presAssocID="{12EA0E58-07ED-48E7-B873-F750FA188A99}" presName="horz1" presStyleCnt="0"/>
      <dgm:spPr/>
    </dgm:pt>
    <dgm:pt modelId="{0E81E674-800F-4E7B-B302-F54C85961F9A}" type="pres">
      <dgm:prSet presAssocID="{12EA0E58-07ED-48E7-B873-F750FA188A99}" presName="tx1" presStyleLbl="revTx" presStyleIdx="3" presStyleCnt="5"/>
      <dgm:spPr/>
    </dgm:pt>
    <dgm:pt modelId="{840DC505-9670-41A0-A0B2-188971CF0FD0}" type="pres">
      <dgm:prSet presAssocID="{12EA0E58-07ED-48E7-B873-F750FA188A99}" presName="vert1" presStyleCnt="0"/>
      <dgm:spPr/>
    </dgm:pt>
    <dgm:pt modelId="{ECD88679-E53A-4B05-A9C9-CEFBD70A305F}" type="pres">
      <dgm:prSet presAssocID="{4CD95667-D3D9-4AFB-9393-018EB8B59E80}" presName="thickLine" presStyleLbl="alignNode1" presStyleIdx="4" presStyleCnt="5"/>
      <dgm:spPr/>
    </dgm:pt>
    <dgm:pt modelId="{B652B657-88A4-4319-B35C-3F60D1D822B2}" type="pres">
      <dgm:prSet presAssocID="{4CD95667-D3D9-4AFB-9393-018EB8B59E80}" presName="horz1" presStyleCnt="0"/>
      <dgm:spPr/>
    </dgm:pt>
    <dgm:pt modelId="{FB13EFCC-7656-459F-9793-CB187D69608D}" type="pres">
      <dgm:prSet presAssocID="{4CD95667-D3D9-4AFB-9393-018EB8B59E80}" presName="tx1" presStyleLbl="revTx" presStyleIdx="4" presStyleCnt="5"/>
      <dgm:spPr/>
    </dgm:pt>
    <dgm:pt modelId="{3A0C830C-B8D4-44A7-8C5A-0A8DC64496D7}" type="pres">
      <dgm:prSet presAssocID="{4CD95667-D3D9-4AFB-9393-018EB8B59E80}" presName="vert1" presStyleCnt="0"/>
      <dgm:spPr/>
    </dgm:pt>
  </dgm:ptLst>
  <dgm:cxnLst>
    <dgm:cxn modelId="{E585E44A-5788-498F-839E-022768D32CAD}" type="presOf" srcId="{86AF93C9-CCB7-4A0B-BC39-D30060C76A91}" destId="{489BE5E7-F3C3-498F-8EFF-E1B879A828FB}" srcOrd="0" destOrd="0" presId="urn:microsoft.com/office/officeart/2008/layout/LinedList"/>
    <dgm:cxn modelId="{F822495C-0208-42B1-92B4-F666D9B787E8}" type="presOf" srcId="{4CD95667-D3D9-4AFB-9393-018EB8B59E80}" destId="{FB13EFCC-7656-459F-9793-CB187D69608D}" srcOrd="0" destOrd="0" presId="urn:microsoft.com/office/officeart/2008/layout/LinedList"/>
    <dgm:cxn modelId="{952DA67A-FF85-445D-8AA5-E24F3A2E291C}" type="presOf" srcId="{12EA0E58-07ED-48E7-B873-F750FA188A99}" destId="{0E81E674-800F-4E7B-B302-F54C85961F9A}" srcOrd="0" destOrd="0" presId="urn:microsoft.com/office/officeart/2008/layout/LinedList"/>
    <dgm:cxn modelId="{AC7DC887-DE0A-468A-A34A-008B877DA4B5}" srcId="{86AF93C9-CCB7-4A0B-BC39-D30060C76A91}" destId="{12EA0E58-07ED-48E7-B873-F750FA188A99}" srcOrd="3" destOrd="0" parTransId="{13B72404-A0D4-4E62-8A97-5F3EE2A7F6E3}" sibTransId="{93995E3B-D899-4B01-B7F8-A6FA46C04086}"/>
    <dgm:cxn modelId="{902429B5-8BC4-444C-9BF5-95CC5C93A91D}" srcId="{86AF93C9-CCB7-4A0B-BC39-D30060C76A91}" destId="{4CD95667-D3D9-4AFB-9393-018EB8B59E80}" srcOrd="4" destOrd="0" parTransId="{F3E5C507-CA3F-4E46-85D7-9071FA45D5B3}" sibTransId="{E1919244-A646-48A4-9D0F-699D93174A87}"/>
    <dgm:cxn modelId="{E29508BB-C3ED-4CB9-97B0-D495896CA265}" srcId="{86AF93C9-CCB7-4A0B-BC39-D30060C76A91}" destId="{1597B861-3FA4-4ED6-9EEB-87FCF42E24B9}" srcOrd="2" destOrd="0" parTransId="{332E53EF-4F27-4A9E-B5A0-FCEF3958721C}" sibTransId="{B9AC9B53-917A-4830-8C78-37A516C8B79E}"/>
    <dgm:cxn modelId="{427ACECD-52B0-4CB1-AC84-900F170714D0}" type="presOf" srcId="{2CBF7736-0A42-4CF1-84DB-9ADC8D5BEFBB}" destId="{D6988C8C-B19E-4F82-B72E-7EDBD0166C3B}" srcOrd="0" destOrd="0" presId="urn:microsoft.com/office/officeart/2008/layout/LinedList"/>
    <dgm:cxn modelId="{A0EBDBD2-0836-4FB7-BA3F-EF41EA0C807A}" type="presOf" srcId="{9855B4B6-A53C-40F5-B29C-E307331C7AD4}" destId="{EF498543-A298-444A-B5BF-90DF89ECB980}" srcOrd="0" destOrd="0" presId="urn:microsoft.com/office/officeart/2008/layout/LinedList"/>
    <dgm:cxn modelId="{EC1C86DD-3FDA-4FD1-91EB-F32DD86B3D55}" srcId="{86AF93C9-CCB7-4A0B-BC39-D30060C76A91}" destId="{2CBF7736-0A42-4CF1-84DB-9ADC8D5BEFBB}" srcOrd="1" destOrd="0" parTransId="{6A2A5603-4CB0-4AFC-B548-5526C9D008EB}" sibTransId="{1B49516C-C70B-4665-A158-A83315EA5791}"/>
    <dgm:cxn modelId="{56A078F7-48D0-4DC0-98D0-539FA31F7942}" srcId="{86AF93C9-CCB7-4A0B-BC39-D30060C76A91}" destId="{9855B4B6-A53C-40F5-B29C-E307331C7AD4}" srcOrd="0" destOrd="0" parTransId="{1AE7E70C-98B8-49EC-A070-653A1AF889C6}" sibTransId="{016E2E80-0A91-4161-936A-DF67BE22B331}"/>
    <dgm:cxn modelId="{0471C7FE-2200-432F-8342-F1AC3E9E25CE}" type="presOf" srcId="{1597B861-3FA4-4ED6-9EEB-87FCF42E24B9}" destId="{BDBC50AE-EAB1-4FF3-A331-861F8B3C2C62}" srcOrd="0" destOrd="0" presId="urn:microsoft.com/office/officeart/2008/layout/LinedList"/>
    <dgm:cxn modelId="{F7C83521-9C55-4295-AC90-4ACC0695DBA6}" type="presParOf" srcId="{489BE5E7-F3C3-498F-8EFF-E1B879A828FB}" destId="{6133F249-50DD-4E88-B8F0-DC019C5714D2}" srcOrd="0" destOrd="0" presId="urn:microsoft.com/office/officeart/2008/layout/LinedList"/>
    <dgm:cxn modelId="{E4FB9800-BF32-4EBF-9783-F1B826DD19BF}" type="presParOf" srcId="{489BE5E7-F3C3-498F-8EFF-E1B879A828FB}" destId="{B32EBF4B-78E6-48B6-A955-3EA6C2369372}" srcOrd="1" destOrd="0" presId="urn:microsoft.com/office/officeart/2008/layout/LinedList"/>
    <dgm:cxn modelId="{F0852194-49E2-4DA2-B200-CC19DBA06829}" type="presParOf" srcId="{B32EBF4B-78E6-48B6-A955-3EA6C2369372}" destId="{EF498543-A298-444A-B5BF-90DF89ECB980}" srcOrd="0" destOrd="0" presId="urn:microsoft.com/office/officeart/2008/layout/LinedList"/>
    <dgm:cxn modelId="{3626A5D8-803F-4790-A5EC-F736E0979AA6}" type="presParOf" srcId="{B32EBF4B-78E6-48B6-A955-3EA6C2369372}" destId="{4DCBC3FB-429B-423D-B5E9-28F09F93206C}" srcOrd="1" destOrd="0" presId="urn:microsoft.com/office/officeart/2008/layout/LinedList"/>
    <dgm:cxn modelId="{40D8CD27-04C3-406D-A999-9C3C006A7C5E}" type="presParOf" srcId="{489BE5E7-F3C3-498F-8EFF-E1B879A828FB}" destId="{0EDCE13F-3E0D-4299-B7F2-ABFAE7A3B38D}" srcOrd="2" destOrd="0" presId="urn:microsoft.com/office/officeart/2008/layout/LinedList"/>
    <dgm:cxn modelId="{50DEE783-EE3B-4963-A1EE-9D3658362789}" type="presParOf" srcId="{489BE5E7-F3C3-498F-8EFF-E1B879A828FB}" destId="{DE07B02B-DE9A-4B6B-AB6C-BD5D98D88383}" srcOrd="3" destOrd="0" presId="urn:microsoft.com/office/officeart/2008/layout/LinedList"/>
    <dgm:cxn modelId="{C748C425-2C47-43D8-9129-5F0D2AB54C43}" type="presParOf" srcId="{DE07B02B-DE9A-4B6B-AB6C-BD5D98D88383}" destId="{D6988C8C-B19E-4F82-B72E-7EDBD0166C3B}" srcOrd="0" destOrd="0" presId="urn:microsoft.com/office/officeart/2008/layout/LinedList"/>
    <dgm:cxn modelId="{D513677B-FD21-4615-865C-F703A1EE638E}" type="presParOf" srcId="{DE07B02B-DE9A-4B6B-AB6C-BD5D98D88383}" destId="{B29D0580-4FA2-4022-BD2D-3BC6AB52D23C}" srcOrd="1" destOrd="0" presId="urn:microsoft.com/office/officeart/2008/layout/LinedList"/>
    <dgm:cxn modelId="{22992686-65D8-4C58-9671-1A8633948945}" type="presParOf" srcId="{489BE5E7-F3C3-498F-8EFF-E1B879A828FB}" destId="{A68545D1-10F4-4147-851F-8E6D89B00D0B}" srcOrd="4" destOrd="0" presId="urn:microsoft.com/office/officeart/2008/layout/LinedList"/>
    <dgm:cxn modelId="{44EC1961-192D-4835-BA7E-06622B39B08F}" type="presParOf" srcId="{489BE5E7-F3C3-498F-8EFF-E1B879A828FB}" destId="{315E8220-6ED6-404D-B0BA-A72BE768E30F}" srcOrd="5" destOrd="0" presId="urn:microsoft.com/office/officeart/2008/layout/LinedList"/>
    <dgm:cxn modelId="{FD17920A-3F1F-42A5-B4E3-399D1890F550}" type="presParOf" srcId="{315E8220-6ED6-404D-B0BA-A72BE768E30F}" destId="{BDBC50AE-EAB1-4FF3-A331-861F8B3C2C62}" srcOrd="0" destOrd="0" presId="urn:microsoft.com/office/officeart/2008/layout/LinedList"/>
    <dgm:cxn modelId="{B68ED5E6-E5A6-48E5-8296-D93DA2C8CEE7}" type="presParOf" srcId="{315E8220-6ED6-404D-B0BA-A72BE768E30F}" destId="{EC3805EA-0002-4953-8BCD-237A451DD295}" srcOrd="1" destOrd="0" presId="urn:microsoft.com/office/officeart/2008/layout/LinedList"/>
    <dgm:cxn modelId="{D339B8DD-FE27-4FD9-977E-0B53CDD649DB}" type="presParOf" srcId="{489BE5E7-F3C3-498F-8EFF-E1B879A828FB}" destId="{865168EC-45CF-41DC-811F-6216A33DEEF9}" srcOrd="6" destOrd="0" presId="urn:microsoft.com/office/officeart/2008/layout/LinedList"/>
    <dgm:cxn modelId="{0B433B7E-3FBB-4F3F-9404-719FCD1FDFFD}" type="presParOf" srcId="{489BE5E7-F3C3-498F-8EFF-E1B879A828FB}" destId="{9C4993A5-2DF6-4605-BEE9-7D9066EE0991}" srcOrd="7" destOrd="0" presId="urn:microsoft.com/office/officeart/2008/layout/LinedList"/>
    <dgm:cxn modelId="{FBA144F5-39EF-4FE9-A01C-53E0AA51D329}" type="presParOf" srcId="{9C4993A5-2DF6-4605-BEE9-7D9066EE0991}" destId="{0E81E674-800F-4E7B-B302-F54C85961F9A}" srcOrd="0" destOrd="0" presId="urn:microsoft.com/office/officeart/2008/layout/LinedList"/>
    <dgm:cxn modelId="{568BE403-A1B5-41A7-81A2-B7C71447F49F}" type="presParOf" srcId="{9C4993A5-2DF6-4605-BEE9-7D9066EE0991}" destId="{840DC505-9670-41A0-A0B2-188971CF0FD0}" srcOrd="1" destOrd="0" presId="urn:microsoft.com/office/officeart/2008/layout/LinedList"/>
    <dgm:cxn modelId="{126A6302-3560-4517-8E56-98E97F477B9A}" type="presParOf" srcId="{489BE5E7-F3C3-498F-8EFF-E1B879A828FB}" destId="{ECD88679-E53A-4B05-A9C9-CEFBD70A305F}" srcOrd="8" destOrd="0" presId="urn:microsoft.com/office/officeart/2008/layout/LinedList"/>
    <dgm:cxn modelId="{A73E9B5A-01DE-4123-BB03-1D5ED819B628}" type="presParOf" srcId="{489BE5E7-F3C3-498F-8EFF-E1B879A828FB}" destId="{B652B657-88A4-4319-B35C-3F60D1D822B2}" srcOrd="9" destOrd="0" presId="urn:microsoft.com/office/officeart/2008/layout/LinedList"/>
    <dgm:cxn modelId="{671569EB-22C2-4E37-9E2E-E885BAFD9370}" type="presParOf" srcId="{B652B657-88A4-4319-B35C-3F60D1D822B2}" destId="{FB13EFCC-7656-459F-9793-CB187D69608D}" srcOrd="0" destOrd="0" presId="urn:microsoft.com/office/officeart/2008/layout/LinedList"/>
    <dgm:cxn modelId="{7BAAEAB8-6D92-4EC8-901B-D965475978FC}" type="presParOf" srcId="{B652B657-88A4-4319-B35C-3F60D1D822B2}" destId="{3A0C830C-B8D4-44A7-8C5A-0A8DC64496D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B4E91DF-9276-4497-A3F6-79FBAFA121DE}" type="doc">
      <dgm:prSet loTypeId="urn:microsoft.com/office/officeart/2018/layout/CircleProcess" loCatId="simpleprocesssa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78A1F99-4440-4965-86F7-9F295172527B}">
      <dgm:prSet/>
      <dgm:spPr/>
      <dgm:t>
        <a:bodyPr/>
        <a:lstStyle/>
        <a:p>
          <a:r>
            <a:rPr lang="en-US"/>
            <a:t>Proof of Work</a:t>
          </a:r>
        </a:p>
      </dgm:t>
    </dgm:pt>
    <dgm:pt modelId="{C71C859A-D4DD-4C79-80A5-B5E9E6359DE9}" type="parTrans" cxnId="{58A3718F-0590-487C-B28E-204D07E980E0}">
      <dgm:prSet/>
      <dgm:spPr/>
      <dgm:t>
        <a:bodyPr/>
        <a:lstStyle/>
        <a:p>
          <a:endParaRPr lang="en-US"/>
        </a:p>
      </dgm:t>
    </dgm:pt>
    <dgm:pt modelId="{C28B2B2D-D71E-48EA-AFDB-74B0D5526435}" type="sibTrans" cxnId="{58A3718F-0590-487C-B28E-204D07E980E0}">
      <dgm:prSet/>
      <dgm:spPr/>
      <dgm:t>
        <a:bodyPr/>
        <a:lstStyle/>
        <a:p>
          <a:endParaRPr lang="en-US"/>
        </a:p>
      </dgm:t>
    </dgm:pt>
    <dgm:pt modelId="{974DBB72-6D04-4D0C-B05B-61D4CBBB9465}">
      <dgm:prSet/>
      <dgm:spPr/>
      <dgm:t>
        <a:bodyPr/>
        <a:lstStyle/>
        <a:p>
          <a:r>
            <a:rPr lang="en-US"/>
            <a:t>Use Resources</a:t>
          </a:r>
        </a:p>
      </dgm:t>
    </dgm:pt>
    <dgm:pt modelId="{531A60A4-4B9C-44D0-BD1B-4B4C1F6DCD95}" type="parTrans" cxnId="{26AD4A06-672A-494A-BA22-B83C636BEF0A}">
      <dgm:prSet/>
      <dgm:spPr/>
      <dgm:t>
        <a:bodyPr/>
        <a:lstStyle/>
        <a:p>
          <a:endParaRPr lang="en-US"/>
        </a:p>
      </dgm:t>
    </dgm:pt>
    <dgm:pt modelId="{9D5DC03D-1E6D-4A5E-A5BC-D05CE298EDC4}" type="sibTrans" cxnId="{26AD4A06-672A-494A-BA22-B83C636BEF0A}">
      <dgm:prSet/>
      <dgm:spPr/>
      <dgm:t>
        <a:bodyPr/>
        <a:lstStyle/>
        <a:p>
          <a:endParaRPr lang="en-US"/>
        </a:p>
      </dgm:t>
    </dgm:pt>
    <dgm:pt modelId="{68942594-78C2-47BB-9B1B-CB3047E859D2}">
      <dgm:prSet/>
      <dgm:spPr/>
      <dgm:t>
        <a:bodyPr/>
        <a:lstStyle/>
        <a:p>
          <a:r>
            <a:rPr lang="en-US"/>
            <a:t>Reward</a:t>
          </a:r>
        </a:p>
      </dgm:t>
    </dgm:pt>
    <dgm:pt modelId="{E33227F3-7A33-4EE3-AF6F-B714DE0DE5FF}" type="parTrans" cxnId="{42E4F2B4-9B5C-4AC9-B83D-5C9B259D391C}">
      <dgm:prSet/>
      <dgm:spPr/>
      <dgm:t>
        <a:bodyPr/>
        <a:lstStyle/>
        <a:p>
          <a:endParaRPr lang="en-US"/>
        </a:p>
      </dgm:t>
    </dgm:pt>
    <dgm:pt modelId="{625DC8B8-49AD-49A4-9EB2-35BDB11EBBE5}" type="sibTrans" cxnId="{42E4F2B4-9B5C-4AC9-B83D-5C9B259D391C}">
      <dgm:prSet/>
      <dgm:spPr/>
      <dgm:t>
        <a:bodyPr/>
        <a:lstStyle/>
        <a:p>
          <a:endParaRPr lang="en-US"/>
        </a:p>
      </dgm:t>
    </dgm:pt>
    <dgm:pt modelId="{AC335DB5-5CA8-4719-8A59-C03B04CFDB38}">
      <dgm:prSet/>
      <dgm:spPr/>
      <dgm:t>
        <a:bodyPr/>
        <a:lstStyle/>
        <a:p>
          <a:r>
            <a:rPr lang="en-US"/>
            <a:t>Mining</a:t>
          </a:r>
        </a:p>
      </dgm:t>
    </dgm:pt>
    <dgm:pt modelId="{E96739E8-43DD-4675-9BA7-6CF2BE5E067C}" type="parTrans" cxnId="{601363D2-6392-4A1F-AEEE-07313C84A06E}">
      <dgm:prSet/>
      <dgm:spPr/>
      <dgm:t>
        <a:bodyPr/>
        <a:lstStyle/>
        <a:p>
          <a:endParaRPr lang="en-US"/>
        </a:p>
      </dgm:t>
    </dgm:pt>
    <dgm:pt modelId="{B93E5BCD-075D-4610-99D1-7B5C5A791EF3}" type="sibTrans" cxnId="{601363D2-6392-4A1F-AEEE-07313C84A06E}">
      <dgm:prSet/>
      <dgm:spPr/>
      <dgm:t>
        <a:bodyPr/>
        <a:lstStyle/>
        <a:p>
          <a:endParaRPr lang="en-US"/>
        </a:p>
      </dgm:t>
    </dgm:pt>
    <dgm:pt modelId="{FD391929-DE4D-4D2C-B752-8CA8A62C2129}" type="pres">
      <dgm:prSet presAssocID="{8B4E91DF-9276-4497-A3F6-79FBAFA121DE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EC0E5BEC-4B51-41C2-AD07-592A920A1D79}" type="pres">
      <dgm:prSet presAssocID="{AC335DB5-5CA8-4719-8A59-C03B04CFDB38}" presName="Accent4" presStyleCnt="0"/>
      <dgm:spPr/>
    </dgm:pt>
    <dgm:pt modelId="{3885DDA2-53AC-49B8-86A6-326651924E24}" type="pres">
      <dgm:prSet presAssocID="{AC335DB5-5CA8-4719-8A59-C03B04CFDB38}" presName="Accent" presStyleLbl="node1" presStyleIdx="0" presStyleCnt="8"/>
      <dgm:spPr/>
    </dgm:pt>
    <dgm:pt modelId="{2D684451-96C4-4CB4-9014-503CE3240A71}" type="pres">
      <dgm:prSet presAssocID="{AC335DB5-5CA8-4719-8A59-C03B04CFDB38}" presName="ParentBackground4" presStyleCnt="0"/>
      <dgm:spPr/>
    </dgm:pt>
    <dgm:pt modelId="{7D2EDD4B-1066-49F5-B560-FE154DF33E3B}" type="pres">
      <dgm:prSet presAssocID="{AC335DB5-5CA8-4719-8A59-C03B04CFDB38}" presName="ParentBackground" presStyleLbl="node1" presStyleIdx="1" presStyleCnt="8"/>
      <dgm:spPr/>
    </dgm:pt>
    <dgm:pt modelId="{75C23003-4226-4F91-86BD-07209942F754}" type="pres">
      <dgm:prSet presAssocID="{AC335DB5-5CA8-4719-8A59-C03B04CFDB38}" presName="Parent4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E5128DAC-6202-4067-9E3F-82FC27958183}" type="pres">
      <dgm:prSet presAssocID="{68942594-78C2-47BB-9B1B-CB3047E859D2}" presName="Accent3" presStyleCnt="0"/>
      <dgm:spPr/>
    </dgm:pt>
    <dgm:pt modelId="{82225F71-5139-4C08-B133-A36D5D848AB6}" type="pres">
      <dgm:prSet presAssocID="{68942594-78C2-47BB-9B1B-CB3047E859D2}" presName="Accent" presStyleLbl="node1" presStyleIdx="2" presStyleCnt="8"/>
      <dgm:spPr/>
    </dgm:pt>
    <dgm:pt modelId="{959E3CA5-AA1F-443C-A780-DB764894DA82}" type="pres">
      <dgm:prSet presAssocID="{68942594-78C2-47BB-9B1B-CB3047E859D2}" presName="ParentBackground3" presStyleCnt="0"/>
      <dgm:spPr/>
    </dgm:pt>
    <dgm:pt modelId="{C7688AD0-CDA2-4D8F-AC11-66E0DE1B492F}" type="pres">
      <dgm:prSet presAssocID="{68942594-78C2-47BB-9B1B-CB3047E859D2}" presName="ParentBackground" presStyleLbl="node1" presStyleIdx="3" presStyleCnt="8"/>
      <dgm:spPr/>
    </dgm:pt>
    <dgm:pt modelId="{16534F5C-D63B-4649-8DDE-B742B9902006}" type="pres">
      <dgm:prSet presAssocID="{68942594-78C2-47BB-9B1B-CB3047E859D2}" presName="Parent3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BA067B84-8BD9-4AD7-BD7F-ED3174157B8B}" type="pres">
      <dgm:prSet presAssocID="{974DBB72-6D04-4D0C-B05B-61D4CBBB9465}" presName="Accent2" presStyleCnt="0"/>
      <dgm:spPr/>
    </dgm:pt>
    <dgm:pt modelId="{2FAECE32-AFB1-4F7F-B797-4C818D6F5C02}" type="pres">
      <dgm:prSet presAssocID="{974DBB72-6D04-4D0C-B05B-61D4CBBB9465}" presName="Accent" presStyleLbl="node1" presStyleIdx="4" presStyleCnt="8"/>
      <dgm:spPr/>
    </dgm:pt>
    <dgm:pt modelId="{EE5C9FBD-7FC1-4AEF-873D-AB239545491F}" type="pres">
      <dgm:prSet presAssocID="{974DBB72-6D04-4D0C-B05B-61D4CBBB9465}" presName="ParentBackground2" presStyleCnt="0"/>
      <dgm:spPr/>
    </dgm:pt>
    <dgm:pt modelId="{4D17412B-1D67-4521-AB9B-C572EF3FC6D1}" type="pres">
      <dgm:prSet presAssocID="{974DBB72-6D04-4D0C-B05B-61D4CBBB9465}" presName="ParentBackground" presStyleLbl="node1" presStyleIdx="5" presStyleCnt="8"/>
      <dgm:spPr/>
    </dgm:pt>
    <dgm:pt modelId="{D524984C-6F81-44C8-8E87-D16F6C55129D}" type="pres">
      <dgm:prSet presAssocID="{974DBB72-6D04-4D0C-B05B-61D4CBBB9465}" presName="Parent2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49619B3D-B552-47A5-8A29-32A8CB8924C1}" type="pres">
      <dgm:prSet presAssocID="{C78A1F99-4440-4965-86F7-9F295172527B}" presName="Accent1" presStyleCnt="0"/>
      <dgm:spPr/>
    </dgm:pt>
    <dgm:pt modelId="{D8D07889-2D95-49CE-B9E2-1E76A1D03224}" type="pres">
      <dgm:prSet presAssocID="{C78A1F99-4440-4965-86F7-9F295172527B}" presName="Accent" presStyleLbl="node1" presStyleIdx="6" presStyleCnt="8"/>
      <dgm:spPr/>
    </dgm:pt>
    <dgm:pt modelId="{0C0BF46A-3E6C-485D-916D-71C7BE0AF60D}" type="pres">
      <dgm:prSet presAssocID="{C78A1F99-4440-4965-86F7-9F295172527B}" presName="ParentBackground1" presStyleCnt="0"/>
      <dgm:spPr/>
    </dgm:pt>
    <dgm:pt modelId="{61673055-B052-4DA8-B393-6B0694EFB9F4}" type="pres">
      <dgm:prSet presAssocID="{C78A1F99-4440-4965-86F7-9F295172527B}" presName="ParentBackground" presStyleLbl="node1" presStyleIdx="7" presStyleCnt="8"/>
      <dgm:spPr/>
    </dgm:pt>
    <dgm:pt modelId="{1E0F3DE0-6D25-4AD8-A090-530C0C2A8643}" type="pres">
      <dgm:prSet presAssocID="{C78A1F99-4440-4965-86F7-9F295172527B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26AD4A06-672A-494A-BA22-B83C636BEF0A}" srcId="{8B4E91DF-9276-4497-A3F6-79FBAFA121DE}" destId="{974DBB72-6D04-4D0C-B05B-61D4CBBB9465}" srcOrd="1" destOrd="0" parTransId="{531A60A4-4B9C-44D0-BD1B-4B4C1F6DCD95}" sibTransId="{9D5DC03D-1E6D-4A5E-A5BC-D05CE298EDC4}"/>
    <dgm:cxn modelId="{DF54FD3F-3031-5046-B104-6BBAED13999C}" type="presOf" srcId="{AC335DB5-5CA8-4719-8A59-C03B04CFDB38}" destId="{75C23003-4226-4F91-86BD-07209942F754}" srcOrd="1" destOrd="0" presId="urn:microsoft.com/office/officeart/2018/layout/CircleProcess"/>
    <dgm:cxn modelId="{7A079D47-ECED-8948-9AAB-E734710DD0D9}" type="presOf" srcId="{68942594-78C2-47BB-9B1B-CB3047E859D2}" destId="{16534F5C-D63B-4649-8DDE-B742B9902006}" srcOrd="1" destOrd="0" presId="urn:microsoft.com/office/officeart/2018/layout/CircleProcess"/>
    <dgm:cxn modelId="{60C44D59-0EC8-4B41-BFDB-CF54E9822FA0}" type="presOf" srcId="{68942594-78C2-47BB-9B1B-CB3047E859D2}" destId="{C7688AD0-CDA2-4D8F-AC11-66E0DE1B492F}" srcOrd="0" destOrd="0" presId="urn:microsoft.com/office/officeart/2018/layout/CircleProcess"/>
    <dgm:cxn modelId="{23BAE580-D7FB-7E4A-997E-B1F8B6CA8020}" type="presOf" srcId="{974DBB72-6D04-4D0C-B05B-61D4CBBB9465}" destId="{4D17412B-1D67-4521-AB9B-C572EF3FC6D1}" srcOrd="0" destOrd="0" presId="urn:microsoft.com/office/officeart/2018/layout/CircleProcess"/>
    <dgm:cxn modelId="{58A3718F-0590-487C-B28E-204D07E980E0}" srcId="{8B4E91DF-9276-4497-A3F6-79FBAFA121DE}" destId="{C78A1F99-4440-4965-86F7-9F295172527B}" srcOrd="0" destOrd="0" parTransId="{C71C859A-D4DD-4C79-80A5-B5E9E6359DE9}" sibTransId="{C28B2B2D-D71E-48EA-AFDB-74B0D5526435}"/>
    <dgm:cxn modelId="{42E4F2B4-9B5C-4AC9-B83D-5C9B259D391C}" srcId="{8B4E91DF-9276-4497-A3F6-79FBAFA121DE}" destId="{68942594-78C2-47BB-9B1B-CB3047E859D2}" srcOrd="2" destOrd="0" parTransId="{E33227F3-7A33-4EE3-AF6F-B714DE0DE5FF}" sibTransId="{625DC8B8-49AD-49A4-9EB2-35BDB11EBBE5}"/>
    <dgm:cxn modelId="{0455C8B7-C369-404B-B5EB-6A44FF3A7EB9}" type="presOf" srcId="{AC335DB5-5CA8-4719-8A59-C03B04CFDB38}" destId="{7D2EDD4B-1066-49F5-B560-FE154DF33E3B}" srcOrd="0" destOrd="0" presId="urn:microsoft.com/office/officeart/2018/layout/CircleProcess"/>
    <dgm:cxn modelId="{73DAE8C2-14C9-FE40-ACC3-2D9A02AB3BC7}" type="presOf" srcId="{C78A1F99-4440-4965-86F7-9F295172527B}" destId="{61673055-B052-4DA8-B393-6B0694EFB9F4}" srcOrd="0" destOrd="0" presId="urn:microsoft.com/office/officeart/2018/layout/CircleProcess"/>
    <dgm:cxn modelId="{601363D2-6392-4A1F-AEEE-07313C84A06E}" srcId="{8B4E91DF-9276-4497-A3F6-79FBAFA121DE}" destId="{AC335DB5-5CA8-4719-8A59-C03B04CFDB38}" srcOrd="3" destOrd="0" parTransId="{E96739E8-43DD-4675-9BA7-6CF2BE5E067C}" sibTransId="{B93E5BCD-075D-4610-99D1-7B5C5A791EF3}"/>
    <dgm:cxn modelId="{0B0A79D5-C9AB-4349-9401-A361C1BF3C72}" type="presOf" srcId="{974DBB72-6D04-4D0C-B05B-61D4CBBB9465}" destId="{D524984C-6F81-44C8-8E87-D16F6C55129D}" srcOrd="1" destOrd="0" presId="urn:microsoft.com/office/officeart/2018/layout/CircleProcess"/>
    <dgm:cxn modelId="{5172ADD8-3B44-334C-B655-F5F36345215D}" type="presOf" srcId="{C78A1F99-4440-4965-86F7-9F295172527B}" destId="{1E0F3DE0-6D25-4AD8-A090-530C0C2A8643}" srcOrd="1" destOrd="0" presId="urn:microsoft.com/office/officeart/2018/layout/CircleProcess"/>
    <dgm:cxn modelId="{83A22CFB-D043-6743-A964-815EE98020C8}" type="presOf" srcId="{8B4E91DF-9276-4497-A3F6-79FBAFA121DE}" destId="{FD391929-DE4D-4D2C-B752-8CA8A62C2129}" srcOrd="0" destOrd="0" presId="urn:microsoft.com/office/officeart/2018/layout/CircleProcess"/>
    <dgm:cxn modelId="{37F31261-8FF2-7D43-9B56-DD2CBAE0DC5A}" type="presParOf" srcId="{FD391929-DE4D-4D2C-B752-8CA8A62C2129}" destId="{EC0E5BEC-4B51-41C2-AD07-592A920A1D79}" srcOrd="0" destOrd="0" presId="urn:microsoft.com/office/officeart/2018/layout/CircleProcess"/>
    <dgm:cxn modelId="{3DDF4F7E-F2D2-964C-8EE6-648B85D45611}" type="presParOf" srcId="{EC0E5BEC-4B51-41C2-AD07-592A920A1D79}" destId="{3885DDA2-53AC-49B8-86A6-326651924E24}" srcOrd="0" destOrd="0" presId="urn:microsoft.com/office/officeart/2018/layout/CircleProcess"/>
    <dgm:cxn modelId="{AF82019A-B838-F243-A54F-5C54DA4A3A84}" type="presParOf" srcId="{FD391929-DE4D-4D2C-B752-8CA8A62C2129}" destId="{2D684451-96C4-4CB4-9014-503CE3240A71}" srcOrd="1" destOrd="0" presId="urn:microsoft.com/office/officeart/2018/layout/CircleProcess"/>
    <dgm:cxn modelId="{80F6E473-2D06-4046-B27D-CB600531D1B3}" type="presParOf" srcId="{2D684451-96C4-4CB4-9014-503CE3240A71}" destId="{7D2EDD4B-1066-49F5-B560-FE154DF33E3B}" srcOrd="0" destOrd="0" presId="urn:microsoft.com/office/officeart/2018/layout/CircleProcess"/>
    <dgm:cxn modelId="{ED5380CC-A15C-9E4D-9208-0C05030E3F67}" type="presParOf" srcId="{FD391929-DE4D-4D2C-B752-8CA8A62C2129}" destId="{75C23003-4226-4F91-86BD-07209942F754}" srcOrd="2" destOrd="0" presId="urn:microsoft.com/office/officeart/2018/layout/CircleProcess"/>
    <dgm:cxn modelId="{DB694C33-368A-5843-9742-754AABD28444}" type="presParOf" srcId="{FD391929-DE4D-4D2C-B752-8CA8A62C2129}" destId="{E5128DAC-6202-4067-9E3F-82FC27958183}" srcOrd="3" destOrd="0" presId="urn:microsoft.com/office/officeart/2018/layout/CircleProcess"/>
    <dgm:cxn modelId="{C8320F2C-5448-8A46-87E8-16A5EFE83F35}" type="presParOf" srcId="{E5128DAC-6202-4067-9E3F-82FC27958183}" destId="{82225F71-5139-4C08-B133-A36D5D848AB6}" srcOrd="0" destOrd="0" presId="urn:microsoft.com/office/officeart/2018/layout/CircleProcess"/>
    <dgm:cxn modelId="{4D5D0BF1-6BBF-5047-91B5-E02A179D5835}" type="presParOf" srcId="{FD391929-DE4D-4D2C-B752-8CA8A62C2129}" destId="{959E3CA5-AA1F-443C-A780-DB764894DA82}" srcOrd="4" destOrd="0" presId="urn:microsoft.com/office/officeart/2018/layout/CircleProcess"/>
    <dgm:cxn modelId="{E284F0A9-53F5-8E45-8632-A47A3CBA5F83}" type="presParOf" srcId="{959E3CA5-AA1F-443C-A780-DB764894DA82}" destId="{C7688AD0-CDA2-4D8F-AC11-66E0DE1B492F}" srcOrd="0" destOrd="0" presId="urn:microsoft.com/office/officeart/2018/layout/CircleProcess"/>
    <dgm:cxn modelId="{8B84721A-06F8-BD41-B506-E45D1A5B3E40}" type="presParOf" srcId="{FD391929-DE4D-4D2C-B752-8CA8A62C2129}" destId="{16534F5C-D63B-4649-8DDE-B742B9902006}" srcOrd="5" destOrd="0" presId="urn:microsoft.com/office/officeart/2018/layout/CircleProcess"/>
    <dgm:cxn modelId="{A162F4DB-BE27-1848-9A16-99D6A9D6C268}" type="presParOf" srcId="{FD391929-DE4D-4D2C-B752-8CA8A62C2129}" destId="{BA067B84-8BD9-4AD7-BD7F-ED3174157B8B}" srcOrd="6" destOrd="0" presId="urn:microsoft.com/office/officeart/2018/layout/CircleProcess"/>
    <dgm:cxn modelId="{99A55A84-092A-3A40-8EFB-0F52E2F02EED}" type="presParOf" srcId="{BA067B84-8BD9-4AD7-BD7F-ED3174157B8B}" destId="{2FAECE32-AFB1-4F7F-B797-4C818D6F5C02}" srcOrd="0" destOrd="0" presId="urn:microsoft.com/office/officeart/2018/layout/CircleProcess"/>
    <dgm:cxn modelId="{55E5A81C-5678-DE4A-B17F-0685263CFDD8}" type="presParOf" srcId="{FD391929-DE4D-4D2C-B752-8CA8A62C2129}" destId="{EE5C9FBD-7FC1-4AEF-873D-AB239545491F}" srcOrd="7" destOrd="0" presId="urn:microsoft.com/office/officeart/2018/layout/CircleProcess"/>
    <dgm:cxn modelId="{60F91D45-472D-D14B-A22C-CE7E11B10A73}" type="presParOf" srcId="{EE5C9FBD-7FC1-4AEF-873D-AB239545491F}" destId="{4D17412B-1D67-4521-AB9B-C572EF3FC6D1}" srcOrd="0" destOrd="0" presId="urn:microsoft.com/office/officeart/2018/layout/CircleProcess"/>
    <dgm:cxn modelId="{B67E4F31-9C21-4345-B0C8-0502035359DE}" type="presParOf" srcId="{FD391929-DE4D-4D2C-B752-8CA8A62C2129}" destId="{D524984C-6F81-44C8-8E87-D16F6C55129D}" srcOrd="8" destOrd="0" presId="urn:microsoft.com/office/officeart/2018/layout/CircleProcess"/>
    <dgm:cxn modelId="{D4A7DABF-1315-0343-8539-E0A86BA15DF0}" type="presParOf" srcId="{FD391929-DE4D-4D2C-B752-8CA8A62C2129}" destId="{49619B3D-B552-47A5-8A29-32A8CB8924C1}" srcOrd="9" destOrd="0" presId="urn:microsoft.com/office/officeart/2018/layout/CircleProcess"/>
    <dgm:cxn modelId="{7586EEAB-18E3-1247-B756-F141D79287C1}" type="presParOf" srcId="{49619B3D-B552-47A5-8A29-32A8CB8924C1}" destId="{D8D07889-2D95-49CE-B9E2-1E76A1D03224}" srcOrd="0" destOrd="0" presId="urn:microsoft.com/office/officeart/2018/layout/CircleProcess"/>
    <dgm:cxn modelId="{A2CF5F4C-823E-5F47-812C-5B541061F43C}" type="presParOf" srcId="{FD391929-DE4D-4D2C-B752-8CA8A62C2129}" destId="{0C0BF46A-3E6C-485D-916D-71C7BE0AF60D}" srcOrd="10" destOrd="0" presId="urn:microsoft.com/office/officeart/2018/layout/CircleProcess"/>
    <dgm:cxn modelId="{3DA179E4-5E74-A64C-BC57-CA87D6CC7056}" type="presParOf" srcId="{0C0BF46A-3E6C-485D-916D-71C7BE0AF60D}" destId="{61673055-B052-4DA8-B393-6B0694EFB9F4}" srcOrd="0" destOrd="0" presId="urn:microsoft.com/office/officeart/2018/layout/CircleProcess"/>
    <dgm:cxn modelId="{1246735E-9EF3-DD4F-B637-02B227AEE25A}" type="presParOf" srcId="{FD391929-DE4D-4D2C-B752-8CA8A62C2129}" destId="{1E0F3DE0-6D25-4AD8-A090-530C0C2A8643}" srcOrd="11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ACCB799-FFD1-46DB-93AD-BEC61332ED6C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D45795E5-6E84-44B4-9724-4E078A3209E2}">
      <dgm:prSet/>
      <dgm:spPr/>
      <dgm:t>
        <a:bodyPr/>
        <a:lstStyle/>
        <a:p>
          <a:r>
            <a:rPr lang="en-US"/>
            <a:t>Remember Hashes?</a:t>
          </a:r>
        </a:p>
      </dgm:t>
    </dgm:pt>
    <dgm:pt modelId="{9E76224F-6F76-459A-B348-28C3E24BFC88}" type="parTrans" cxnId="{CC3E1D69-FEB0-48E4-9D36-C5AFEB95425E}">
      <dgm:prSet/>
      <dgm:spPr/>
      <dgm:t>
        <a:bodyPr/>
        <a:lstStyle/>
        <a:p>
          <a:endParaRPr lang="en-US"/>
        </a:p>
      </dgm:t>
    </dgm:pt>
    <dgm:pt modelId="{E1A3648B-F151-4C60-9BFA-B16ADDA10923}" type="sibTrans" cxnId="{CC3E1D69-FEB0-48E4-9D36-C5AFEB95425E}">
      <dgm:prSet/>
      <dgm:spPr/>
      <dgm:t>
        <a:bodyPr/>
        <a:lstStyle/>
        <a:p>
          <a:endParaRPr lang="en-US"/>
        </a:p>
      </dgm:t>
    </dgm:pt>
    <dgm:pt modelId="{F665C192-5F8B-411A-8F70-74808E8E4355}">
      <dgm:prSet/>
      <dgm:spPr/>
      <dgm:t>
        <a:bodyPr/>
        <a:lstStyle/>
        <a:p>
          <a:r>
            <a:rPr lang="en-US"/>
            <a:t>Transaction message </a:t>
          </a:r>
        </a:p>
      </dgm:t>
    </dgm:pt>
    <dgm:pt modelId="{1CB7CDAF-B9BF-43A4-8E2D-5DDCCD5171AE}" type="parTrans" cxnId="{58DE7A3B-5F96-4EF6-89BC-F620A086D446}">
      <dgm:prSet/>
      <dgm:spPr/>
      <dgm:t>
        <a:bodyPr/>
        <a:lstStyle/>
        <a:p>
          <a:endParaRPr lang="en-US"/>
        </a:p>
      </dgm:t>
    </dgm:pt>
    <dgm:pt modelId="{D1722C79-56C8-4871-BB05-F5759F3E126F}" type="sibTrans" cxnId="{58DE7A3B-5F96-4EF6-89BC-F620A086D446}">
      <dgm:prSet/>
      <dgm:spPr/>
      <dgm:t>
        <a:bodyPr/>
        <a:lstStyle/>
        <a:p>
          <a:endParaRPr lang="en-US"/>
        </a:p>
      </dgm:t>
    </dgm:pt>
    <dgm:pt modelId="{EC46BD74-0BDB-4D88-BD12-B1362D04B73B}">
      <dgm:prSet/>
      <dgm:spPr/>
      <dgm:t>
        <a:bodyPr/>
        <a:lstStyle/>
        <a:p>
          <a:r>
            <a:rPr lang="en-US"/>
            <a:t>Do SHA256 algorithm twice</a:t>
          </a:r>
        </a:p>
      </dgm:t>
    </dgm:pt>
    <dgm:pt modelId="{45F3045D-C9CB-4F2C-AE06-8EDD133C4576}" type="parTrans" cxnId="{67320918-1666-421E-9BCB-E1CB7E2367A7}">
      <dgm:prSet/>
      <dgm:spPr/>
      <dgm:t>
        <a:bodyPr/>
        <a:lstStyle/>
        <a:p>
          <a:endParaRPr lang="en-US"/>
        </a:p>
      </dgm:t>
    </dgm:pt>
    <dgm:pt modelId="{1738A2FB-105F-4957-9CC7-8507278F204E}" type="sibTrans" cxnId="{67320918-1666-421E-9BCB-E1CB7E2367A7}">
      <dgm:prSet/>
      <dgm:spPr/>
      <dgm:t>
        <a:bodyPr/>
        <a:lstStyle/>
        <a:p>
          <a:endParaRPr lang="en-US"/>
        </a:p>
      </dgm:t>
    </dgm:pt>
    <dgm:pt modelId="{2104B63E-48E5-4F88-98A3-42B95F1F2717}">
      <dgm:prSet/>
      <dgm:spPr/>
      <dgm:t>
        <a:bodyPr/>
        <a:lstStyle/>
        <a:p>
          <a:r>
            <a:rPr lang="en-US"/>
            <a:t>Reverse</a:t>
          </a:r>
        </a:p>
      </dgm:t>
    </dgm:pt>
    <dgm:pt modelId="{82F7511D-18C1-46CD-B16D-2499E6E8D0A0}" type="parTrans" cxnId="{A0D10A60-6E8F-4CDB-A412-681399D45030}">
      <dgm:prSet/>
      <dgm:spPr/>
      <dgm:t>
        <a:bodyPr/>
        <a:lstStyle/>
        <a:p>
          <a:endParaRPr lang="en-US"/>
        </a:p>
      </dgm:t>
    </dgm:pt>
    <dgm:pt modelId="{9D539D07-B8A1-4EA7-B0A1-244B53C985BA}" type="sibTrans" cxnId="{A0D10A60-6E8F-4CDB-A412-681399D45030}">
      <dgm:prSet/>
      <dgm:spPr/>
      <dgm:t>
        <a:bodyPr/>
        <a:lstStyle/>
        <a:p>
          <a:endParaRPr lang="en-US"/>
        </a:p>
      </dgm:t>
    </dgm:pt>
    <dgm:pt modelId="{107EE889-DAD0-4D7F-9D27-AC259EA2E065}" type="pres">
      <dgm:prSet presAssocID="{2ACCB799-FFD1-46DB-93AD-BEC61332ED6C}" presName="Name0" presStyleCnt="0">
        <dgm:presLayoutVars>
          <dgm:dir/>
          <dgm:animLvl val="lvl"/>
          <dgm:resizeHandles val="exact"/>
        </dgm:presLayoutVars>
      </dgm:prSet>
      <dgm:spPr/>
    </dgm:pt>
    <dgm:pt modelId="{FFC500EA-BA8A-40E3-BE24-1B1FD5FBBA2B}" type="pres">
      <dgm:prSet presAssocID="{D45795E5-6E84-44B4-9724-4E078A3209E2}" presName="linNode" presStyleCnt="0"/>
      <dgm:spPr/>
    </dgm:pt>
    <dgm:pt modelId="{E971BD4F-5D73-4C01-8609-D573B6B7769C}" type="pres">
      <dgm:prSet presAssocID="{D45795E5-6E84-44B4-9724-4E078A3209E2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E1F134C0-2631-4B31-9272-4A736E93088F}" type="pres">
      <dgm:prSet presAssocID="{E1A3648B-F151-4C60-9BFA-B16ADDA10923}" presName="sp" presStyleCnt="0"/>
      <dgm:spPr/>
    </dgm:pt>
    <dgm:pt modelId="{A37E8974-61EE-4FDE-AE50-2592833C6483}" type="pres">
      <dgm:prSet presAssocID="{F665C192-5F8B-411A-8F70-74808E8E4355}" presName="linNode" presStyleCnt="0"/>
      <dgm:spPr/>
    </dgm:pt>
    <dgm:pt modelId="{B4221A30-DFB8-4E24-A68F-EDBF934D665E}" type="pres">
      <dgm:prSet presAssocID="{F665C192-5F8B-411A-8F70-74808E8E4355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E2C1BADD-54D3-46A5-B01A-9279049AC953}" type="pres">
      <dgm:prSet presAssocID="{D1722C79-56C8-4871-BB05-F5759F3E126F}" presName="sp" presStyleCnt="0"/>
      <dgm:spPr/>
    </dgm:pt>
    <dgm:pt modelId="{30EF4F1B-B58E-473E-AD93-E879E7558D48}" type="pres">
      <dgm:prSet presAssocID="{EC46BD74-0BDB-4D88-BD12-B1362D04B73B}" presName="linNode" presStyleCnt="0"/>
      <dgm:spPr/>
    </dgm:pt>
    <dgm:pt modelId="{4B58E6B5-8C55-4368-B30E-3F767C4F5BE3}" type="pres">
      <dgm:prSet presAssocID="{EC46BD74-0BDB-4D88-BD12-B1362D04B73B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B141E62F-819F-4FCB-9B83-30BD9140FD71}" type="pres">
      <dgm:prSet presAssocID="{1738A2FB-105F-4957-9CC7-8507278F204E}" presName="sp" presStyleCnt="0"/>
      <dgm:spPr/>
    </dgm:pt>
    <dgm:pt modelId="{E92BA7AA-23A5-4AE8-8899-A3E8183E5D60}" type="pres">
      <dgm:prSet presAssocID="{2104B63E-48E5-4F88-98A3-42B95F1F2717}" presName="linNode" presStyleCnt="0"/>
      <dgm:spPr/>
    </dgm:pt>
    <dgm:pt modelId="{10C253E4-02DE-4B09-816E-A5B7F94E7C16}" type="pres">
      <dgm:prSet presAssocID="{2104B63E-48E5-4F88-98A3-42B95F1F2717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67320918-1666-421E-9BCB-E1CB7E2367A7}" srcId="{2ACCB799-FFD1-46DB-93AD-BEC61332ED6C}" destId="{EC46BD74-0BDB-4D88-BD12-B1362D04B73B}" srcOrd="2" destOrd="0" parTransId="{45F3045D-C9CB-4F2C-AE06-8EDD133C4576}" sibTransId="{1738A2FB-105F-4957-9CC7-8507278F204E}"/>
    <dgm:cxn modelId="{3D3FBD23-E47D-4109-AF83-A12AD8A737C7}" type="presOf" srcId="{2104B63E-48E5-4F88-98A3-42B95F1F2717}" destId="{10C253E4-02DE-4B09-816E-A5B7F94E7C16}" srcOrd="0" destOrd="0" presId="urn:microsoft.com/office/officeart/2005/8/layout/vList5"/>
    <dgm:cxn modelId="{58DE7A3B-5F96-4EF6-89BC-F620A086D446}" srcId="{2ACCB799-FFD1-46DB-93AD-BEC61332ED6C}" destId="{F665C192-5F8B-411A-8F70-74808E8E4355}" srcOrd="1" destOrd="0" parTransId="{1CB7CDAF-B9BF-43A4-8E2D-5DDCCD5171AE}" sibTransId="{D1722C79-56C8-4871-BB05-F5759F3E126F}"/>
    <dgm:cxn modelId="{A0D10A60-6E8F-4CDB-A412-681399D45030}" srcId="{2ACCB799-FFD1-46DB-93AD-BEC61332ED6C}" destId="{2104B63E-48E5-4F88-98A3-42B95F1F2717}" srcOrd="3" destOrd="0" parTransId="{82F7511D-18C1-46CD-B16D-2499E6E8D0A0}" sibTransId="{9D539D07-B8A1-4EA7-B0A1-244B53C985BA}"/>
    <dgm:cxn modelId="{CC3E1D69-FEB0-48E4-9D36-C5AFEB95425E}" srcId="{2ACCB799-FFD1-46DB-93AD-BEC61332ED6C}" destId="{D45795E5-6E84-44B4-9724-4E078A3209E2}" srcOrd="0" destOrd="0" parTransId="{9E76224F-6F76-459A-B348-28C3E24BFC88}" sibTransId="{E1A3648B-F151-4C60-9BFA-B16ADDA10923}"/>
    <dgm:cxn modelId="{7384DE70-12A4-4D35-83DB-818D3968B887}" type="presOf" srcId="{2ACCB799-FFD1-46DB-93AD-BEC61332ED6C}" destId="{107EE889-DAD0-4D7F-9D27-AC259EA2E065}" srcOrd="0" destOrd="0" presId="urn:microsoft.com/office/officeart/2005/8/layout/vList5"/>
    <dgm:cxn modelId="{2A408D82-D63D-407C-8D51-491575250791}" type="presOf" srcId="{EC46BD74-0BDB-4D88-BD12-B1362D04B73B}" destId="{4B58E6B5-8C55-4368-B30E-3F767C4F5BE3}" srcOrd="0" destOrd="0" presId="urn:microsoft.com/office/officeart/2005/8/layout/vList5"/>
    <dgm:cxn modelId="{65945CC9-1E1A-4CF5-8EBF-F1D81FBCCC86}" type="presOf" srcId="{F665C192-5F8B-411A-8F70-74808E8E4355}" destId="{B4221A30-DFB8-4E24-A68F-EDBF934D665E}" srcOrd="0" destOrd="0" presId="urn:microsoft.com/office/officeart/2005/8/layout/vList5"/>
    <dgm:cxn modelId="{DE8789F2-3F35-450E-B5BF-358A473E8810}" type="presOf" srcId="{D45795E5-6E84-44B4-9724-4E078A3209E2}" destId="{E971BD4F-5D73-4C01-8609-D573B6B7769C}" srcOrd="0" destOrd="0" presId="urn:microsoft.com/office/officeart/2005/8/layout/vList5"/>
    <dgm:cxn modelId="{A781D961-DE76-49E2-A06D-AB547CDEB14D}" type="presParOf" srcId="{107EE889-DAD0-4D7F-9D27-AC259EA2E065}" destId="{FFC500EA-BA8A-40E3-BE24-1B1FD5FBBA2B}" srcOrd="0" destOrd="0" presId="urn:microsoft.com/office/officeart/2005/8/layout/vList5"/>
    <dgm:cxn modelId="{CF425B70-32AE-4BE2-BB52-6E2A588B1DCE}" type="presParOf" srcId="{FFC500EA-BA8A-40E3-BE24-1B1FD5FBBA2B}" destId="{E971BD4F-5D73-4C01-8609-D573B6B7769C}" srcOrd="0" destOrd="0" presId="urn:microsoft.com/office/officeart/2005/8/layout/vList5"/>
    <dgm:cxn modelId="{D7CF7FE6-8AFD-46CB-A570-B2A51C9B9B8B}" type="presParOf" srcId="{107EE889-DAD0-4D7F-9D27-AC259EA2E065}" destId="{E1F134C0-2631-4B31-9272-4A736E93088F}" srcOrd="1" destOrd="0" presId="urn:microsoft.com/office/officeart/2005/8/layout/vList5"/>
    <dgm:cxn modelId="{115F1AB7-9285-4CB8-AF09-C555FF772918}" type="presParOf" srcId="{107EE889-DAD0-4D7F-9D27-AC259EA2E065}" destId="{A37E8974-61EE-4FDE-AE50-2592833C6483}" srcOrd="2" destOrd="0" presId="urn:microsoft.com/office/officeart/2005/8/layout/vList5"/>
    <dgm:cxn modelId="{CC3F421D-D500-4A73-BBA7-73F02B1BC24E}" type="presParOf" srcId="{A37E8974-61EE-4FDE-AE50-2592833C6483}" destId="{B4221A30-DFB8-4E24-A68F-EDBF934D665E}" srcOrd="0" destOrd="0" presId="urn:microsoft.com/office/officeart/2005/8/layout/vList5"/>
    <dgm:cxn modelId="{5D505EE6-F07F-4D1E-8940-9ADEC8747A32}" type="presParOf" srcId="{107EE889-DAD0-4D7F-9D27-AC259EA2E065}" destId="{E2C1BADD-54D3-46A5-B01A-9279049AC953}" srcOrd="3" destOrd="0" presId="urn:microsoft.com/office/officeart/2005/8/layout/vList5"/>
    <dgm:cxn modelId="{68E3E4AF-D5F7-4075-9330-C1B9B3956638}" type="presParOf" srcId="{107EE889-DAD0-4D7F-9D27-AC259EA2E065}" destId="{30EF4F1B-B58E-473E-AD93-E879E7558D48}" srcOrd="4" destOrd="0" presId="urn:microsoft.com/office/officeart/2005/8/layout/vList5"/>
    <dgm:cxn modelId="{912B1D2D-E390-4879-9114-5FB21A66494E}" type="presParOf" srcId="{30EF4F1B-B58E-473E-AD93-E879E7558D48}" destId="{4B58E6B5-8C55-4368-B30E-3F767C4F5BE3}" srcOrd="0" destOrd="0" presId="urn:microsoft.com/office/officeart/2005/8/layout/vList5"/>
    <dgm:cxn modelId="{2F54C309-8AD9-4DEC-8031-A24FF50E8FCE}" type="presParOf" srcId="{107EE889-DAD0-4D7F-9D27-AC259EA2E065}" destId="{B141E62F-819F-4FCB-9B83-30BD9140FD71}" srcOrd="5" destOrd="0" presId="urn:microsoft.com/office/officeart/2005/8/layout/vList5"/>
    <dgm:cxn modelId="{A77D8876-A3FE-4704-AEF3-2269CEF8F1D8}" type="presParOf" srcId="{107EE889-DAD0-4D7F-9D27-AC259EA2E065}" destId="{E92BA7AA-23A5-4AE8-8899-A3E8183E5D60}" srcOrd="6" destOrd="0" presId="urn:microsoft.com/office/officeart/2005/8/layout/vList5"/>
    <dgm:cxn modelId="{D9CA92A6-ACC3-45EC-A799-C1FB0B0BFFE0}" type="presParOf" srcId="{E92BA7AA-23A5-4AE8-8899-A3E8183E5D60}" destId="{10C253E4-02DE-4B09-816E-A5B7F94E7C1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A8F5DF2-9145-4808-BCCC-345F9060C776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E0BB589-633F-48A4-989E-ACE732864A0D}">
      <dgm:prSet/>
      <dgm:spPr/>
      <dgm:t>
        <a:bodyPr/>
        <a:lstStyle/>
        <a:p>
          <a:r>
            <a:rPr lang="en-US" dirty="0"/>
            <a:t>Winner must</a:t>
          </a:r>
          <a:r>
            <a:rPr lang="en-US" baseline="0" dirty="0"/>
            <a:t> create a hash value that is equal or less than a provided hash value</a:t>
          </a:r>
          <a:endParaRPr lang="en-US" dirty="0"/>
        </a:p>
      </dgm:t>
    </dgm:pt>
    <dgm:pt modelId="{00C35230-D9CA-4A21-90E9-A56D93E118A8}" type="parTrans" cxnId="{681076B7-AF90-437D-8C11-22A2142800DD}">
      <dgm:prSet/>
      <dgm:spPr/>
      <dgm:t>
        <a:bodyPr/>
        <a:lstStyle/>
        <a:p>
          <a:endParaRPr lang="en-US"/>
        </a:p>
      </dgm:t>
    </dgm:pt>
    <dgm:pt modelId="{1E198BCD-D1F5-4B03-AE69-EA681B147AD5}" type="sibTrans" cxnId="{681076B7-AF90-437D-8C11-22A2142800DD}">
      <dgm:prSet/>
      <dgm:spPr/>
      <dgm:t>
        <a:bodyPr/>
        <a:lstStyle/>
        <a:p>
          <a:endParaRPr lang="en-US"/>
        </a:p>
      </dgm:t>
    </dgm:pt>
    <dgm:pt modelId="{D6BB038C-D2AF-455C-9F7B-2DAAE0C6F184}">
      <dgm:prSet/>
      <dgm:spPr/>
      <dgm:t>
        <a:bodyPr/>
        <a:lstStyle/>
        <a:p>
          <a:r>
            <a:rPr lang="en-US" dirty="0"/>
            <a:t>TX hash + Nonce is hashed with SHA256</a:t>
          </a:r>
        </a:p>
      </dgm:t>
    </dgm:pt>
    <dgm:pt modelId="{2896B1D2-A884-4A85-96AB-E178D12609FF}" type="parTrans" cxnId="{6046BD4A-048E-4268-9276-EF1D24E22C49}">
      <dgm:prSet/>
      <dgm:spPr/>
      <dgm:t>
        <a:bodyPr/>
        <a:lstStyle/>
        <a:p>
          <a:endParaRPr lang="en-US"/>
        </a:p>
      </dgm:t>
    </dgm:pt>
    <dgm:pt modelId="{1213CA42-DAC1-47AA-BAAF-249BBB01DF2A}" type="sibTrans" cxnId="{6046BD4A-048E-4268-9276-EF1D24E22C49}">
      <dgm:prSet/>
      <dgm:spPr/>
      <dgm:t>
        <a:bodyPr/>
        <a:lstStyle/>
        <a:p>
          <a:endParaRPr lang="en-US"/>
        </a:p>
      </dgm:t>
    </dgm:pt>
    <dgm:pt modelId="{A5F16558-A0A3-4264-91AA-0831C47FB3A3}">
      <dgm:prSet/>
      <dgm:spPr/>
      <dgm:t>
        <a:bodyPr/>
        <a:lstStyle/>
        <a:p>
          <a:r>
            <a:rPr lang="en-US" dirty="0"/>
            <a:t>Nonce is a random value that changes with each hash</a:t>
          </a:r>
        </a:p>
      </dgm:t>
    </dgm:pt>
    <dgm:pt modelId="{0182A93D-6779-4FB7-B97E-B0E5014398AC}" type="parTrans" cxnId="{B54A71E8-F2E9-4D03-B26A-2FA0B03990D9}">
      <dgm:prSet/>
      <dgm:spPr/>
      <dgm:t>
        <a:bodyPr/>
        <a:lstStyle/>
        <a:p>
          <a:endParaRPr lang="en-US"/>
        </a:p>
      </dgm:t>
    </dgm:pt>
    <dgm:pt modelId="{255D8B2A-633D-451A-AC27-5E5D1EBD160C}" type="sibTrans" cxnId="{B54A71E8-F2E9-4D03-B26A-2FA0B03990D9}">
      <dgm:prSet/>
      <dgm:spPr/>
      <dgm:t>
        <a:bodyPr/>
        <a:lstStyle/>
        <a:p>
          <a:endParaRPr lang="en-US"/>
        </a:p>
      </dgm:t>
    </dgm:pt>
    <dgm:pt modelId="{984A3461-1D56-4B40-851D-75294271939D}">
      <dgm:prSet/>
      <dgm:spPr/>
      <dgm:t>
        <a:bodyPr/>
        <a:lstStyle/>
        <a:p>
          <a:r>
            <a:rPr lang="en-US" dirty="0"/>
            <a:t>Winner adds the</a:t>
          </a:r>
          <a:r>
            <a:rPr lang="en-US" baseline="0" dirty="0"/>
            <a:t> next block</a:t>
          </a:r>
          <a:endParaRPr lang="en-US" dirty="0"/>
        </a:p>
      </dgm:t>
    </dgm:pt>
    <dgm:pt modelId="{2B6540AF-A072-4EE7-9FCA-DA786161F76B}" type="parTrans" cxnId="{8EFB9996-8B42-4944-BDCE-62493D0D5D47}">
      <dgm:prSet/>
      <dgm:spPr/>
      <dgm:t>
        <a:bodyPr/>
        <a:lstStyle/>
        <a:p>
          <a:endParaRPr lang="en-US"/>
        </a:p>
      </dgm:t>
    </dgm:pt>
    <dgm:pt modelId="{6FDE498E-BF09-4DD8-A84B-F477BFFA65D4}" type="sibTrans" cxnId="{8EFB9996-8B42-4944-BDCE-62493D0D5D47}">
      <dgm:prSet/>
      <dgm:spPr/>
      <dgm:t>
        <a:bodyPr/>
        <a:lstStyle/>
        <a:p>
          <a:endParaRPr lang="en-US"/>
        </a:p>
      </dgm:t>
    </dgm:pt>
    <dgm:pt modelId="{529816D4-D0E5-4FC5-9C3B-B74F40C4FD1C}">
      <dgm:prSet/>
      <dgm:spPr/>
      <dgm:t>
        <a:bodyPr/>
        <a:lstStyle/>
        <a:p>
          <a:r>
            <a:rPr lang="en-US"/>
            <a:t>What's the reward?</a:t>
          </a:r>
        </a:p>
      </dgm:t>
    </dgm:pt>
    <dgm:pt modelId="{5E00FFA2-2032-460A-B904-4736BFD1A020}" type="parTrans" cxnId="{7E466AC6-E80E-49B0-8322-EB84DBB9C0B2}">
      <dgm:prSet/>
      <dgm:spPr/>
      <dgm:t>
        <a:bodyPr/>
        <a:lstStyle/>
        <a:p>
          <a:endParaRPr lang="en-US"/>
        </a:p>
      </dgm:t>
    </dgm:pt>
    <dgm:pt modelId="{13609262-1C66-4086-A28B-FF45C2EF6DE3}" type="sibTrans" cxnId="{7E466AC6-E80E-49B0-8322-EB84DBB9C0B2}">
      <dgm:prSet/>
      <dgm:spPr/>
      <dgm:t>
        <a:bodyPr/>
        <a:lstStyle/>
        <a:p>
          <a:endParaRPr lang="en-US"/>
        </a:p>
      </dgm:t>
    </dgm:pt>
    <dgm:pt modelId="{B28E62BA-5C3B-424B-ACB3-05F9426A31D0}">
      <dgm:prSet/>
      <dgm:spPr/>
      <dgm:t>
        <a:bodyPr/>
        <a:lstStyle/>
        <a:p>
          <a:r>
            <a:rPr lang="en-US" dirty="0"/>
            <a:t>OVER AND OVER (0 – 2^23 times)</a:t>
          </a:r>
        </a:p>
      </dgm:t>
    </dgm:pt>
    <dgm:pt modelId="{4EC1053F-0C98-754A-BAC3-52966947B265}" type="parTrans" cxnId="{4D3C1C36-7325-2347-926A-11D900629BB6}">
      <dgm:prSet/>
      <dgm:spPr/>
      <dgm:t>
        <a:bodyPr/>
        <a:lstStyle/>
        <a:p>
          <a:endParaRPr lang="en-US"/>
        </a:p>
      </dgm:t>
    </dgm:pt>
    <dgm:pt modelId="{37F01CEA-A5B0-934E-A291-EF6AA0461349}" type="sibTrans" cxnId="{4D3C1C36-7325-2347-926A-11D900629BB6}">
      <dgm:prSet/>
      <dgm:spPr/>
      <dgm:t>
        <a:bodyPr/>
        <a:lstStyle/>
        <a:p>
          <a:endParaRPr lang="en-US"/>
        </a:p>
      </dgm:t>
    </dgm:pt>
    <dgm:pt modelId="{9FAFD2C2-FA86-9F45-9B96-E64A4F87C7A6}">
      <dgm:prSet/>
      <dgm:spPr/>
      <dgm:t>
        <a:bodyPr/>
        <a:lstStyle/>
        <a:p>
          <a:r>
            <a:rPr lang="en-US" dirty="0" err="1"/>
            <a:t>Merkle</a:t>
          </a:r>
          <a:r>
            <a:rPr lang="en-US" dirty="0"/>
            <a:t> Tree is used to validate all transactions in the block</a:t>
          </a:r>
        </a:p>
      </dgm:t>
    </dgm:pt>
    <dgm:pt modelId="{14258A10-98B3-1D45-B108-D47B2406B61F}" type="parTrans" cxnId="{F0F3B5C1-28CC-6C44-85AF-BB80B52E1F16}">
      <dgm:prSet/>
      <dgm:spPr/>
      <dgm:t>
        <a:bodyPr/>
        <a:lstStyle/>
        <a:p>
          <a:endParaRPr lang="en-US"/>
        </a:p>
      </dgm:t>
    </dgm:pt>
    <dgm:pt modelId="{E17FBB28-634C-F04B-B512-9A25338D6A16}" type="sibTrans" cxnId="{F0F3B5C1-28CC-6C44-85AF-BB80B52E1F16}">
      <dgm:prSet/>
      <dgm:spPr/>
      <dgm:t>
        <a:bodyPr/>
        <a:lstStyle/>
        <a:p>
          <a:endParaRPr lang="en-US"/>
        </a:p>
      </dgm:t>
    </dgm:pt>
    <dgm:pt modelId="{2790C073-0B5B-1840-87F4-8C854E79ACB5}">
      <dgm:prSet/>
      <dgm:spPr/>
      <dgm:t>
        <a:bodyPr/>
        <a:lstStyle/>
        <a:p>
          <a:r>
            <a:rPr lang="en-US" dirty="0"/>
            <a:t>Without the nonce, SHA256 result is always the same</a:t>
          </a:r>
        </a:p>
      </dgm:t>
    </dgm:pt>
    <dgm:pt modelId="{28C73138-5BC1-2346-9062-BE9565897B37}" type="parTrans" cxnId="{B3BFA458-87E4-A74A-B3D4-29A784810B70}">
      <dgm:prSet/>
      <dgm:spPr/>
      <dgm:t>
        <a:bodyPr/>
        <a:lstStyle/>
        <a:p>
          <a:endParaRPr lang="en-US"/>
        </a:p>
      </dgm:t>
    </dgm:pt>
    <dgm:pt modelId="{81AD57FD-1D09-2147-9EE6-A3A6D4E46B5B}" type="sibTrans" cxnId="{B3BFA458-87E4-A74A-B3D4-29A784810B70}">
      <dgm:prSet/>
      <dgm:spPr/>
      <dgm:t>
        <a:bodyPr/>
        <a:lstStyle/>
        <a:p>
          <a:endParaRPr lang="en-US"/>
        </a:p>
      </dgm:t>
    </dgm:pt>
    <dgm:pt modelId="{DBD2BB9A-7EBB-436F-9A88-B171DAA53E32}" type="pres">
      <dgm:prSet presAssocID="{9A8F5DF2-9145-4808-BCCC-345F9060C776}" presName="Name0" presStyleCnt="0">
        <dgm:presLayoutVars>
          <dgm:dir/>
          <dgm:animLvl val="lvl"/>
          <dgm:resizeHandles val="exact"/>
        </dgm:presLayoutVars>
      </dgm:prSet>
      <dgm:spPr/>
    </dgm:pt>
    <dgm:pt modelId="{5D0DDC50-3BAC-4CBE-B2B7-C5CDCD9A7ED2}" type="pres">
      <dgm:prSet presAssocID="{DE0BB589-633F-48A4-989E-ACE732864A0D}" presName="linNode" presStyleCnt="0"/>
      <dgm:spPr/>
    </dgm:pt>
    <dgm:pt modelId="{48EB7127-5363-4C63-9522-5DFE5CB76C79}" type="pres">
      <dgm:prSet presAssocID="{DE0BB589-633F-48A4-989E-ACE732864A0D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19AA91FD-F738-4FE5-875F-FDA75297964A}" type="pres">
      <dgm:prSet presAssocID="{1E198BCD-D1F5-4B03-AE69-EA681B147AD5}" presName="sp" presStyleCnt="0"/>
      <dgm:spPr/>
    </dgm:pt>
    <dgm:pt modelId="{C833D158-626C-0B46-A3ED-794B950DE2B6}" type="pres">
      <dgm:prSet presAssocID="{9FAFD2C2-FA86-9F45-9B96-E64A4F87C7A6}" presName="linNode" presStyleCnt="0"/>
      <dgm:spPr/>
    </dgm:pt>
    <dgm:pt modelId="{EBC191CA-0BAC-7B46-B94D-79232E9D441C}" type="pres">
      <dgm:prSet presAssocID="{9FAFD2C2-FA86-9F45-9B96-E64A4F87C7A6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746BDC12-97D8-C042-A8BD-10FBAA9A0027}" type="pres">
      <dgm:prSet presAssocID="{E17FBB28-634C-F04B-B512-9A25338D6A16}" presName="sp" presStyleCnt="0"/>
      <dgm:spPr/>
    </dgm:pt>
    <dgm:pt modelId="{7C6618E0-BBA0-4AFB-BC21-25BDF9644E41}" type="pres">
      <dgm:prSet presAssocID="{D6BB038C-D2AF-455C-9F7B-2DAAE0C6F184}" presName="linNode" presStyleCnt="0"/>
      <dgm:spPr/>
    </dgm:pt>
    <dgm:pt modelId="{FFD065FC-03A5-4CCE-8072-AB3E20A5D4E5}" type="pres">
      <dgm:prSet presAssocID="{D6BB038C-D2AF-455C-9F7B-2DAAE0C6F184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31FC61E9-D237-4D2D-8C10-CE6FF5E01CD5}" type="pres">
      <dgm:prSet presAssocID="{1213CA42-DAC1-47AA-BAAF-249BBB01DF2A}" presName="sp" presStyleCnt="0"/>
      <dgm:spPr/>
    </dgm:pt>
    <dgm:pt modelId="{911D8269-D6BB-481B-B890-BA2B3F1F3C29}" type="pres">
      <dgm:prSet presAssocID="{A5F16558-A0A3-4264-91AA-0831C47FB3A3}" presName="linNode" presStyleCnt="0"/>
      <dgm:spPr/>
    </dgm:pt>
    <dgm:pt modelId="{28A08883-80A3-4EFE-B226-BF4040238BB3}" type="pres">
      <dgm:prSet presAssocID="{A5F16558-A0A3-4264-91AA-0831C47FB3A3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1E420F07-2521-4260-BDE9-C773DC966841}" type="pres">
      <dgm:prSet presAssocID="{255D8B2A-633D-451A-AC27-5E5D1EBD160C}" presName="sp" presStyleCnt="0"/>
      <dgm:spPr/>
    </dgm:pt>
    <dgm:pt modelId="{1EE61F41-7FCF-D247-A87F-842FD1C19DA7}" type="pres">
      <dgm:prSet presAssocID="{2790C073-0B5B-1840-87F4-8C854E79ACB5}" presName="linNode" presStyleCnt="0"/>
      <dgm:spPr/>
    </dgm:pt>
    <dgm:pt modelId="{D87C9085-BCFC-2942-A507-10FD54AC8D9F}" type="pres">
      <dgm:prSet presAssocID="{2790C073-0B5B-1840-87F4-8C854E79ACB5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7937987A-5BF6-FF42-BE5D-3C7A15F3B2E3}" type="pres">
      <dgm:prSet presAssocID="{81AD57FD-1D09-2147-9EE6-A3A6D4E46B5B}" presName="sp" presStyleCnt="0"/>
      <dgm:spPr/>
    </dgm:pt>
    <dgm:pt modelId="{46B5BAFA-6A2D-B745-9B46-97BE9E4585E4}" type="pres">
      <dgm:prSet presAssocID="{B28E62BA-5C3B-424B-ACB3-05F9426A31D0}" presName="linNode" presStyleCnt="0"/>
      <dgm:spPr/>
    </dgm:pt>
    <dgm:pt modelId="{506A220E-C616-D64F-B919-209CC9060C8C}" type="pres">
      <dgm:prSet presAssocID="{B28E62BA-5C3B-424B-ACB3-05F9426A31D0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1684EDA5-9C8B-3D40-BBDD-F288D2814BD8}" type="pres">
      <dgm:prSet presAssocID="{37F01CEA-A5B0-934E-A291-EF6AA0461349}" presName="sp" presStyleCnt="0"/>
      <dgm:spPr/>
    </dgm:pt>
    <dgm:pt modelId="{B8EF72E2-1864-4049-BE08-468351799655}" type="pres">
      <dgm:prSet presAssocID="{984A3461-1D56-4B40-851D-75294271939D}" presName="linNode" presStyleCnt="0"/>
      <dgm:spPr/>
    </dgm:pt>
    <dgm:pt modelId="{26B90396-8DB1-4D12-AA47-ECD394370603}" type="pres">
      <dgm:prSet presAssocID="{984A3461-1D56-4B40-851D-75294271939D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FE775825-808A-407E-B906-5780695BD16C}" type="pres">
      <dgm:prSet presAssocID="{6FDE498E-BF09-4DD8-A84B-F477BFFA65D4}" presName="sp" presStyleCnt="0"/>
      <dgm:spPr/>
    </dgm:pt>
    <dgm:pt modelId="{EA68A3EA-04A9-4192-A7CC-4B931EBAC522}" type="pres">
      <dgm:prSet presAssocID="{529816D4-D0E5-4FC5-9C3B-B74F40C4FD1C}" presName="linNode" presStyleCnt="0"/>
      <dgm:spPr/>
    </dgm:pt>
    <dgm:pt modelId="{D067282A-5F23-43CA-9736-2351F63E719C}" type="pres">
      <dgm:prSet presAssocID="{529816D4-D0E5-4FC5-9C3B-B74F40C4FD1C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4D78B913-47F4-A445-8653-BFDB896D7E1A}" type="presOf" srcId="{D6BB038C-D2AF-455C-9F7B-2DAAE0C6F184}" destId="{FFD065FC-03A5-4CCE-8072-AB3E20A5D4E5}" srcOrd="0" destOrd="0" presId="urn:microsoft.com/office/officeart/2005/8/layout/vList5"/>
    <dgm:cxn modelId="{0468D51F-A010-9445-9627-6D06BF831CC7}" type="presOf" srcId="{9FAFD2C2-FA86-9F45-9B96-E64A4F87C7A6}" destId="{EBC191CA-0BAC-7B46-B94D-79232E9D441C}" srcOrd="0" destOrd="0" presId="urn:microsoft.com/office/officeart/2005/8/layout/vList5"/>
    <dgm:cxn modelId="{48DE1430-B110-6A46-BB90-0733E2A8FF72}" type="presOf" srcId="{DE0BB589-633F-48A4-989E-ACE732864A0D}" destId="{48EB7127-5363-4C63-9522-5DFE5CB76C79}" srcOrd="0" destOrd="0" presId="urn:microsoft.com/office/officeart/2005/8/layout/vList5"/>
    <dgm:cxn modelId="{4D3C1C36-7325-2347-926A-11D900629BB6}" srcId="{9A8F5DF2-9145-4808-BCCC-345F9060C776}" destId="{B28E62BA-5C3B-424B-ACB3-05F9426A31D0}" srcOrd="5" destOrd="0" parTransId="{4EC1053F-0C98-754A-BAC3-52966947B265}" sibTransId="{37F01CEA-A5B0-934E-A291-EF6AA0461349}"/>
    <dgm:cxn modelId="{B3FABA42-1BCA-1046-8921-2ED3EC76074F}" type="presOf" srcId="{B28E62BA-5C3B-424B-ACB3-05F9426A31D0}" destId="{506A220E-C616-D64F-B919-209CC9060C8C}" srcOrd="0" destOrd="0" presId="urn:microsoft.com/office/officeart/2005/8/layout/vList5"/>
    <dgm:cxn modelId="{6046BD4A-048E-4268-9276-EF1D24E22C49}" srcId="{9A8F5DF2-9145-4808-BCCC-345F9060C776}" destId="{D6BB038C-D2AF-455C-9F7B-2DAAE0C6F184}" srcOrd="2" destOrd="0" parTransId="{2896B1D2-A884-4A85-96AB-E178D12609FF}" sibTransId="{1213CA42-DAC1-47AA-BAAF-249BBB01DF2A}"/>
    <dgm:cxn modelId="{B3BFA458-87E4-A74A-B3D4-29A784810B70}" srcId="{9A8F5DF2-9145-4808-BCCC-345F9060C776}" destId="{2790C073-0B5B-1840-87F4-8C854E79ACB5}" srcOrd="4" destOrd="0" parTransId="{28C73138-5BC1-2346-9062-BE9565897B37}" sibTransId="{81AD57FD-1D09-2147-9EE6-A3A6D4E46B5B}"/>
    <dgm:cxn modelId="{8757E25E-4A90-1740-AEC2-744F0DDE2357}" type="presOf" srcId="{9A8F5DF2-9145-4808-BCCC-345F9060C776}" destId="{DBD2BB9A-7EBB-436F-9A88-B171DAA53E32}" srcOrd="0" destOrd="0" presId="urn:microsoft.com/office/officeart/2005/8/layout/vList5"/>
    <dgm:cxn modelId="{6B92F27F-F49D-1B43-9414-FB6F99DB9C7F}" type="presOf" srcId="{A5F16558-A0A3-4264-91AA-0831C47FB3A3}" destId="{28A08883-80A3-4EFE-B226-BF4040238BB3}" srcOrd="0" destOrd="0" presId="urn:microsoft.com/office/officeart/2005/8/layout/vList5"/>
    <dgm:cxn modelId="{8EFB9996-8B42-4944-BDCE-62493D0D5D47}" srcId="{9A8F5DF2-9145-4808-BCCC-345F9060C776}" destId="{984A3461-1D56-4B40-851D-75294271939D}" srcOrd="6" destOrd="0" parTransId="{2B6540AF-A072-4EE7-9FCA-DA786161F76B}" sibTransId="{6FDE498E-BF09-4DD8-A84B-F477BFFA65D4}"/>
    <dgm:cxn modelId="{8A6625A3-A4DF-BC46-84F9-57CBFB31F03B}" type="presOf" srcId="{2790C073-0B5B-1840-87F4-8C854E79ACB5}" destId="{D87C9085-BCFC-2942-A507-10FD54AC8D9F}" srcOrd="0" destOrd="0" presId="urn:microsoft.com/office/officeart/2005/8/layout/vList5"/>
    <dgm:cxn modelId="{681076B7-AF90-437D-8C11-22A2142800DD}" srcId="{9A8F5DF2-9145-4808-BCCC-345F9060C776}" destId="{DE0BB589-633F-48A4-989E-ACE732864A0D}" srcOrd="0" destOrd="0" parTransId="{00C35230-D9CA-4A21-90E9-A56D93E118A8}" sibTransId="{1E198BCD-D1F5-4B03-AE69-EA681B147AD5}"/>
    <dgm:cxn modelId="{F0F3B5C1-28CC-6C44-85AF-BB80B52E1F16}" srcId="{9A8F5DF2-9145-4808-BCCC-345F9060C776}" destId="{9FAFD2C2-FA86-9F45-9B96-E64A4F87C7A6}" srcOrd="1" destOrd="0" parTransId="{14258A10-98B3-1D45-B108-D47B2406B61F}" sibTransId="{E17FBB28-634C-F04B-B512-9A25338D6A16}"/>
    <dgm:cxn modelId="{7E466AC6-E80E-49B0-8322-EB84DBB9C0B2}" srcId="{9A8F5DF2-9145-4808-BCCC-345F9060C776}" destId="{529816D4-D0E5-4FC5-9C3B-B74F40C4FD1C}" srcOrd="7" destOrd="0" parTransId="{5E00FFA2-2032-460A-B904-4736BFD1A020}" sibTransId="{13609262-1C66-4086-A28B-FF45C2EF6DE3}"/>
    <dgm:cxn modelId="{B54A71E8-F2E9-4D03-B26A-2FA0B03990D9}" srcId="{9A8F5DF2-9145-4808-BCCC-345F9060C776}" destId="{A5F16558-A0A3-4264-91AA-0831C47FB3A3}" srcOrd="3" destOrd="0" parTransId="{0182A93D-6779-4FB7-B97E-B0E5014398AC}" sibTransId="{255D8B2A-633D-451A-AC27-5E5D1EBD160C}"/>
    <dgm:cxn modelId="{0FEB92E8-E42B-F44F-9B3E-3F81D190F3ED}" type="presOf" srcId="{529816D4-D0E5-4FC5-9C3B-B74F40C4FD1C}" destId="{D067282A-5F23-43CA-9736-2351F63E719C}" srcOrd="0" destOrd="0" presId="urn:microsoft.com/office/officeart/2005/8/layout/vList5"/>
    <dgm:cxn modelId="{731AC7E8-85E4-CB48-8C05-1DB18331FA45}" type="presOf" srcId="{984A3461-1D56-4B40-851D-75294271939D}" destId="{26B90396-8DB1-4D12-AA47-ECD394370603}" srcOrd="0" destOrd="0" presId="urn:microsoft.com/office/officeart/2005/8/layout/vList5"/>
    <dgm:cxn modelId="{7D1D9BDE-9299-FB40-BC62-1F01FED31896}" type="presParOf" srcId="{DBD2BB9A-7EBB-436F-9A88-B171DAA53E32}" destId="{5D0DDC50-3BAC-4CBE-B2B7-C5CDCD9A7ED2}" srcOrd="0" destOrd="0" presId="urn:microsoft.com/office/officeart/2005/8/layout/vList5"/>
    <dgm:cxn modelId="{D54EED2B-FE08-8F48-BEB7-E3CAD569699A}" type="presParOf" srcId="{5D0DDC50-3BAC-4CBE-B2B7-C5CDCD9A7ED2}" destId="{48EB7127-5363-4C63-9522-5DFE5CB76C79}" srcOrd="0" destOrd="0" presId="urn:microsoft.com/office/officeart/2005/8/layout/vList5"/>
    <dgm:cxn modelId="{5F5C3B50-A3FA-1940-895A-E9AEB6B1BE77}" type="presParOf" srcId="{DBD2BB9A-7EBB-436F-9A88-B171DAA53E32}" destId="{19AA91FD-F738-4FE5-875F-FDA75297964A}" srcOrd="1" destOrd="0" presId="urn:microsoft.com/office/officeart/2005/8/layout/vList5"/>
    <dgm:cxn modelId="{5001CDC5-E72B-2243-ACD4-7EDEB9F09317}" type="presParOf" srcId="{DBD2BB9A-7EBB-436F-9A88-B171DAA53E32}" destId="{C833D158-626C-0B46-A3ED-794B950DE2B6}" srcOrd="2" destOrd="0" presId="urn:microsoft.com/office/officeart/2005/8/layout/vList5"/>
    <dgm:cxn modelId="{916A8485-86A7-B149-BBA1-60E2024433EF}" type="presParOf" srcId="{C833D158-626C-0B46-A3ED-794B950DE2B6}" destId="{EBC191CA-0BAC-7B46-B94D-79232E9D441C}" srcOrd="0" destOrd="0" presId="urn:microsoft.com/office/officeart/2005/8/layout/vList5"/>
    <dgm:cxn modelId="{8E1F9E59-82BD-B243-AE60-21A146B01579}" type="presParOf" srcId="{DBD2BB9A-7EBB-436F-9A88-B171DAA53E32}" destId="{746BDC12-97D8-C042-A8BD-10FBAA9A0027}" srcOrd="3" destOrd="0" presId="urn:microsoft.com/office/officeart/2005/8/layout/vList5"/>
    <dgm:cxn modelId="{B0C4E1DC-2CDC-EC4E-949D-5B580B104C02}" type="presParOf" srcId="{DBD2BB9A-7EBB-436F-9A88-B171DAA53E32}" destId="{7C6618E0-BBA0-4AFB-BC21-25BDF9644E41}" srcOrd="4" destOrd="0" presId="urn:microsoft.com/office/officeart/2005/8/layout/vList5"/>
    <dgm:cxn modelId="{E0ADAE19-0B61-404E-B706-9BD26D26E600}" type="presParOf" srcId="{7C6618E0-BBA0-4AFB-BC21-25BDF9644E41}" destId="{FFD065FC-03A5-4CCE-8072-AB3E20A5D4E5}" srcOrd="0" destOrd="0" presId="urn:microsoft.com/office/officeart/2005/8/layout/vList5"/>
    <dgm:cxn modelId="{E4795042-8E19-5D4F-9355-5DEA64A67CAD}" type="presParOf" srcId="{DBD2BB9A-7EBB-436F-9A88-B171DAA53E32}" destId="{31FC61E9-D237-4D2D-8C10-CE6FF5E01CD5}" srcOrd="5" destOrd="0" presId="urn:microsoft.com/office/officeart/2005/8/layout/vList5"/>
    <dgm:cxn modelId="{3A62D321-678E-4548-BC6E-975D1B06F246}" type="presParOf" srcId="{DBD2BB9A-7EBB-436F-9A88-B171DAA53E32}" destId="{911D8269-D6BB-481B-B890-BA2B3F1F3C29}" srcOrd="6" destOrd="0" presId="urn:microsoft.com/office/officeart/2005/8/layout/vList5"/>
    <dgm:cxn modelId="{73B91603-A61F-D14B-8E36-BECA02A257A4}" type="presParOf" srcId="{911D8269-D6BB-481B-B890-BA2B3F1F3C29}" destId="{28A08883-80A3-4EFE-B226-BF4040238BB3}" srcOrd="0" destOrd="0" presId="urn:microsoft.com/office/officeart/2005/8/layout/vList5"/>
    <dgm:cxn modelId="{4E60692F-635B-CD48-A253-949A14313346}" type="presParOf" srcId="{DBD2BB9A-7EBB-436F-9A88-B171DAA53E32}" destId="{1E420F07-2521-4260-BDE9-C773DC966841}" srcOrd="7" destOrd="0" presId="urn:microsoft.com/office/officeart/2005/8/layout/vList5"/>
    <dgm:cxn modelId="{D982C906-7BAA-AF44-93F8-F48FE8C9F53A}" type="presParOf" srcId="{DBD2BB9A-7EBB-436F-9A88-B171DAA53E32}" destId="{1EE61F41-7FCF-D247-A87F-842FD1C19DA7}" srcOrd="8" destOrd="0" presId="urn:microsoft.com/office/officeart/2005/8/layout/vList5"/>
    <dgm:cxn modelId="{19779C5E-97BA-A44F-B087-51773EBCA17E}" type="presParOf" srcId="{1EE61F41-7FCF-D247-A87F-842FD1C19DA7}" destId="{D87C9085-BCFC-2942-A507-10FD54AC8D9F}" srcOrd="0" destOrd="0" presId="urn:microsoft.com/office/officeart/2005/8/layout/vList5"/>
    <dgm:cxn modelId="{ABF13924-ED07-A441-8BB3-3931A0D79A87}" type="presParOf" srcId="{DBD2BB9A-7EBB-436F-9A88-B171DAA53E32}" destId="{7937987A-5BF6-FF42-BE5D-3C7A15F3B2E3}" srcOrd="9" destOrd="0" presId="urn:microsoft.com/office/officeart/2005/8/layout/vList5"/>
    <dgm:cxn modelId="{00EC70DF-4082-5D4C-91B4-C74E2621AD0F}" type="presParOf" srcId="{DBD2BB9A-7EBB-436F-9A88-B171DAA53E32}" destId="{46B5BAFA-6A2D-B745-9B46-97BE9E4585E4}" srcOrd="10" destOrd="0" presId="urn:microsoft.com/office/officeart/2005/8/layout/vList5"/>
    <dgm:cxn modelId="{7A0FF1BA-2BD5-814C-A3FD-840114A6F9DA}" type="presParOf" srcId="{46B5BAFA-6A2D-B745-9B46-97BE9E4585E4}" destId="{506A220E-C616-D64F-B919-209CC9060C8C}" srcOrd="0" destOrd="0" presId="urn:microsoft.com/office/officeart/2005/8/layout/vList5"/>
    <dgm:cxn modelId="{FED6196C-9AE3-7C4D-BEEB-2FF66DD82E3D}" type="presParOf" srcId="{DBD2BB9A-7EBB-436F-9A88-B171DAA53E32}" destId="{1684EDA5-9C8B-3D40-BBDD-F288D2814BD8}" srcOrd="11" destOrd="0" presId="urn:microsoft.com/office/officeart/2005/8/layout/vList5"/>
    <dgm:cxn modelId="{8E532F7D-9D6E-694C-8443-C343AD356169}" type="presParOf" srcId="{DBD2BB9A-7EBB-436F-9A88-B171DAA53E32}" destId="{B8EF72E2-1864-4049-BE08-468351799655}" srcOrd="12" destOrd="0" presId="urn:microsoft.com/office/officeart/2005/8/layout/vList5"/>
    <dgm:cxn modelId="{87119F9E-4CC9-094A-A715-9D77C3A16699}" type="presParOf" srcId="{B8EF72E2-1864-4049-BE08-468351799655}" destId="{26B90396-8DB1-4D12-AA47-ECD394370603}" srcOrd="0" destOrd="0" presId="urn:microsoft.com/office/officeart/2005/8/layout/vList5"/>
    <dgm:cxn modelId="{36F2FD86-0D4F-4A42-83EE-00A8C2858B7F}" type="presParOf" srcId="{DBD2BB9A-7EBB-436F-9A88-B171DAA53E32}" destId="{FE775825-808A-407E-B906-5780695BD16C}" srcOrd="13" destOrd="0" presId="urn:microsoft.com/office/officeart/2005/8/layout/vList5"/>
    <dgm:cxn modelId="{3F637649-57B0-3749-B7AC-0DC23295903E}" type="presParOf" srcId="{DBD2BB9A-7EBB-436F-9A88-B171DAA53E32}" destId="{EA68A3EA-04A9-4192-A7CC-4B931EBAC522}" srcOrd="14" destOrd="0" presId="urn:microsoft.com/office/officeart/2005/8/layout/vList5"/>
    <dgm:cxn modelId="{30609E4C-C899-DC49-AE3A-7688A072FCF3}" type="presParOf" srcId="{EA68A3EA-04A9-4192-A7CC-4B931EBAC522}" destId="{D067282A-5F23-43CA-9736-2351F63E719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B87A3A0-58FC-4D04-B51D-3C462A877E0C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BFCA4D6-E2AA-4B4B-A6D0-848A69FFFB7D}">
      <dgm:prSet/>
      <dgm:spPr/>
      <dgm:t>
        <a:bodyPr/>
        <a:lstStyle/>
        <a:p>
          <a:r>
            <a:rPr lang="en-US"/>
            <a:t>Consensus.</a:t>
          </a:r>
        </a:p>
      </dgm:t>
    </dgm:pt>
    <dgm:pt modelId="{9962C599-E94E-490B-9D2F-BE3C0662E874}" type="parTrans" cxnId="{11F52F7C-DF5B-400B-A6D4-D66F500CC86C}">
      <dgm:prSet/>
      <dgm:spPr/>
      <dgm:t>
        <a:bodyPr/>
        <a:lstStyle/>
        <a:p>
          <a:endParaRPr lang="en-US"/>
        </a:p>
      </dgm:t>
    </dgm:pt>
    <dgm:pt modelId="{8530BFA8-CAF8-488F-8B50-6B001BC613BC}" type="sibTrans" cxnId="{11F52F7C-DF5B-400B-A6D4-D66F500CC86C}">
      <dgm:prSet/>
      <dgm:spPr/>
      <dgm:t>
        <a:bodyPr/>
        <a:lstStyle/>
        <a:p>
          <a:endParaRPr lang="en-US"/>
        </a:p>
      </dgm:t>
    </dgm:pt>
    <dgm:pt modelId="{92E0BB83-C042-44FB-A65A-5C45AB4C4241}">
      <dgm:prSet/>
      <dgm:spPr/>
      <dgm:t>
        <a:bodyPr/>
        <a:lstStyle/>
        <a:p>
          <a:r>
            <a:rPr lang="en-US"/>
            <a:t>Remember Merkle Tree Hashing?</a:t>
          </a:r>
        </a:p>
      </dgm:t>
    </dgm:pt>
    <dgm:pt modelId="{65BB8A99-C7D8-4097-A950-8045F677D4A6}" type="parTrans" cxnId="{17B8F3FC-7D7F-46D1-B1CF-B0B97EF48348}">
      <dgm:prSet/>
      <dgm:spPr/>
      <dgm:t>
        <a:bodyPr/>
        <a:lstStyle/>
        <a:p>
          <a:endParaRPr lang="en-US"/>
        </a:p>
      </dgm:t>
    </dgm:pt>
    <dgm:pt modelId="{B4EB03C3-5C9C-4090-947C-DAB2931D8EE7}" type="sibTrans" cxnId="{17B8F3FC-7D7F-46D1-B1CF-B0B97EF48348}">
      <dgm:prSet/>
      <dgm:spPr/>
      <dgm:t>
        <a:bodyPr/>
        <a:lstStyle/>
        <a:p>
          <a:endParaRPr lang="en-US"/>
        </a:p>
      </dgm:t>
    </dgm:pt>
    <dgm:pt modelId="{6A5305B9-00CF-45E1-8986-3C9856DECCA1}">
      <dgm:prSet/>
      <dgm:spPr/>
      <dgm:t>
        <a:bodyPr/>
        <a:lstStyle/>
        <a:p>
          <a:r>
            <a:rPr lang="en-US"/>
            <a:t>Validation is done by verifying the new block</a:t>
          </a:r>
        </a:p>
      </dgm:t>
    </dgm:pt>
    <dgm:pt modelId="{7D105001-2EDC-4476-BE40-A5D5668FC27B}" type="parTrans" cxnId="{C580F157-4934-47D8-AB53-64A036321A80}">
      <dgm:prSet/>
      <dgm:spPr/>
      <dgm:t>
        <a:bodyPr/>
        <a:lstStyle/>
        <a:p>
          <a:endParaRPr lang="en-US"/>
        </a:p>
      </dgm:t>
    </dgm:pt>
    <dgm:pt modelId="{AD958381-E002-4EE5-9539-631B2A3297C3}" type="sibTrans" cxnId="{C580F157-4934-47D8-AB53-64A036321A80}">
      <dgm:prSet/>
      <dgm:spPr/>
      <dgm:t>
        <a:bodyPr/>
        <a:lstStyle/>
        <a:p>
          <a:endParaRPr lang="en-US"/>
        </a:p>
      </dgm:t>
    </dgm:pt>
    <dgm:pt modelId="{EF5EBC36-A1F3-4DBA-A5C1-289D48E15681}">
      <dgm:prSet/>
      <dgm:spPr/>
      <dgm:t>
        <a:bodyPr/>
        <a:lstStyle/>
        <a:p>
          <a:r>
            <a:rPr lang="en-US"/>
            <a:t>Start with new block</a:t>
          </a:r>
        </a:p>
      </dgm:t>
    </dgm:pt>
    <dgm:pt modelId="{A4916319-A743-41EB-8B5C-3DAA3FB19166}" type="parTrans" cxnId="{BC7DB51C-A98F-43E9-9135-6EC3C387FC1B}">
      <dgm:prSet/>
      <dgm:spPr/>
      <dgm:t>
        <a:bodyPr/>
        <a:lstStyle/>
        <a:p>
          <a:endParaRPr lang="en-US"/>
        </a:p>
      </dgm:t>
    </dgm:pt>
    <dgm:pt modelId="{824AAD09-FD40-4F72-BA92-EFC4052C6D05}" type="sibTrans" cxnId="{BC7DB51C-A98F-43E9-9135-6EC3C387FC1B}">
      <dgm:prSet/>
      <dgm:spPr/>
      <dgm:t>
        <a:bodyPr/>
        <a:lstStyle/>
        <a:p>
          <a:endParaRPr lang="en-US"/>
        </a:p>
      </dgm:t>
    </dgm:pt>
    <dgm:pt modelId="{7D204EF7-776C-4AF4-9066-FAD3F91D441B}">
      <dgm:prSet/>
      <dgm:spPr/>
      <dgm:t>
        <a:bodyPr/>
        <a:lstStyle/>
        <a:p>
          <a:r>
            <a:rPr lang="en-US"/>
            <a:t>Validate the hash in the previous header</a:t>
          </a:r>
        </a:p>
      </dgm:t>
    </dgm:pt>
    <dgm:pt modelId="{4B5F60B0-9CDE-4893-81C3-CDE7C5ADF03E}" type="parTrans" cxnId="{5BA6AC8C-CAD3-4A96-BBBA-415E6ED92711}">
      <dgm:prSet/>
      <dgm:spPr/>
      <dgm:t>
        <a:bodyPr/>
        <a:lstStyle/>
        <a:p>
          <a:endParaRPr lang="en-US"/>
        </a:p>
      </dgm:t>
    </dgm:pt>
    <dgm:pt modelId="{12AEBB42-1694-4059-90E8-F90FE1E76DEF}" type="sibTrans" cxnId="{5BA6AC8C-CAD3-4A96-BBBA-415E6ED92711}">
      <dgm:prSet/>
      <dgm:spPr/>
      <dgm:t>
        <a:bodyPr/>
        <a:lstStyle/>
        <a:p>
          <a:endParaRPr lang="en-US"/>
        </a:p>
      </dgm:t>
    </dgm:pt>
    <dgm:pt modelId="{AD865848-9F88-4ADB-97E8-1900D545594B}">
      <dgm:prSet/>
      <dgm:spPr/>
      <dgm:t>
        <a:bodyPr/>
        <a:lstStyle/>
        <a:p>
          <a:r>
            <a:rPr lang="en-US"/>
            <a:t>Each node header is changed</a:t>
          </a:r>
        </a:p>
      </dgm:t>
    </dgm:pt>
    <dgm:pt modelId="{DF5CDF54-6FA9-450D-AA8D-88FB36AFDC56}" type="parTrans" cxnId="{253A7947-ED1A-4FDB-9F24-3AE86C2C2C9B}">
      <dgm:prSet/>
      <dgm:spPr/>
      <dgm:t>
        <a:bodyPr/>
        <a:lstStyle/>
        <a:p>
          <a:endParaRPr lang="en-US"/>
        </a:p>
      </dgm:t>
    </dgm:pt>
    <dgm:pt modelId="{EC59837C-C519-4DD1-B8E5-2D196D6BA1D1}" type="sibTrans" cxnId="{253A7947-ED1A-4FDB-9F24-3AE86C2C2C9B}">
      <dgm:prSet/>
      <dgm:spPr/>
      <dgm:t>
        <a:bodyPr/>
        <a:lstStyle/>
        <a:p>
          <a:endParaRPr lang="en-US"/>
        </a:p>
      </dgm:t>
    </dgm:pt>
    <dgm:pt modelId="{A2377014-3F11-463B-9AE5-F5925E3276DB}">
      <dgm:prSet/>
      <dgm:spPr/>
      <dgm:t>
        <a:bodyPr/>
        <a:lstStyle/>
        <a:p>
          <a:r>
            <a:rPr lang="en-US"/>
            <a:t>Full validation complete at genesis block</a:t>
          </a:r>
        </a:p>
      </dgm:t>
    </dgm:pt>
    <dgm:pt modelId="{35939433-E224-4EBB-AF92-BB76A9E3C230}" type="parTrans" cxnId="{53CFBADB-73F5-4E3B-BC13-3CD2BF270EFA}">
      <dgm:prSet/>
      <dgm:spPr/>
      <dgm:t>
        <a:bodyPr/>
        <a:lstStyle/>
        <a:p>
          <a:endParaRPr lang="en-US"/>
        </a:p>
      </dgm:t>
    </dgm:pt>
    <dgm:pt modelId="{FBAC16A5-0558-43FB-9541-91D93064790E}" type="sibTrans" cxnId="{53CFBADB-73F5-4E3B-BC13-3CD2BF270EFA}">
      <dgm:prSet/>
      <dgm:spPr/>
      <dgm:t>
        <a:bodyPr/>
        <a:lstStyle/>
        <a:p>
          <a:endParaRPr lang="en-US"/>
        </a:p>
      </dgm:t>
    </dgm:pt>
    <dgm:pt modelId="{7274D965-4EFF-44E2-8E8E-4C77CB18DE5A}" type="pres">
      <dgm:prSet presAssocID="{AB87A3A0-58FC-4D04-B51D-3C462A877E0C}" presName="diagram" presStyleCnt="0">
        <dgm:presLayoutVars>
          <dgm:dir/>
          <dgm:resizeHandles val="exact"/>
        </dgm:presLayoutVars>
      </dgm:prSet>
      <dgm:spPr/>
    </dgm:pt>
    <dgm:pt modelId="{5DCD1B4A-3002-449A-9C08-819C00226F41}" type="pres">
      <dgm:prSet presAssocID="{ABFCA4D6-E2AA-4B4B-A6D0-848A69FFFB7D}" presName="node" presStyleLbl="node1" presStyleIdx="0" presStyleCnt="7">
        <dgm:presLayoutVars>
          <dgm:bulletEnabled val="1"/>
        </dgm:presLayoutVars>
      </dgm:prSet>
      <dgm:spPr/>
    </dgm:pt>
    <dgm:pt modelId="{F7B0122F-84DD-4DA8-9BD9-63562463BBBA}" type="pres">
      <dgm:prSet presAssocID="{8530BFA8-CAF8-488F-8B50-6B001BC613BC}" presName="sibTrans" presStyleCnt="0"/>
      <dgm:spPr/>
    </dgm:pt>
    <dgm:pt modelId="{47569387-61FA-47FA-855F-74E6B9734781}" type="pres">
      <dgm:prSet presAssocID="{92E0BB83-C042-44FB-A65A-5C45AB4C4241}" presName="node" presStyleLbl="node1" presStyleIdx="1" presStyleCnt="7">
        <dgm:presLayoutVars>
          <dgm:bulletEnabled val="1"/>
        </dgm:presLayoutVars>
      </dgm:prSet>
      <dgm:spPr/>
    </dgm:pt>
    <dgm:pt modelId="{915919CF-4A7F-48D7-BABE-1585F5B21815}" type="pres">
      <dgm:prSet presAssocID="{B4EB03C3-5C9C-4090-947C-DAB2931D8EE7}" presName="sibTrans" presStyleCnt="0"/>
      <dgm:spPr/>
    </dgm:pt>
    <dgm:pt modelId="{119C7F6D-396C-4386-B051-C6EAB8D376E6}" type="pres">
      <dgm:prSet presAssocID="{6A5305B9-00CF-45E1-8986-3C9856DECCA1}" presName="node" presStyleLbl="node1" presStyleIdx="2" presStyleCnt="7">
        <dgm:presLayoutVars>
          <dgm:bulletEnabled val="1"/>
        </dgm:presLayoutVars>
      </dgm:prSet>
      <dgm:spPr/>
    </dgm:pt>
    <dgm:pt modelId="{FA188658-8CA4-4BF7-B532-6CBDCB04F548}" type="pres">
      <dgm:prSet presAssocID="{AD958381-E002-4EE5-9539-631B2A3297C3}" presName="sibTrans" presStyleCnt="0"/>
      <dgm:spPr/>
    </dgm:pt>
    <dgm:pt modelId="{DA11E22B-3EDE-4BA8-89F6-3298F4EAC476}" type="pres">
      <dgm:prSet presAssocID="{EF5EBC36-A1F3-4DBA-A5C1-289D48E15681}" presName="node" presStyleLbl="node1" presStyleIdx="3" presStyleCnt="7">
        <dgm:presLayoutVars>
          <dgm:bulletEnabled val="1"/>
        </dgm:presLayoutVars>
      </dgm:prSet>
      <dgm:spPr/>
    </dgm:pt>
    <dgm:pt modelId="{DE6C1A42-B900-433F-B8C8-6AA18E903331}" type="pres">
      <dgm:prSet presAssocID="{824AAD09-FD40-4F72-BA92-EFC4052C6D05}" presName="sibTrans" presStyleCnt="0"/>
      <dgm:spPr/>
    </dgm:pt>
    <dgm:pt modelId="{22088A28-8479-40BB-8B3F-241842251EF1}" type="pres">
      <dgm:prSet presAssocID="{7D204EF7-776C-4AF4-9066-FAD3F91D441B}" presName="node" presStyleLbl="node1" presStyleIdx="4" presStyleCnt="7">
        <dgm:presLayoutVars>
          <dgm:bulletEnabled val="1"/>
        </dgm:presLayoutVars>
      </dgm:prSet>
      <dgm:spPr/>
    </dgm:pt>
    <dgm:pt modelId="{8DA80956-AD9F-4D3F-B75A-1026726DA130}" type="pres">
      <dgm:prSet presAssocID="{12AEBB42-1694-4059-90E8-F90FE1E76DEF}" presName="sibTrans" presStyleCnt="0"/>
      <dgm:spPr/>
    </dgm:pt>
    <dgm:pt modelId="{B5A7FA02-D9BC-4801-AD69-B37AEFAC3452}" type="pres">
      <dgm:prSet presAssocID="{AD865848-9F88-4ADB-97E8-1900D545594B}" presName="node" presStyleLbl="node1" presStyleIdx="5" presStyleCnt="7">
        <dgm:presLayoutVars>
          <dgm:bulletEnabled val="1"/>
        </dgm:presLayoutVars>
      </dgm:prSet>
      <dgm:spPr/>
    </dgm:pt>
    <dgm:pt modelId="{2A4FB2AB-FAAC-4119-BADB-24B2455E196E}" type="pres">
      <dgm:prSet presAssocID="{EC59837C-C519-4DD1-B8E5-2D196D6BA1D1}" presName="sibTrans" presStyleCnt="0"/>
      <dgm:spPr/>
    </dgm:pt>
    <dgm:pt modelId="{8E480199-31DA-4785-8DAD-980F59B3DD5B}" type="pres">
      <dgm:prSet presAssocID="{A2377014-3F11-463B-9AE5-F5925E3276DB}" presName="node" presStyleLbl="node1" presStyleIdx="6" presStyleCnt="7">
        <dgm:presLayoutVars>
          <dgm:bulletEnabled val="1"/>
        </dgm:presLayoutVars>
      </dgm:prSet>
      <dgm:spPr/>
    </dgm:pt>
  </dgm:ptLst>
  <dgm:cxnLst>
    <dgm:cxn modelId="{BC7DB51C-A98F-43E9-9135-6EC3C387FC1B}" srcId="{AB87A3A0-58FC-4D04-B51D-3C462A877E0C}" destId="{EF5EBC36-A1F3-4DBA-A5C1-289D48E15681}" srcOrd="3" destOrd="0" parTransId="{A4916319-A743-41EB-8B5C-3DAA3FB19166}" sibTransId="{824AAD09-FD40-4F72-BA92-EFC4052C6D05}"/>
    <dgm:cxn modelId="{C2D0C038-D741-4C10-9F9E-00584E57B512}" type="presOf" srcId="{ABFCA4D6-E2AA-4B4B-A6D0-848A69FFFB7D}" destId="{5DCD1B4A-3002-449A-9C08-819C00226F41}" srcOrd="0" destOrd="0" presId="urn:microsoft.com/office/officeart/2005/8/layout/default"/>
    <dgm:cxn modelId="{8A910241-566F-45BA-9F5A-629FBDB7FD13}" type="presOf" srcId="{7D204EF7-776C-4AF4-9066-FAD3F91D441B}" destId="{22088A28-8479-40BB-8B3F-241842251EF1}" srcOrd="0" destOrd="0" presId="urn:microsoft.com/office/officeart/2005/8/layout/default"/>
    <dgm:cxn modelId="{1516B946-ECEE-481F-9731-53497E9CBDEA}" type="presOf" srcId="{6A5305B9-00CF-45E1-8986-3C9856DECCA1}" destId="{119C7F6D-396C-4386-B051-C6EAB8D376E6}" srcOrd="0" destOrd="0" presId="urn:microsoft.com/office/officeart/2005/8/layout/default"/>
    <dgm:cxn modelId="{253A7947-ED1A-4FDB-9F24-3AE86C2C2C9B}" srcId="{AB87A3A0-58FC-4D04-B51D-3C462A877E0C}" destId="{AD865848-9F88-4ADB-97E8-1900D545594B}" srcOrd="5" destOrd="0" parTransId="{DF5CDF54-6FA9-450D-AA8D-88FB36AFDC56}" sibTransId="{EC59837C-C519-4DD1-B8E5-2D196D6BA1D1}"/>
    <dgm:cxn modelId="{A1FD2755-6A36-4DEF-A187-CB6ACF1B6251}" type="presOf" srcId="{92E0BB83-C042-44FB-A65A-5C45AB4C4241}" destId="{47569387-61FA-47FA-855F-74E6B9734781}" srcOrd="0" destOrd="0" presId="urn:microsoft.com/office/officeart/2005/8/layout/default"/>
    <dgm:cxn modelId="{C580F157-4934-47D8-AB53-64A036321A80}" srcId="{AB87A3A0-58FC-4D04-B51D-3C462A877E0C}" destId="{6A5305B9-00CF-45E1-8986-3C9856DECCA1}" srcOrd="2" destOrd="0" parTransId="{7D105001-2EDC-4476-BE40-A5D5668FC27B}" sibTransId="{AD958381-E002-4EE5-9539-631B2A3297C3}"/>
    <dgm:cxn modelId="{11F52F7C-DF5B-400B-A6D4-D66F500CC86C}" srcId="{AB87A3A0-58FC-4D04-B51D-3C462A877E0C}" destId="{ABFCA4D6-E2AA-4B4B-A6D0-848A69FFFB7D}" srcOrd="0" destOrd="0" parTransId="{9962C599-E94E-490B-9D2F-BE3C0662E874}" sibTransId="{8530BFA8-CAF8-488F-8B50-6B001BC613BC}"/>
    <dgm:cxn modelId="{4D45B17D-B2A8-4754-ACB8-8E5D04D6A83C}" type="presOf" srcId="{AD865848-9F88-4ADB-97E8-1900D545594B}" destId="{B5A7FA02-D9BC-4801-AD69-B37AEFAC3452}" srcOrd="0" destOrd="0" presId="urn:microsoft.com/office/officeart/2005/8/layout/default"/>
    <dgm:cxn modelId="{5BA6AC8C-CAD3-4A96-BBBA-415E6ED92711}" srcId="{AB87A3A0-58FC-4D04-B51D-3C462A877E0C}" destId="{7D204EF7-776C-4AF4-9066-FAD3F91D441B}" srcOrd="4" destOrd="0" parTransId="{4B5F60B0-9CDE-4893-81C3-CDE7C5ADF03E}" sibTransId="{12AEBB42-1694-4059-90E8-F90FE1E76DEF}"/>
    <dgm:cxn modelId="{410A64A9-B1A9-4A1D-AA78-88A4A79515C1}" type="presOf" srcId="{EF5EBC36-A1F3-4DBA-A5C1-289D48E15681}" destId="{DA11E22B-3EDE-4BA8-89F6-3298F4EAC476}" srcOrd="0" destOrd="0" presId="urn:microsoft.com/office/officeart/2005/8/layout/default"/>
    <dgm:cxn modelId="{2C27BCD2-D23B-409D-828A-5E63FC21CA10}" type="presOf" srcId="{AB87A3A0-58FC-4D04-B51D-3C462A877E0C}" destId="{7274D965-4EFF-44E2-8E8E-4C77CB18DE5A}" srcOrd="0" destOrd="0" presId="urn:microsoft.com/office/officeart/2005/8/layout/default"/>
    <dgm:cxn modelId="{53CFBADB-73F5-4E3B-BC13-3CD2BF270EFA}" srcId="{AB87A3A0-58FC-4D04-B51D-3C462A877E0C}" destId="{A2377014-3F11-463B-9AE5-F5925E3276DB}" srcOrd="6" destOrd="0" parTransId="{35939433-E224-4EBB-AF92-BB76A9E3C230}" sibTransId="{FBAC16A5-0558-43FB-9541-91D93064790E}"/>
    <dgm:cxn modelId="{43AB8EE2-2383-409D-8BF6-F96473A55737}" type="presOf" srcId="{A2377014-3F11-463B-9AE5-F5925E3276DB}" destId="{8E480199-31DA-4785-8DAD-980F59B3DD5B}" srcOrd="0" destOrd="0" presId="urn:microsoft.com/office/officeart/2005/8/layout/default"/>
    <dgm:cxn modelId="{17B8F3FC-7D7F-46D1-B1CF-B0B97EF48348}" srcId="{AB87A3A0-58FC-4D04-B51D-3C462A877E0C}" destId="{92E0BB83-C042-44FB-A65A-5C45AB4C4241}" srcOrd="1" destOrd="0" parTransId="{65BB8A99-C7D8-4097-A950-8045F677D4A6}" sibTransId="{B4EB03C3-5C9C-4090-947C-DAB2931D8EE7}"/>
    <dgm:cxn modelId="{007D80F3-63E1-424B-893C-1348E8CBFE08}" type="presParOf" srcId="{7274D965-4EFF-44E2-8E8E-4C77CB18DE5A}" destId="{5DCD1B4A-3002-449A-9C08-819C00226F41}" srcOrd="0" destOrd="0" presId="urn:microsoft.com/office/officeart/2005/8/layout/default"/>
    <dgm:cxn modelId="{E57F20BC-7ACE-420D-AC00-2ED2C1A3AC88}" type="presParOf" srcId="{7274D965-4EFF-44E2-8E8E-4C77CB18DE5A}" destId="{F7B0122F-84DD-4DA8-9BD9-63562463BBBA}" srcOrd="1" destOrd="0" presId="urn:microsoft.com/office/officeart/2005/8/layout/default"/>
    <dgm:cxn modelId="{A0AA9E36-6691-4FA0-97F7-1E805A616FB4}" type="presParOf" srcId="{7274D965-4EFF-44E2-8E8E-4C77CB18DE5A}" destId="{47569387-61FA-47FA-855F-74E6B9734781}" srcOrd="2" destOrd="0" presId="urn:microsoft.com/office/officeart/2005/8/layout/default"/>
    <dgm:cxn modelId="{829B79C8-00FC-48E1-B47B-2192E208774E}" type="presParOf" srcId="{7274D965-4EFF-44E2-8E8E-4C77CB18DE5A}" destId="{915919CF-4A7F-48D7-BABE-1585F5B21815}" srcOrd="3" destOrd="0" presId="urn:microsoft.com/office/officeart/2005/8/layout/default"/>
    <dgm:cxn modelId="{8354617A-B0EF-436E-9069-5E4576B3CBC5}" type="presParOf" srcId="{7274D965-4EFF-44E2-8E8E-4C77CB18DE5A}" destId="{119C7F6D-396C-4386-B051-C6EAB8D376E6}" srcOrd="4" destOrd="0" presId="urn:microsoft.com/office/officeart/2005/8/layout/default"/>
    <dgm:cxn modelId="{438C1478-11D1-4D6D-BBF9-00A83D72ACC9}" type="presParOf" srcId="{7274D965-4EFF-44E2-8E8E-4C77CB18DE5A}" destId="{FA188658-8CA4-4BF7-B532-6CBDCB04F548}" srcOrd="5" destOrd="0" presId="urn:microsoft.com/office/officeart/2005/8/layout/default"/>
    <dgm:cxn modelId="{0D6E35C6-93F8-481C-AE73-F64431B70928}" type="presParOf" srcId="{7274D965-4EFF-44E2-8E8E-4C77CB18DE5A}" destId="{DA11E22B-3EDE-4BA8-89F6-3298F4EAC476}" srcOrd="6" destOrd="0" presId="urn:microsoft.com/office/officeart/2005/8/layout/default"/>
    <dgm:cxn modelId="{A56F2211-5F8A-43FA-8710-B76D83A0366A}" type="presParOf" srcId="{7274D965-4EFF-44E2-8E8E-4C77CB18DE5A}" destId="{DE6C1A42-B900-433F-B8C8-6AA18E903331}" srcOrd="7" destOrd="0" presId="urn:microsoft.com/office/officeart/2005/8/layout/default"/>
    <dgm:cxn modelId="{FA7FDA57-C94E-42D9-9C21-2EAEB9468240}" type="presParOf" srcId="{7274D965-4EFF-44E2-8E8E-4C77CB18DE5A}" destId="{22088A28-8479-40BB-8B3F-241842251EF1}" srcOrd="8" destOrd="0" presId="urn:microsoft.com/office/officeart/2005/8/layout/default"/>
    <dgm:cxn modelId="{B7199F98-B6B6-4C2C-8FB7-655083AE40C1}" type="presParOf" srcId="{7274D965-4EFF-44E2-8E8E-4C77CB18DE5A}" destId="{8DA80956-AD9F-4D3F-B75A-1026726DA130}" srcOrd="9" destOrd="0" presId="urn:microsoft.com/office/officeart/2005/8/layout/default"/>
    <dgm:cxn modelId="{6310D26E-D070-442B-9988-92BDF9A3580A}" type="presParOf" srcId="{7274D965-4EFF-44E2-8E8E-4C77CB18DE5A}" destId="{B5A7FA02-D9BC-4801-AD69-B37AEFAC3452}" srcOrd="10" destOrd="0" presId="urn:microsoft.com/office/officeart/2005/8/layout/default"/>
    <dgm:cxn modelId="{B427DC9D-67BD-4C09-9E2E-9A130CBE2B38}" type="presParOf" srcId="{7274D965-4EFF-44E2-8E8E-4C77CB18DE5A}" destId="{2A4FB2AB-FAAC-4119-BADB-24B2455E196E}" srcOrd="11" destOrd="0" presId="urn:microsoft.com/office/officeart/2005/8/layout/default"/>
    <dgm:cxn modelId="{7198D034-0860-4FBB-8EBF-B812BA9B41B0}" type="presParOf" srcId="{7274D965-4EFF-44E2-8E8E-4C77CB18DE5A}" destId="{8E480199-31DA-4785-8DAD-980F59B3DD5B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752B25D-47BB-CD45-99A2-4E764EDA391A}" type="doc">
      <dgm:prSet loTypeId="urn:microsoft.com/office/officeart/2005/8/layout/target3" loCatId="relationship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2063CE7-90D8-E84B-91BF-A5C067B6B716}">
      <dgm:prSet/>
      <dgm:spPr/>
      <dgm:t>
        <a:bodyPr/>
        <a:lstStyle/>
        <a:p>
          <a:pPr rtl="0"/>
          <a:r>
            <a:rPr lang="en-US" b="1"/>
            <a:t>Symmetric</a:t>
          </a:r>
          <a:endParaRPr lang="en-US"/>
        </a:p>
      </dgm:t>
    </dgm:pt>
    <dgm:pt modelId="{93E6DCF1-A0CF-2F41-B689-64C0A59F6C19}" type="parTrans" cxnId="{41EA7F8C-86D2-8B4F-A5B6-F1A68D13DE29}">
      <dgm:prSet/>
      <dgm:spPr/>
      <dgm:t>
        <a:bodyPr/>
        <a:lstStyle/>
        <a:p>
          <a:endParaRPr lang="en-US"/>
        </a:p>
      </dgm:t>
    </dgm:pt>
    <dgm:pt modelId="{F40C1C55-0BD6-FE42-AF69-050BD12978DC}" type="sibTrans" cxnId="{41EA7F8C-86D2-8B4F-A5B6-F1A68D13DE29}">
      <dgm:prSet/>
      <dgm:spPr/>
      <dgm:t>
        <a:bodyPr/>
        <a:lstStyle/>
        <a:p>
          <a:endParaRPr lang="en-US"/>
        </a:p>
      </dgm:t>
    </dgm:pt>
    <dgm:pt modelId="{77932F92-0A78-004D-98C7-B52279B44B15}" type="pres">
      <dgm:prSet presAssocID="{6752B25D-47BB-CD45-99A2-4E764EDA391A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63C1F03E-24A3-B342-9B19-04F543018A97}" type="pres">
      <dgm:prSet presAssocID="{92063CE7-90D8-E84B-91BF-A5C067B6B716}" presName="circle1" presStyleLbl="node1" presStyleIdx="0" presStyleCnt="1"/>
      <dgm:spPr/>
    </dgm:pt>
    <dgm:pt modelId="{BACA2F92-4C4F-C444-9AE0-FAB830FDF87D}" type="pres">
      <dgm:prSet presAssocID="{92063CE7-90D8-E84B-91BF-A5C067B6B716}" presName="space" presStyleCnt="0"/>
      <dgm:spPr/>
    </dgm:pt>
    <dgm:pt modelId="{27D8D06A-5474-FB43-98C2-AAB57B22AED7}" type="pres">
      <dgm:prSet presAssocID="{92063CE7-90D8-E84B-91BF-A5C067B6B716}" presName="rect1" presStyleLbl="alignAcc1" presStyleIdx="0" presStyleCnt="1"/>
      <dgm:spPr/>
    </dgm:pt>
    <dgm:pt modelId="{AAD3D101-4570-364D-AC3D-5F34BAD51BEF}" type="pres">
      <dgm:prSet presAssocID="{92063CE7-90D8-E84B-91BF-A5C067B6B716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03BFE536-755A-AA4C-B58A-C4AC979F352F}" type="presOf" srcId="{92063CE7-90D8-E84B-91BF-A5C067B6B716}" destId="{AAD3D101-4570-364D-AC3D-5F34BAD51BEF}" srcOrd="1" destOrd="0" presId="urn:microsoft.com/office/officeart/2005/8/layout/target3"/>
    <dgm:cxn modelId="{41EA7F8C-86D2-8B4F-A5B6-F1A68D13DE29}" srcId="{6752B25D-47BB-CD45-99A2-4E764EDA391A}" destId="{92063CE7-90D8-E84B-91BF-A5C067B6B716}" srcOrd="0" destOrd="0" parTransId="{93E6DCF1-A0CF-2F41-B689-64C0A59F6C19}" sibTransId="{F40C1C55-0BD6-FE42-AF69-050BD12978DC}"/>
    <dgm:cxn modelId="{4A05DA9F-42FE-6C4A-B7F2-DCAD1BF22122}" type="presOf" srcId="{92063CE7-90D8-E84B-91BF-A5C067B6B716}" destId="{27D8D06A-5474-FB43-98C2-AAB57B22AED7}" srcOrd="0" destOrd="0" presId="urn:microsoft.com/office/officeart/2005/8/layout/target3"/>
    <dgm:cxn modelId="{0260A8F8-9A39-034F-AB45-3DFAAEA70790}" type="presOf" srcId="{6752B25D-47BB-CD45-99A2-4E764EDA391A}" destId="{77932F92-0A78-004D-98C7-B52279B44B15}" srcOrd="0" destOrd="0" presId="urn:microsoft.com/office/officeart/2005/8/layout/target3"/>
    <dgm:cxn modelId="{7BA8883B-C8C9-C447-9314-FD87E3B60E8E}" type="presParOf" srcId="{77932F92-0A78-004D-98C7-B52279B44B15}" destId="{63C1F03E-24A3-B342-9B19-04F543018A97}" srcOrd="0" destOrd="0" presId="urn:microsoft.com/office/officeart/2005/8/layout/target3"/>
    <dgm:cxn modelId="{3BDF8968-6041-ED42-B37E-69280C3F461E}" type="presParOf" srcId="{77932F92-0A78-004D-98C7-B52279B44B15}" destId="{BACA2F92-4C4F-C444-9AE0-FAB830FDF87D}" srcOrd="1" destOrd="0" presId="urn:microsoft.com/office/officeart/2005/8/layout/target3"/>
    <dgm:cxn modelId="{82A12B98-85EF-C540-A1AF-B73951FA84EB}" type="presParOf" srcId="{77932F92-0A78-004D-98C7-B52279B44B15}" destId="{27D8D06A-5474-FB43-98C2-AAB57B22AED7}" srcOrd="2" destOrd="0" presId="urn:microsoft.com/office/officeart/2005/8/layout/target3"/>
    <dgm:cxn modelId="{8437A3BB-2737-0946-A8A8-AD5F4CCEF283}" type="presParOf" srcId="{77932F92-0A78-004D-98C7-B52279B44B15}" destId="{AAD3D101-4570-364D-AC3D-5F34BAD51BEF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7376EA6-2B74-3E47-A85B-8A3DCE55ED63}" type="doc">
      <dgm:prSet loTypeId="urn:microsoft.com/office/officeart/2005/8/layout/target3" loCatId="relationship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BA44121-D59C-1E40-BC12-7B7DAD126E25}">
      <dgm:prSet/>
      <dgm:spPr/>
      <dgm:t>
        <a:bodyPr/>
        <a:lstStyle/>
        <a:p>
          <a:pPr rtl="0"/>
          <a:r>
            <a:rPr lang="en-US" b="1"/>
            <a:t>Symmetric</a:t>
          </a:r>
          <a:endParaRPr lang="en-US"/>
        </a:p>
      </dgm:t>
    </dgm:pt>
    <dgm:pt modelId="{BC8A0A95-36F3-8244-81B6-9B9412C521DB}" type="parTrans" cxnId="{E3AE1551-0A2B-CD4A-84F6-D04DD0E3F384}">
      <dgm:prSet/>
      <dgm:spPr/>
      <dgm:t>
        <a:bodyPr/>
        <a:lstStyle/>
        <a:p>
          <a:endParaRPr lang="en-US"/>
        </a:p>
      </dgm:t>
    </dgm:pt>
    <dgm:pt modelId="{2046A3A4-D5A4-C244-B4B3-2081F6A03C3A}" type="sibTrans" cxnId="{E3AE1551-0A2B-CD4A-84F6-D04DD0E3F384}">
      <dgm:prSet/>
      <dgm:spPr/>
      <dgm:t>
        <a:bodyPr/>
        <a:lstStyle/>
        <a:p>
          <a:endParaRPr lang="en-US"/>
        </a:p>
      </dgm:t>
    </dgm:pt>
    <dgm:pt modelId="{81E79D0C-956D-D441-9DA6-E78A4137832F}" type="pres">
      <dgm:prSet presAssocID="{07376EA6-2B74-3E47-A85B-8A3DCE55ED63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AA0CC5B6-F917-E24F-A2EB-58EC8F30E803}" type="pres">
      <dgm:prSet presAssocID="{3BA44121-D59C-1E40-BC12-7B7DAD126E25}" presName="circle1" presStyleLbl="node1" presStyleIdx="0" presStyleCnt="1"/>
      <dgm:spPr/>
    </dgm:pt>
    <dgm:pt modelId="{20C36596-63DD-004F-87BF-DD45A523295B}" type="pres">
      <dgm:prSet presAssocID="{3BA44121-D59C-1E40-BC12-7B7DAD126E25}" presName="space" presStyleCnt="0"/>
      <dgm:spPr/>
    </dgm:pt>
    <dgm:pt modelId="{A73690AE-24B5-314F-8465-716DA05E94B1}" type="pres">
      <dgm:prSet presAssocID="{3BA44121-D59C-1E40-BC12-7B7DAD126E25}" presName="rect1" presStyleLbl="alignAcc1" presStyleIdx="0" presStyleCnt="1"/>
      <dgm:spPr/>
    </dgm:pt>
    <dgm:pt modelId="{1045514E-96B0-744A-AE58-AF8CD9B42A8F}" type="pres">
      <dgm:prSet presAssocID="{3BA44121-D59C-1E40-BC12-7B7DAD126E25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6B192D3D-4F3B-864D-9FF9-D3FDA343D8DD}" type="presOf" srcId="{3BA44121-D59C-1E40-BC12-7B7DAD126E25}" destId="{A73690AE-24B5-314F-8465-716DA05E94B1}" srcOrd="0" destOrd="0" presId="urn:microsoft.com/office/officeart/2005/8/layout/target3"/>
    <dgm:cxn modelId="{E3AE1551-0A2B-CD4A-84F6-D04DD0E3F384}" srcId="{07376EA6-2B74-3E47-A85B-8A3DCE55ED63}" destId="{3BA44121-D59C-1E40-BC12-7B7DAD126E25}" srcOrd="0" destOrd="0" parTransId="{BC8A0A95-36F3-8244-81B6-9B9412C521DB}" sibTransId="{2046A3A4-D5A4-C244-B4B3-2081F6A03C3A}"/>
    <dgm:cxn modelId="{80E310E4-C3CC-A24E-A291-0196A52F6A9C}" type="presOf" srcId="{3BA44121-D59C-1E40-BC12-7B7DAD126E25}" destId="{1045514E-96B0-744A-AE58-AF8CD9B42A8F}" srcOrd="1" destOrd="0" presId="urn:microsoft.com/office/officeart/2005/8/layout/target3"/>
    <dgm:cxn modelId="{3203B2FE-9916-8F47-9DE5-4DB7028728F4}" type="presOf" srcId="{07376EA6-2B74-3E47-A85B-8A3DCE55ED63}" destId="{81E79D0C-956D-D441-9DA6-E78A4137832F}" srcOrd="0" destOrd="0" presId="urn:microsoft.com/office/officeart/2005/8/layout/target3"/>
    <dgm:cxn modelId="{3548D4FE-7088-094C-A4D2-6DBB75C2EE0B}" type="presParOf" srcId="{81E79D0C-956D-D441-9DA6-E78A4137832F}" destId="{AA0CC5B6-F917-E24F-A2EB-58EC8F30E803}" srcOrd="0" destOrd="0" presId="urn:microsoft.com/office/officeart/2005/8/layout/target3"/>
    <dgm:cxn modelId="{57F96085-9B52-FC45-A635-6C0D13956437}" type="presParOf" srcId="{81E79D0C-956D-D441-9DA6-E78A4137832F}" destId="{20C36596-63DD-004F-87BF-DD45A523295B}" srcOrd="1" destOrd="0" presId="urn:microsoft.com/office/officeart/2005/8/layout/target3"/>
    <dgm:cxn modelId="{D9A27B55-74F7-AE40-B7A7-E88F262BFA2C}" type="presParOf" srcId="{81E79D0C-956D-D441-9DA6-E78A4137832F}" destId="{A73690AE-24B5-314F-8465-716DA05E94B1}" srcOrd="2" destOrd="0" presId="urn:microsoft.com/office/officeart/2005/8/layout/target3"/>
    <dgm:cxn modelId="{EF146A47-36F9-284D-AC34-22451AE3FE0E}" type="presParOf" srcId="{81E79D0C-956D-D441-9DA6-E78A4137832F}" destId="{1045514E-96B0-744A-AE58-AF8CD9B42A8F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CEB2A8C-C3A6-5844-849E-E5F65F2D6540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D9F129F-925D-F84F-8724-B6F1C296F888}">
      <dgm:prSet/>
      <dgm:spPr/>
      <dgm:t>
        <a:bodyPr/>
        <a:lstStyle/>
        <a:p>
          <a:pPr rtl="0"/>
          <a:r>
            <a:rPr lang="is-IS"/>
            <a:t>SHA256</a:t>
          </a:r>
        </a:p>
      </dgm:t>
    </dgm:pt>
    <dgm:pt modelId="{6740D16B-95AA-3E41-8FDF-C8D183D0423B}" type="parTrans" cxnId="{D80E50E0-0FB8-214B-8678-1EB9945CA166}">
      <dgm:prSet/>
      <dgm:spPr/>
      <dgm:t>
        <a:bodyPr/>
        <a:lstStyle/>
        <a:p>
          <a:endParaRPr lang="en-US"/>
        </a:p>
      </dgm:t>
    </dgm:pt>
    <dgm:pt modelId="{7B32B0EE-3FBE-4945-9C46-75F24FFBB4AA}" type="sibTrans" cxnId="{D80E50E0-0FB8-214B-8678-1EB9945CA166}">
      <dgm:prSet/>
      <dgm:spPr/>
      <dgm:t>
        <a:bodyPr/>
        <a:lstStyle/>
        <a:p>
          <a:endParaRPr lang="en-US"/>
        </a:p>
      </dgm:t>
    </dgm:pt>
    <dgm:pt modelId="{3DC76380-23A9-D447-B156-ED77ACC1D142}">
      <dgm:prSet/>
      <dgm:spPr/>
      <dgm:t>
        <a:bodyPr/>
        <a:lstStyle/>
        <a:p>
          <a:pPr rtl="0"/>
          <a:r>
            <a:rPr lang="en-US"/>
            <a:t>RIPEMD160</a:t>
          </a:r>
        </a:p>
      </dgm:t>
    </dgm:pt>
    <dgm:pt modelId="{080699D8-5F70-0C4D-B51C-0DB6D9F53BF8}" type="parTrans" cxnId="{AD8E11E2-17AA-3E43-9DB1-1BE4A44E2064}">
      <dgm:prSet/>
      <dgm:spPr/>
      <dgm:t>
        <a:bodyPr/>
        <a:lstStyle/>
        <a:p>
          <a:endParaRPr lang="en-US"/>
        </a:p>
      </dgm:t>
    </dgm:pt>
    <dgm:pt modelId="{065C9BC4-5D13-B341-92D9-65945BF51E97}" type="sibTrans" cxnId="{AD8E11E2-17AA-3E43-9DB1-1BE4A44E2064}">
      <dgm:prSet/>
      <dgm:spPr/>
      <dgm:t>
        <a:bodyPr/>
        <a:lstStyle/>
        <a:p>
          <a:endParaRPr lang="en-US"/>
        </a:p>
      </dgm:t>
    </dgm:pt>
    <dgm:pt modelId="{230CD833-272B-9F44-BCB9-A0AB90CFD7A9}" type="pres">
      <dgm:prSet presAssocID="{8CEB2A8C-C3A6-5844-849E-E5F65F2D654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75E5F4-3BA4-2C49-B7B8-BEC3EDE66D6F}" type="pres">
      <dgm:prSet presAssocID="{CD9F129F-925D-F84F-8724-B6F1C296F888}" presName="root" presStyleCnt="0"/>
      <dgm:spPr/>
    </dgm:pt>
    <dgm:pt modelId="{FB76CCD7-F116-A741-9DB0-D63EA56C7797}" type="pres">
      <dgm:prSet presAssocID="{CD9F129F-925D-F84F-8724-B6F1C296F888}" presName="rootComposite" presStyleCnt="0"/>
      <dgm:spPr/>
    </dgm:pt>
    <dgm:pt modelId="{808B9845-2B0D-314C-8D9C-C0F5A5A41F7C}" type="pres">
      <dgm:prSet presAssocID="{CD9F129F-925D-F84F-8724-B6F1C296F888}" presName="rootText" presStyleLbl="node1" presStyleIdx="0" presStyleCnt="2"/>
      <dgm:spPr/>
    </dgm:pt>
    <dgm:pt modelId="{27201641-0944-674E-999F-60D1F4F17CB3}" type="pres">
      <dgm:prSet presAssocID="{CD9F129F-925D-F84F-8724-B6F1C296F888}" presName="rootConnector" presStyleLbl="node1" presStyleIdx="0" presStyleCnt="2"/>
      <dgm:spPr/>
    </dgm:pt>
    <dgm:pt modelId="{6A81F0EF-66FB-C64B-B67C-4877E726633B}" type="pres">
      <dgm:prSet presAssocID="{CD9F129F-925D-F84F-8724-B6F1C296F888}" presName="childShape" presStyleCnt="0"/>
      <dgm:spPr/>
    </dgm:pt>
    <dgm:pt modelId="{6BC85C4A-FD35-6E4E-AEB3-65C96B69C6F3}" type="pres">
      <dgm:prSet presAssocID="{3DC76380-23A9-D447-B156-ED77ACC1D142}" presName="root" presStyleCnt="0"/>
      <dgm:spPr/>
    </dgm:pt>
    <dgm:pt modelId="{C96EB727-2243-934F-91BF-7B6E1544A6AB}" type="pres">
      <dgm:prSet presAssocID="{3DC76380-23A9-D447-B156-ED77ACC1D142}" presName="rootComposite" presStyleCnt="0"/>
      <dgm:spPr/>
    </dgm:pt>
    <dgm:pt modelId="{543436FE-D724-6E4B-8599-57AD999F1871}" type="pres">
      <dgm:prSet presAssocID="{3DC76380-23A9-D447-B156-ED77ACC1D142}" presName="rootText" presStyleLbl="node1" presStyleIdx="1" presStyleCnt="2"/>
      <dgm:spPr/>
    </dgm:pt>
    <dgm:pt modelId="{4D726D07-EC3A-8C41-9498-2CC301414E19}" type="pres">
      <dgm:prSet presAssocID="{3DC76380-23A9-D447-B156-ED77ACC1D142}" presName="rootConnector" presStyleLbl="node1" presStyleIdx="1" presStyleCnt="2"/>
      <dgm:spPr/>
    </dgm:pt>
    <dgm:pt modelId="{9D461E48-6210-C94F-B4B4-8EF0B073B7F2}" type="pres">
      <dgm:prSet presAssocID="{3DC76380-23A9-D447-B156-ED77ACC1D142}" presName="childShape" presStyleCnt="0"/>
      <dgm:spPr/>
    </dgm:pt>
  </dgm:ptLst>
  <dgm:cxnLst>
    <dgm:cxn modelId="{A01E2045-007E-7F4D-AF2E-936977ABA2DB}" type="presOf" srcId="{8CEB2A8C-C3A6-5844-849E-E5F65F2D6540}" destId="{230CD833-272B-9F44-BCB9-A0AB90CFD7A9}" srcOrd="0" destOrd="0" presId="urn:microsoft.com/office/officeart/2005/8/layout/hierarchy3"/>
    <dgm:cxn modelId="{8ADC9FAE-2097-C546-8273-BF0BCE7525B8}" type="presOf" srcId="{3DC76380-23A9-D447-B156-ED77ACC1D142}" destId="{4D726D07-EC3A-8C41-9498-2CC301414E19}" srcOrd="1" destOrd="0" presId="urn:microsoft.com/office/officeart/2005/8/layout/hierarchy3"/>
    <dgm:cxn modelId="{E1D111C4-5F45-CB45-B614-FD96E948D8EB}" type="presOf" srcId="{CD9F129F-925D-F84F-8724-B6F1C296F888}" destId="{808B9845-2B0D-314C-8D9C-C0F5A5A41F7C}" srcOrd="0" destOrd="0" presId="urn:microsoft.com/office/officeart/2005/8/layout/hierarchy3"/>
    <dgm:cxn modelId="{AAF12AD2-DDC2-E340-A526-BB531BABEC44}" type="presOf" srcId="{3DC76380-23A9-D447-B156-ED77ACC1D142}" destId="{543436FE-D724-6E4B-8599-57AD999F1871}" srcOrd="0" destOrd="0" presId="urn:microsoft.com/office/officeart/2005/8/layout/hierarchy3"/>
    <dgm:cxn modelId="{D80E50E0-0FB8-214B-8678-1EB9945CA166}" srcId="{8CEB2A8C-C3A6-5844-849E-E5F65F2D6540}" destId="{CD9F129F-925D-F84F-8724-B6F1C296F888}" srcOrd="0" destOrd="0" parTransId="{6740D16B-95AA-3E41-8FDF-C8D183D0423B}" sibTransId="{7B32B0EE-3FBE-4945-9C46-75F24FFBB4AA}"/>
    <dgm:cxn modelId="{AD8E11E2-17AA-3E43-9DB1-1BE4A44E2064}" srcId="{8CEB2A8C-C3A6-5844-849E-E5F65F2D6540}" destId="{3DC76380-23A9-D447-B156-ED77ACC1D142}" srcOrd="1" destOrd="0" parTransId="{080699D8-5F70-0C4D-B51C-0DB6D9F53BF8}" sibTransId="{065C9BC4-5D13-B341-92D9-65945BF51E97}"/>
    <dgm:cxn modelId="{5DC160F7-3D25-2048-8058-137EDF479223}" type="presOf" srcId="{CD9F129F-925D-F84F-8724-B6F1C296F888}" destId="{27201641-0944-674E-999F-60D1F4F17CB3}" srcOrd="1" destOrd="0" presId="urn:microsoft.com/office/officeart/2005/8/layout/hierarchy3"/>
    <dgm:cxn modelId="{84CE2267-168F-8340-AE72-5E2567F575C0}" type="presParOf" srcId="{230CD833-272B-9F44-BCB9-A0AB90CFD7A9}" destId="{B575E5F4-3BA4-2C49-B7B8-BEC3EDE66D6F}" srcOrd="0" destOrd="0" presId="urn:microsoft.com/office/officeart/2005/8/layout/hierarchy3"/>
    <dgm:cxn modelId="{05F991BB-6EB4-6643-8D02-FB4F31FD55C8}" type="presParOf" srcId="{B575E5F4-3BA4-2C49-B7B8-BEC3EDE66D6F}" destId="{FB76CCD7-F116-A741-9DB0-D63EA56C7797}" srcOrd="0" destOrd="0" presId="urn:microsoft.com/office/officeart/2005/8/layout/hierarchy3"/>
    <dgm:cxn modelId="{DC49AE39-3065-024B-8E52-2B4B0B082F61}" type="presParOf" srcId="{FB76CCD7-F116-A741-9DB0-D63EA56C7797}" destId="{808B9845-2B0D-314C-8D9C-C0F5A5A41F7C}" srcOrd="0" destOrd="0" presId="urn:microsoft.com/office/officeart/2005/8/layout/hierarchy3"/>
    <dgm:cxn modelId="{FAFBE2B2-A7BB-FF4D-9A40-D4A1E591FCE9}" type="presParOf" srcId="{FB76CCD7-F116-A741-9DB0-D63EA56C7797}" destId="{27201641-0944-674E-999F-60D1F4F17CB3}" srcOrd="1" destOrd="0" presId="urn:microsoft.com/office/officeart/2005/8/layout/hierarchy3"/>
    <dgm:cxn modelId="{12D32879-6FEB-1D4D-9881-1D042D063130}" type="presParOf" srcId="{B575E5F4-3BA4-2C49-B7B8-BEC3EDE66D6F}" destId="{6A81F0EF-66FB-C64B-B67C-4877E726633B}" srcOrd="1" destOrd="0" presId="urn:microsoft.com/office/officeart/2005/8/layout/hierarchy3"/>
    <dgm:cxn modelId="{6E551F53-186F-6148-B7B5-04EB5E958A97}" type="presParOf" srcId="{230CD833-272B-9F44-BCB9-A0AB90CFD7A9}" destId="{6BC85C4A-FD35-6E4E-AEB3-65C96B69C6F3}" srcOrd="1" destOrd="0" presId="urn:microsoft.com/office/officeart/2005/8/layout/hierarchy3"/>
    <dgm:cxn modelId="{566BBF5F-5961-A64E-88F7-B150C50022D1}" type="presParOf" srcId="{6BC85C4A-FD35-6E4E-AEB3-65C96B69C6F3}" destId="{C96EB727-2243-934F-91BF-7B6E1544A6AB}" srcOrd="0" destOrd="0" presId="urn:microsoft.com/office/officeart/2005/8/layout/hierarchy3"/>
    <dgm:cxn modelId="{CA8A3A46-8C07-A349-B11D-8F46E1BFDB5A}" type="presParOf" srcId="{C96EB727-2243-934F-91BF-7B6E1544A6AB}" destId="{543436FE-D724-6E4B-8599-57AD999F1871}" srcOrd="0" destOrd="0" presId="urn:microsoft.com/office/officeart/2005/8/layout/hierarchy3"/>
    <dgm:cxn modelId="{D0E76D37-F952-CF48-8CE7-B6B54BBED142}" type="presParOf" srcId="{C96EB727-2243-934F-91BF-7B6E1544A6AB}" destId="{4D726D07-EC3A-8C41-9498-2CC301414E19}" srcOrd="1" destOrd="0" presId="urn:microsoft.com/office/officeart/2005/8/layout/hierarchy3"/>
    <dgm:cxn modelId="{25D50ADA-D9AD-1043-ACAD-5B6136E14736}" type="presParOf" srcId="{6BC85C4A-FD35-6E4E-AEB3-65C96B69C6F3}" destId="{9D461E48-6210-C94F-B4B4-8EF0B073B7F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F0EA5F9-BA6F-7D40-ACF0-4AAC9787607B}" type="doc">
      <dgm:prSet loTypeId="urn:microsoft.com/office/officeart/2005/8/layout/target3" loCatId="relationship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6F710D0-88A8-884E-A4FB-4DE065749968}">
      <dgm:prSet/>
      <dgm:spPr/>
      <dgm:t>
        <a:bodyPr/>
        <a:lstStyle/>
        <a:p>
          <a:pPr rtl="0"/>
          <a:r>
            <a:rPr lang="en-US" b="1"/>
            <a:t>Symmetric</a:t>
          </a:r>
          <a:endParaRPr lang="en-US"/>
        </a:p>
      </dgm:t>
    </dgm:pt>
    <dgm:pt modelId="{5F324EA4-2237-004F-8133-82F55DBB600D}" type="parTrans" cxnId="{1C70F496-5656-6B4D-8350-FB9629FE5596}">
      <dgm:prSet/>
      <dgm:spPr/>
      <dgm:t>
        <a:bodyPr/>
        <a:lstStyle/>
        <a:p>
          <a:endParaRPr lang="en-US"/>
        </a:p>
      </dgm:t>
    </dgm:pt>
    <dgm:pt modelId="{1B4A17B4-FB32-9A4A-9406-22D97CC06868}" type="sibTrans" cxnId="{1C70F496-5656-6B4D-8350-FB9629FE5596}">
      <dgm:prSet/>
      <dgm:spPr/>
      <dgm:t>
        <a:bodyPr/>
        <a:lstStyle/>
        <a:p>
          <a:endParaRPr lang="en-US"/>
        </a:p>
      </dgm:t>
    </dgm:pt>
    <dgm:pt modelId="{52494050-0841-5C43-A77D-402B043C7899}" type="pres">
      <dgm:prSet presAssocID="{7F0EA5F9-BA6F-7D40-ACF0-4AAC9787607B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B8B11B51-1DC2-264D-8DA4-5FB5FEA4D13F}" type="pres">
      <dgm:prSet presAssocID="{36F710D0-88A8-884E-A4FB-4DE065749968}" presName="circle1" presStyleLbl="node1" presStyleIdx="0" presStyleCnt="1"/>
      <dgm:spPr/>
    </dgm:pt>
    <dgm:pt modelId="{E8A8E327-2727-D240-9AD8-DCC0F70813F0}" type="pres">
      <dgm:prSet presAssocID="{36F710D0-88A8-884E-A4FB-4DE065749968}" presName="space" presStyleCnt="0"/>
      <dgm:spPr/>
    </dgm:pt>
    <dgm:pt modelId="{6762CEE9-23C9-CE4F-8CCC-4B5362DAE187}" type="pres">
      <dgm:prSet presAssocID="{36F710D0-88A8-884E-A4FB-4DE065749968}" presName="rect1" presStyleLbl="alignAcc1" presStyleIdx="0" presStyleCnt="1"/>
      <dgm:spPr/>
    </dgm:pt>
    <dgm:pt modelId="{393CE9E1-952A-B74B-8242-AC2C24E5FF71}" type="pres">
      <dgm:prSet presAssocID="{36F710D0-88A8-884E-A4FB-4DE065749968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FF5F8F1C-C455-664B-8469-C4B40C6C05B8}" type="presOf" srcId="{7F0EA5F9-BA6F-7D40-ACF0-4AAC9787607B}" destId="{52494050-0841-5C43-A77D-402B043C7899}" srcOrd="0" destOrd="0" presId="urn:microsoft.com/office/officeart/2005/8/layout/target3"/>
    <dgm:cxn modelId="{49D2B669-F467-9B45-8589-2315B76A0C5F}" type="presOf" srcId="{36F710D0-88A8-884E-A4FB-4DE065749968}" destId="{393CE9E1-952A-B74B-8242-AC2C24E5FF71}" srcOrd="1" destOrd="0" presId="urn:microsoft.com/office/officeart/2005/8/layout/target3"/>
    <dgm:cxn modelId="{03E30A92-2C3E-2345-84A9-E33FD502F86F}" type="presOf" srcId="{36F710D0-88A8-884E-A4FB-4DE065749968}" destId="{6762CEE9-23C9-CE4F-8CCC-4B5362DAE187}" srcOrd="0" destOrd="0" presId="urn:microsoft.com/office/officeart/2005/8/layout/target3"/>
    <dgm:cxn modelId="{1C70F496-5656-6B4D-8350-FB9629FE5596}" srcId="{7F0EA5F9-BA6F-7D40-ACF0-4AAC9787607B}" destId="{36F710D0-88A8-884E-A4FB-4DE065749968}" srcOrd="0" destOrd="0" parTransId="{5F324EA4-2237-004F-8133-82F55DBB600D}" sibTransId="{1B4A17B4-FB32-9A4A-9406-22D97CC06868}"/>
    <dgm:cxn modelId="{85488A04-04E3-B640-905B-26A9524A5AF1}" type="presParOf" srcId="{52494050-0841-5C43-A77D-402B043C7899}" destId="{B8B11B51-1DC2-264D-8DA4-5FB5FEA4D13F}" srcOrd="0" destOrd="0" presId="urn:microsoft.com/office/officeart/2005/8/layout/target3"/>
    <dgm:cxn modelId="{6DD5C35B-E599-C64E-84F5-26D4209AC81D}" type="presParOf" srcId="{52494050-0841-5C43-A77D-402B043C7899}" destId="{E8A8E327-2727-D240-9AD8-DCC0F70813F0}" srcOrd="1" destOrd="0" presId="urn:microsoft.com/office/officeart/2005/8/layout/target3"/>
    <dgm:cxn modelId="{55DC95A8-7C09-934D-94F4-D767C1BDA06D}" type="presParOf" srcId="{52494050-0841-5C43-A77D-402B043C7899}" destId="{6762CEE9-23C9-CE4F-8CCC-4B5362DAE187}" srcOrd="2" destOrd="0" presId="urn:microsoft.com/office/officeart/2005/8/layout/target3"/>
    <dgm:cxn modelId="{868A1228-745F-164C-8613-9E235813982D}" type="presParOf" srcId="{52494050-0841-5C43-A77D-402B043C7899}" destId="{393CE9E1-952A-B74B-8242-AC2C24E5FF71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154BCFC-01B4-DE48-B249-0EE1C82E94CF}" type="doc">
      <dgm:prSet loTypeId="urn:microsoft.com/office/officeart/2005/8/layout/target3" loCatId="relationship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A2B5084-2A98-0E4B-86EF-24B38D2D7A70}">
      <dgm:prSet/>
      <dgm:spPr/>
      <dgm:t>
        <a:bodyPr/>
        <a:lstStyle/>
        <a:p>
          <a:pPr rtl="0"/>
          <a:r>
            <a:rPr lang="en-US" b="1"/>
            <a:t>Asymmetric</a:t>
          </a:r>
          <a:endParaRPr lang="en-US"/>
        </a:p>
      </dgm:t>
    </dgm:pt>
    <dgm:pt modelId="{C88A91C9-B0FC-BF46-8D9C-870A16EB0B10}" type="parTrans" cxnId="{4A54E548-019A-6E4E-93D5-CBE8C4E6ABC6}">
      <dgm:prSet/>
      <dgm:spPr/>
      <dgm:t>
        <a:bodyPr/>
        <a:lstStyle/>
        <a:p>
          <a:endParaRPr lang="en-US"/>
        </a:p>
      </dgm:t>
    </dgm:pt>
    <dgm:pt modelId="{5F041D48-CF67-8848-A15B-30CF51DC51AB}" type="sibTrans" cxnId="{4A54E548-019A-6E4E-93D5-CBE8C4E6ABC6}">
      <dgm:prSet/>
      <dgm:spPr/>
      <dgm:t>
        <a:bodyPr/>
        <a:lstStyle/>
        <a:p>
          <a:endParaRPr lang="en-US"/>
        </a:p>
      </dgm:t>
    </dgm:pt>
    <dgm:pt modelId="{A0E3EB1C-F09B-1442-AEC0-9A24715A09EF}" type="pres">
      <dgm:prSet presAssocID="{A154BCFC-01B4-DE48-B249-0EE1C82E94CF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56BD001-588E-7847-AEF2-CEE3D4CB1440}" type="pres">
      <dgm:prSet presAssocID="{CA2B5084-2A98-0E4B-86EF-24B38D2D7A70}" presName="circle1" presStyleLbl="node1" presStyleIdx="0" presStyleCnt="1"/>
      <dgm:spPr/>
    </dgm:pt>
    <dgm:pt modelId="{832A2A58-C2E5-8746-90D9-D90F799C53AC}" type="pres">
      <dgm:prSet presAssocID="{CA2B5084-2A98-0E4B-86EF-24B38D2D7A70}" presName="space" presStyleCnt="0"/>
      <dgm:spPr/>
    </dgm:pt>
    <dgm:pt modelId="{72BA45EC-3D1C-B142-A517-59906433858E}" type="pres">
      <dgm:prSet presAssocID="{CA2B5084-2A98-0E4B-86EF-24B38D2D7A70}" presName="rect1" presStyleLbl="alignAcc1" presStyleIdx="0" presStyleCnt="1"/>
      <dgm:spPr/>
    </dgm:pt>
    <dgm:pt modelId="{32CD5A8F-8807-6048-8F00-AB9D4E315B01}" type="pres">
      <dgm:prSet presAssocID="{CA2B5084-2A98-0E4B-86EF-24B38D2D7A70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D75C8921-C0B9-5941-8A65-B39FD0AA7ABF}" type="presOf" srcId="{A154BCFC-01B4-DE48-B249-0EE1C82E94CF}" destId="{A0E3EB1C-F09B-1442-AEC0-9A24715A09EF}" srcOrd="0" destOrd="0" presId="urn:microsoft.com/office/officeart/2005/8/layout/target3"/>
    <dgm:cxn modelId="{4A54E548-019A-6E4E-93D5-CBE8C4E6ABC6}" srcId="{A154BCFC-01B4-DE48-B249-0EE1C82E94CF}" destId="{CA2B5084-2A98-0E4B-86EF-24B38D2D7A70}" srcOrd="0" destOrd="0" parTransId="{C88A91C9-B0FC-BF46-8D9C-870A16EB0B10}" sibTransId="{5F041D48-CF67-8848-A15B-30CF51DC51AB}"/>
    <dgm:cxn modelId="{5CC2C39A-A8A3-8144-ABF6-843F1FC5985D}" type="presOf" srcId="{CA2B5084-2A98-0E4B-86EF-24B38D2D7A70}" destId="{32CD5A8F-8807-6048-8F00-AB9D4E315B01}" srcOrd="1" destOrd="0" presId="urn:microsoft.com/office/officeart/2005/8/layout/target3"/>
    <dgm:cxn modelId="{0A067EA4-8D94-6048-842C-A44B3F56F275}" type="presOf" srcId="{CA2B5084-2A98-0E4B-86EF-24B38D2D7A70}" destId="{72BA45EC-3D1C-B142-A517-59906433858E}" srcOrd="0" destOrd="0" presId="urn:microsoft.com/office/officeart/2005/8/layout/target3"/>
    <dgm:cxn modelId="{D96C5CD3-580F-424B-BA0E-90952793BF5C}" type="presParOf" srcId="{A0E3EB1C-F09B-1442-AEC0-9A24715A09EF}" destId="{C56BD001-588E-7847-AEF2-CEE3D4CB1440}" srcOrd="0" destOrd="0" presId="urn:microsoft.com/office/officeart/2005/8/layout/target3"/>
    <dgm:cxn modelId="{C454BA13-AEA7-BC49-94C7-47B6940B701C}" type="presParOf" srcId="{A0E3EB1C-F09B-1442-AEC0-9A24715A09EF}" destId="{832A2A58-C2E5-8746-90D9-D90F799C53AC}" srcOrd="1" destOrd="0" presId="urn:microsoft.com/office/officeart/2005/8/layout/target3"/>
    <dgm:cxn modelId="{91260143-634D-AF46-A181-C3C1D1FF4BFD}" type="presParOf" srcId="{A0E3EB1C-F09B-1442-AEC0-9A24715A09EF}" destId="{72BA45EC-3D1C-B142-A517-59906433858E}" srcOrd="2" destOrd="0" presId="urn:microsoft.com/office/officeart/2005/8/layout/target3"/>
    <dgm:cxn modelId="{BFF4F003-661C-BD47-AD27-F0FA4C310526}" type="presParOf" srcId="{A0E3EB1C-F09B-1442-AEC0-9A24715A09EF}" destId="{32CD5A8F-8807-6048-8F00-AB9D4E315B01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6344875-A9BC-6E4A-BDA4-87F6045CF3D8}" type="doc">
      <dgm:prSet loTypeId="urn:microsoft.com/office/officeart/2005/8/layout/target3" loCatId="relationship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21EA506-264D-AB42-8873-37EEA7FF9C12}">
      <dgm:prSet/>
      <dgm:spPr/>
      <dgm:t>
        <a:bodyPr/>
        <a:lstStyle/>
        <a:p>
          <a:pPr rtl="0"/>
          <a:r>
            <a:rPr lang="en-US" b="1"/>
            <a:t>Symmetric</a:t>
          </a:r>
          <a:endParaRPr lang="en-US"/>
        </a:p>
      </dgm:t>
    </dgm:pt>
    <dgm:pt modelId="{D9F20C94-4895-EC4D-BFA1-3887B129BF6A}" type="parTrans" cxnId="{C15FF920-0323-E448-BDBD-C9BC333D45AA}">
      <dgm:prSet/>
      <dgm:spPr/>
      <dgm:t>
        <a:bodyPr/>
        <a:lstStyle/>
        <a:p>
          <a:endParaRPr lang="en-US"/>
        </a:p>
      </dgm:t>
    </dgm:pt>
    <dgm:pt modelId="{93B74309-EB8E-9942-93C3-E7A394C4CF67}" type="sibTrans" cxnId="{C15FF920-0323-E448-BDBD-C9BC333D45AA}">
      <dgm:prSet/>
      <dgm:spPr/>
      <dgm:t>
        <a:bodyPr/>
        <a:lstStyle/>
        <a:p>
          <a:endParaRPr lang="en-US"/>
        </a:p>
      </dgm:t>
    </dgm:pt>
    <dgm:pt modelId="{B0AF8533-5E28-D04F-903D-8C2254A86035}" type="pres">
      <dgm:prSet presAssocID="{86344875-A9BC-6E4A-BDA4-87F6045CF3D8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7E516F2-C145-4C41-B0C0-3F428AD55665}" type="pres">
      <dgm:prSet presAssocID="{721EA506-264D-AB42-8873-37EEA7FF9C12}" presName="circle1" presStyleLbl="node1" presStyleIdx="0" presStyleCnt="1"/>
      <dgm:spPr/>
    </dgm:pt>
    <dgm:pt modelId="{607DCE0C-E860-0640-A509-A4DA1DBF3AFF}" type="pres">
      <dgm:prSet presAssocID="{721EA506-264D-AB42-8873-37EEA7FF9C12}" presName="space" presStyleCnt="0"/>
      <dgm:spPr/>
    </dgm:pt>
    <dgm:pt modelId="{BB6A6231-8834-4F43-83A2-03F4AAFF1E05}" type="pres">
      <dgm:prSet presAssocID="{721EA506-264D-AB42-8873-37EEA7FF9C12}" presName="rect1" presStyleLbl="alignAcc1" presStyleIdx="0" presStyleCnt="1"/>
      <dgm:spPr/>
    </dgm:pt>
    <dgm:pt modelId="{220616BF-7940-4F42-B774-3953C25C6208}" type="pres">
      <dgm:prSet presAssocID="{721EA506-264D-AB42-8873-37EEA7FF9C12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BD648A0F-DE48-8242-A5E4-F35943D9A4B8}" type="presOf" srcId="{721EA506-264D-AB42-8873-37EEA7FF9C12}" destId="{220616BF-7940-4F42-B774-3953C25C6208}" srcOrd="1" destOrd="0" presId="urn:microsoft.com/office/officeart/2005/8/layout/target3"/>
    <dgm:cxn modelId="{41B78B1B-9742-0047-9353-69A6EF33E9C4}" type="presOf" srcId="{721EA506-264D-AB42-8873-37EEA7FF9C12}" destId="{BB6A6231-8834-4F43-83A2-03F4AAFF1E05}" srcOrd="0" destOrd="0" presId="urn:microsoft.com/office/officeart/2005/8/layout/target3"/>
    <dgm:cxn modelId="{C15FF920-0323-E448-BDBD-C9BC333D45AA}" srcId="{86344875-A9BC-6E4A-BDA4-87F6045CF3D8}" destId="{721EA506-264D-AB42-8873-37EEA7FF9C12}" srcOrd="0" destOrd="0" parTransId="{D9F20C94-4895-EC4D-BFA1-3887B129BF6A}" sibTransId="{93B74309-EB8E-9942-93C3-E7A394C4CF67}"/>
    <dgm:cxn modelId="{CBBF26E9-3E3B-0443-B4DE-1976D27FC35D}" type="presOf" srcId="{86344875-A9BC-6E4A-BDA4-87F6045CF3D8}" destId="{B0AF8533-5E28-D04F-903D-8C2254A86035}" srcOrd="0" destOrd="0" presId="urn:microsoft.com/office/officeart/2005/8/layout/target3"/>
    <dgm:cxn modelId="{2522CDE2-30EC-4148-AB4F-39E5E29EA30D}" type="presParOf" srcId="{B0AF8533-5E28-D04F-903D-8C2254A86035}" destId="{C7E516F2-C145-4C41-B0C0-3F428AD55665}" srcOrd="0" destOrd="0" presId="urn:microsoft.com/office/officeart/2005/8/layout/target3"/>
    <dgm:cxn modelId="{30177A89-AC5E-3643-928D-6131C1AEE299}" type="presParOf" srcId="{B0AF8533-5E28-D04F-903D-8C2254A86035}" destId="{607DCE0C-E860-0640-A509-A4DA1DBF3AFF}" srcOrd="1" destOrd="0" presId="urn:microsoft.com/office/officeart/2005/8/layout/target3"/>
    <dgm:cxn modelId="{82CBC3DA-4471-5F4F-8542-0A8857F37E75}" type="presParOf" srcId="{B0AF8533-5E28-D04F-903D-8C2254A86035}" destId="{BB6A6231-8834-4F43-83A2-03F4AAFF1E05}" srcOrd="2" destOrd="0" presId="urn:microsoft.com/office/officeart/2005/8/layout/target3"/>
    <dgm:cxn modelId="{E951E0BE-38C3-9245-B6EE-C7EDCF4FD0E1}" type="presParOf" srcId="{B0AF8533-5E28-D04F-903D-8C2254A86035}" destId="{220616BF-7940-4F42-B774-3953C25C6208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DC446C-C696-E045-85AC-E66938D89BA1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B0D9F6-31D0-024D-B9F6-D78D15B98A94}">
      <dgm:prSet/>
      <dgm:spPr/>
      <dgm:t>
        <a:bodyPr/>
        <a:lstStyle/>
        <a:p>
          <a:pPr rtl="0"/>
          <a:r>
            <a:rPr lang="en-US"/>
            <a:t>COIN</a:t>
          </a:r>
        </a:p>
      </dgm:t>
    </dgm:pt>
    <dgm:pt modelId="{0F1C731B-E324-7F4D-9368-FF53935DDAB4}" type="parTrans" cxnId="{FF92AA99-905B-CD45-86A7-3325B2B7722C}">
      <dgm:prSet/>
      <dgm:spPr/>
      <dgm:t>
        <a:bodyPr/>
        <a:lstStyle/>
        <a:p>
          <a:endParaRPr lang="en-US"/>
        </a:p>
      </dgm:t>
    </dgm:pt>
    <dgm:pt modelId="{CA5435BD-AD37-CC4C-A622-CABA4A2D1B37}" type="sibTrans" cxnId="{FF92AA99-905B-CD45-86A7-3325B2B7722C}">
      <dgm:prSet/>
      <dgm:spPr/>
      <dgm:t>
        <a:bodyPr/>
        <a:lstStyle/>
        <a:p>
          <a:endParaRPr lang="en-US"/>
        </a:p>
      </dgm:t>
    </dgm:pt>
    <dgm:pt modelId="{753EEA2A-1BE4-A648-B16E-5E1F6A98342C}" type="pres">
      <dgm:prSet presAssocID="{C2DC446C-C696-E045-85AC-E66938D89BA1}" presName="linear" presStyleCnt="0">
        <dgm:presLayoutVars>
          <dgm:animLvl val="lvl"/>
          <dgm:resizeHandles val="exact"/>
        </dgm:presLayoutVars>
      </dgm:prSet>
      <dgm:spPr/>
    </dgm:pt>
    <dgm:pt modelId="{DE957A16-CA7D-A64A-98FF-77BAF18E4AD3}" type="pres">
      <dgm:prSet presAssocID="{ACB0D9F6-31D0-024D-B9F6-D78D15B98A9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77DA35E-DEB8-2647-B212-B7CE16F38BD2}" type="presOf" srcId="{ACB0D9F6-31D0-024D-B9F6-D78D15B98A94}" destId="{DE957A16-CA7D-A64A-98FF-77BAF18E4AD3}" srcOrd="0" destOrd="0" presId="urn:microsoft.com/office/officeart/2005/8/layout/vList2"/>
    <dgm:cxn modelId="{F9666565-D96B-1141-83CF-F15A7D94FCC7}" type="presOf" srcId="{C2DC446C-C696-E045-85AC-E66938D89BA1}" destId="{753EEA2A-1BE4-A648-B16E-5E1F6A98342C}" srcOrd="0" destOrd="0" presId="urn:microsoft.com/office/officeart/2005/8/layout/vList2"/>
    <dgm:cxn modelId="{FF92AA99-905B-CD45-86A7-3325B2B7722C}" srcId="{C2DC446C-C696-E045-85AC-E66938D89BA1}" destId="{ACB0D9F6-31D0-024D-B9F6-D78D15B98A94}" srcOrd="0" destOrd="0" parTransId="{0F1C731B-E324-7F4D-9368-FF53935DDAB4}" sibTransId="{CA5435BD-AD37-CC4C-A622-CABA4A2D1B37}"/>
    <dgm:cxn modelId="{4C545659-D3FB-4B4D-96DB-F416CC43359D}" type="presParOf" srcId="{753EEA2A-1BE4-A648-B16E-5E1F6A98342C}" destId="{DE957A16-CA7D-A64A-98FF-77BAF18E4AD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58DCCA0-782A-D74E-82DA-F395C737BF45}" type="doc">
      <dgm:prSet loTypeId="urn:microsoft.com/office/officeart/2005/8/layout/target3" loCatId="relationship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24BC3EF-C09D-8B4F-9F18-6E65A94D692C}">
      <dgm:prSet/>
      <dgm:spPr/>
      <dgm:t>
        <a:bodyPr/>
        <a:lstStyle/>
        <a:p>
          <a:pPr rtl="0"/>
          <a:r>
            <a:rPr lang="en-US" b="1"/>
            <a:t>Asymmetric</a:t>
          </a:r>
          <a:endParaRPr lang="en-US"/>
        </a:p>
      </dgm:t>
    </dgm:pt>
    <dgm:pt modelId="{1D507AA6-DF62-0E40-8BF8-CAE2F1913212}" type="parTrans" cxnId="{6EC5029F-BE15-1F41-9E79-90B4DEECC1F3}">
      <dgm:prSet/>
      <dgm:spPr/>
      <dgm:t>
        <a:bodyPr/>
        <a:lstStyle/>
        <a:p>
          <a:endParaRPr lang="en-US"/>
        </a:p>
      </dgm:t>
    </dgm:pt>
    <dgm:pt modelId="{DFC4014B-7FDB-0845-A6F9-3A7C9C951FA1}" type="sibTrans" cxnId="{6EC5029F-BE15-1F41-9E79-90B4DEECC1F3}">
      <dgm:prSet/>
      <dgm:spPr/>
      <dgm:t>
        <a:bodyPr/>
        <a:lstStyle/>
        <a:p>
          <a:endParaRPr lang="en-US"/>
        </a:p>
      </dgm:t>
    </dgm:pt>
    <dgm:pt modelId="{A8EF06A1-BAFE-BD47-B961-8D486D1C2856}" type="pres">
      <dgm:prSet presAssocID="{958DCCA0-782A-D74E-82DA-F395C737BF45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5CD781EF-0283-6F43-A9EE-FD1D580D4947}" type="pres">
      <dgm:prSet presAssocID="{A24BC3EF-C09D-8B4F-9F18-6E65A94D692C}" presName="circle1" presStyleLbl="node1" presStyleIdx="0" presStyleCnt="1"/>
      <dgm:spPr/>
    </dgm:pt>
    <dgm:pt modelId="{5CD1121B-406F-E146-BDD7-96FE84C1F2C8}" type="pres">
      <dgm:prSet presAssocID="{A24BC3EF-C09D-8B4F-9F18-6E65A94D692C}" presName="space" presStyleCnt="0"/>
      <dgm:spPr/>
    </dgm:pt>
    <dgm:pt modelId="{2423D4EF-358E-224F-982F-A6266B4CB493}" type="pres">
      <dgm:prSet presAssocID="{A24BC3EF-C09D-8B4F-9F18-6E65A94D692C}" presName="rect1" presStyleLbl="alignAcc1" presStyleIdx="0" presStyleCnt="1"/>
      <dgm:spPr/>
    </dgm:pt>
    <dgm:pt modelId="{A9E19003-0EE7-F940-B7B4-9C0B91CD8634}" type="pres">
      <dgm:prSet presAssocID="{A24BC3EF-C09D-8B4F-9F18-6E65A94D692C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71A2E69B-D1C2-AF44-B23A-366ABB6AFAF7}" type="presOf" srcId="{958DCCA0-782A-D74E-82DA-F395C737BF45}" destId="{A8EF06A1-BAFE-BD47-B961-8D486D1C2856}" srcOrd="0" destOrd="0" presId="urn:microsoft.com/office/officeart/2005/8/layout/target3"/>
    <dgm:cxn modelId="{6EC5029F-BE15-1F41-9E79-90B4DEECC1F3}" srcId="{958DCCA0-782A-D74E-82DA-F395C737BF45}" destId="{A24BC3EF-C09D-8B4F-9F18-6E65A94D692C}" srcOrd="0" destOrd="0" parTransId="{1D507AA6-DF62-0E40-8BF8-CAE2F1913212}" sibTransId="{DFC4014B-7FDB-0845-A6F9-3A7C9C951FA1}"/>
    <dgm:cxn modelId="{2F5101D5-0332-5641-B2A2-4BB1369F7416}" type="presOf" srcId="{A24BC3EF-C09D-8B4F-9F18-6E65A94D692C}" destId="{A9E19003-0EE7-F940-B7B4-9C0B91CD8634}" srcOrd="1" destOrd="0" presId="urn:microsoft.com/office/officeart/2005/8/layout/target3"/>
    <dgm:cxn modelId="{E01A7BD8-F7FF-2B43-814C-829B985B34BA}" type="presOf" srcId="{A24BC3EF-C09D-8B4F-9F18-6E65A94D692C}" destId="{2423D4EF-358E-224F-982F-A6266B4CB493}" srcOrd="0" destOrd="0" presId="urn:microsoft.com/office/officeart/2005/8/layout/target3"/>
    <dgm:cxn modelId="{0A2E41F2-C74D-254A-A0B0-76BF8D14E8AD}" type="presParOf" srcId="{A8EF06A1-BAFE-BD47-B961-8D486D1C2856}" destId="{5CD781EF-0283-6F43-A9EE-FD1D580D4947}" srcOrd="0" destOrd="0" presId="urn:microsoft.com/office/officeart/2005/8/layout/target3"/>
    <dgm:cxn modelId="{DD4858F1-457E-1849-9B6E-34350E80A724}" type="presParOf" srcId="{A8EF06A1-BAFE-BD47-B961-8D486D1C2856}" destId="{5CD1121B-406F-E146-BDD7-96FE84C1F2C8}" srcOrd="1" destOrd="0" presId="urn:microsoft.com/office/officeart/2005/8/layout/target3"/>
    <dgm:cxn modelId="{9C429C10-202D-C94A-9EF1-7656A0C5E494}" type="presParOf" srcId="{A8EF06A1-BAFE-BD47-B961-8D486D1C2856}" destId="{2423D4EF-358E-224F-982F-A6266B4CB493}" srcOrd="2" destOrd="0" presId="urn:microsoft.com/office/officeart/2005/8/layout/target3"/>
    <dgm:cxn modelId="{26005242-76AA-C244-A6AC-3805D85C35FB}" type="presParOf" srcId="{A8EF06A1-BAFE-BD47-B961-8D486D1C2856}" destId="{A9E19003-0EE7-F940-B7B4-9C0B91CD8634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B760926A-D2F5-A142-80F3-9748EA95D3F9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462ACB1-93D0-A643-8F76-6A18263182B4}">
      <dgm:prSet/>
      <dgm:spPr/>
      <dgm:t>
        <a:bodyPr/>
        <a:lstStyle/>
        <a:p>
          <a:pPr rtl="0"/>
          <a:r>
            <a:rPr lang="en-US" dirty="0"/>
            <a:t>ECDSA secp256k1</a:t>
          </a:r>
        </a:p>
      </dgm:t>
    </dgm:pt>
    <dgm:pt modelId="{3D9F9F78-0DAD-6144-A8A2-DA5EAA730BFE}" type="parTrans" cxnId="{478B9649-6DF3-AF47-8398-01E710045770}">
      <dgm:prSet/>
      <dgm:spPr/>
      <dgm:t>
        <a:bodyPr/>
        <a:lstStyle/>
        <a:p>
          <a:endParaRPr lang="en-US"/>
        </a:p>
      </dgm:t>
    </dgm:pt>
    <dgm:pt modelId="{6B82F278-280D-124B-87A5-A3CE5ED2FD5E}" type="sibTrans" cxnId="{478B9649-6DF3-AF47-8398-01E710045770}">
      <dgm:prSet/>
      <dgm:spPr/>
      <dgm:t>
        <a:bodyPr/>
        <a:lstStyle/>
        <a:p>
          <a:endParaRPr lang="en-US"/>
        </a:p>
      </dgm:t>
    </dgm:pt>
    <dgm:pt modelId="{F8460531-39B1-7643-9B93-A2BFF217D763}" type="pres">
      <dgm:prSet presAssocID="{B760926A-D2F5-A142-80F3-9748EA95D3F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958BDDF-5DB7-A049-A8D7-880AE2468023}" type="pres">
      <dgm:prSet presAssocID="{2462ACB1-93D0-A643-8F76-6A18263182B4}" presName="root" presStyleCnt="0"/>
      <dgm:spPr/>
    </dgm:pt>
    <dgm:pt modelId="{581402FD-CD31-4547-92BA-ABAF561A2D80}" type="pres">
      <dgm:prSet presAssocID="{2462ACB1-93D0-A643-8F76-6A18263182B4}" presName="rootComposite" presStyleCnt="0"/>
      <dgm:spPr/>
    </dgm:pt>
    <dgm:pt modelId="{1E2F381F-A067-8244-BD0D-B48AE2CCC5CB}" type="pres">
      <dgm:prSet presAssocID="{2462ACB1-93D0-A643-8F76-6A18263182B4}" presName="rootText" presStyleLbl="node1" presStyleIdx="0" presStyleCnt="1"/>
      <dgm:spPr/>
    </dgm:pt>
    <dgm:pt modelId="{47ABF265-A4D6-0948-B172-DCE79F98F057}" type="pres">
      <dgm:prSet presAssocID="{2462ACB1-93D0-A643-8F76-6A18263182B4}" presName="rootConnector" presStyleLbl="node1" presStyleIdx="0" presStyleCnt="1"/>
      <dgm:spPr/>
    </dgm:pt>
    <dgm:pt modelId="{E488FAB9-8A06-2A45-8060-12B1DC74B7CC}" type="pres">
      <dgm:prSet presAssocID="{2462ACB1-93D0-A643-8F76-6A18263182B4}" presName="childShape" presStyleCnt="0"/>
      <dgm:spPr/>
    </dgm:pt>
  </dgm:ptLst>
  <dgm:cxnLst>
    <dgm:cxn modelId="{77B2BB14-EB38-864F-AA78-6E7F53416E16}" type="presOf" srcId="{B760926A-D2F5-A142-80F3-9748EA95D3F9}" destId="{F8460531-39B1-7643-9B93-A2BFF217D763}" srcOrd="0" destOrd="0" presId="urn:microsoft.com/office/officeart/2005/8/layout/hierarchy3"/>
    <dgm:cxn modelId="{643AB63D-EB62-2D4A-A93F-B318463DC4E7}" type="presOf" srcId="{2462ACB1-93D0-A643-8F76-6A18263182B4}" destId="{47ABF265-A4D6-0948-B172-DCE79F98F057}" srcOrd="1" destOrd="0" presId="urn:microsoft.com/office/officeart/2005/8/layout/hierarchy3"/>
    <dgm:cxn modelId="{478B9649-6DF3-AF47-8398-01E710045770}" srcId="{B760926A-D2F5-A142-80F3-9748EA95D3F9}" destId="{2462ACB1-93D0-A643-8F76-6A18263182B4}" srcOrd="0" destOrd="0" parTransId="{3D9F9F78-0DAD-6144-A8A2-DA5EAA730BFE}" sibTransId="{6B82F278-280D-124B-87A5-A3CE5ED2FD5E}"/>
    <dgm:cxn modelId="{3318496F-C75F-8049-A4C6-1F7FAA67C2A8}" type="presOf" srcId="{2462ACB1-93D0-A643-8F76-6A18263182B4}" destId="{1E2F381F-A067-8244-BD0D-B48AE2CCC5CB}" srcOrd="0" destOrd="0" presId="urn:microsoft.com/office/officeart/2005/8/layout/hierarchy3"/>
    <dgm:cxn modelId="{EAD42EEC-06E9-7B45-B072-946BAF691C0D}" type="presParOf" srcId="{F8460531-39B1-7643-9B93-A2BFF217D763}" destId="{8958BDDF-5DB7-A049-A8D7-880AE2468023}" srcOrd="0" destOrd="0" presId="urn:microsoft.com/office/officeart/2005/8/layout/hierarchy3"/>
    <dgm:cxn modelId="{2663A6AD-7E4A-CD43-8344-F8E0732FFB0D}" type="presParOf" srcId="{8958BDDF-5DB7-A049-A8D7-880AE2468023}" destId="{581402FD-CD31-4547-92BA-ABAF561A2D80}" srcOrd="0" destOrd="0" presId="urn:microsoft.com/office/officeart/2005/8/layout/hierarchy3"/>
    <dgm:cxn modelId="{8654D6C9-0F3C-6F4C-8CA2-8BF30016B4E5}" type="presParOf" srcId="{581402FD-CD31-4547-92BA-ABAF561A2D80}" destId="{1E2F381F-A067-8244-BD0D-B48AE2CCC5CB}" srcOrd="0" destOrd="0" presId="urn:microsoft.com/office/officeart/2005/8/layout/hierarchy3"/>
    <dgm:cxn modelId="{93535B1B-560A-0D4E-A392-6CDF33F2315A}" type="presParOf" srcId="{581402FD-CD31-4547-92BA-ABAF561A2D80}" destId="{47ABF265-A4D6-0948-B172-DCE79F98F057}" srcOrd="1" destOrd="0" presId="urn:microsoft.com/office/officeart/2005/8/layout/hierarchy3"/>
    <dgm:cxn modelId="{DF5322F9-100F-2340-96F0-DAC33319B1F2}" type="presParOf" srcId="{8958BDDF-5DB7-A049-A8D7-880AE2468023}" destId="{E488FAB9-8A06-2A45-8060-12B1DC74B7C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77B32E67-86E1-474C-9F60-CB755E21AA44}" type="doc">
      <dgm:prSet loTypeId="urn:microsoft.com/office/officeart/2005/8/layout/target3" loCatId="relationship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FE80E7B-B525-D448-A55C-B041A07A9E82}">
      <dgm:prSet/>
      <dgm:spPr/>
      <dgm:t>
        <a:bodyPr/>
        <a:lstStyle/>
        <a:p>
          <a:pPr rtl="0"/>
          <a:r>
            <a:rPr lang="en-US" b="1"/>
            <a:t>Symmetric</a:t>
          </a:r>
          <a:endParaRPr lang="en-US"/>
        </a:p>
      </dgm:t>
    </dgm:pt>
    <dgm:pt modelId="{8DE1E55A-21E5-7846-B60B-D1DA2683119A}" type="parTrans" cxnId="{0D8D9F35-952A-8941-873B-FD199F5F631B}">
      <dgm:prSet/>
      <dgm:spPr/>
      <dgm:t>
        <a:bodyPr/>
        <a:lstStyle/>
        <a:p>
          <a:endParaRPr lang="en-US"/>
        </a:p>
      </dgm:t>
    </dgm:pt>
    <dgm:pt modelId="{D2427018-6BF0-6C46-BA58-DCBFC282FB1D}" type="sibTrans" cxnId="{0D8D9F35-952A-8941-873B-FD199F5F631B}">
      <dgm:prSet/>
      <dgm:spPr/>
      <dgm:t>
        <a:bodyPr/>
        <a:lstStyle/>
        <a:p>
          <a:endParaRPr lang="en-US"/>
        </a:p>
      </dgm:t>
    </dgm:pt>
    <dgm:pt modelId="{492CCDBD-19C6-F742-87F9-8811E04EF0ED}" type="pres">
      <dgm:prSet presAssocID="{77B32E67-86E1-474C-9F60-CB755E21AA44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DD23012F-3FAF-984F-8DF8-82697E200CA0}" type="pres">
      <dgm:prSet presAssocID="{2FE80E7B-B525-D448-A55C-B041A07A9E82}" presName="circle1" presStyleLbl="node1" presStyleIdx="0" presStyleCnt="1"/>
      <dgm:spPr/>
    </dgm:pt>
    <dgm:pt modelId="{4E2C81AF-9D2F-1546-B54B-66A9082BB3F2}" type="pres">
      <dgm:prSet presAssocID="{2FE80E7B-B525-D448-A55C-B041A07A9E82}" presName="space" presStyleCnt="0"/>
      <dgm:spPr/>
    </dgm:pt>
    <dgm:pt modelId="{C08B35F4-55D7-6645-8F48-9FA5F6A512CC}" type="pres">
      <dgm:prSet presAssocID="{2FE80E7B-B525-D448-A55C-B041A07A9E82}" presName="rect1" presStyleLbl="alignAcc1" presStyleIdx="0" presStyleCnt="1"/>
      <dgm:spPr/>
    </dgm:pt>
    <dgm:pt modelId="{B425BC07-2CDE-4D43-AAA1-36963F5BEF19}" type="pres">
      <dgm:prSet presAssocID="{2FE80E7B-B525-D448-A55C-B041A07A9E82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06C5EC33-EF62-064D-95A9-8D78DB748633}" type="presOf" srcId="{77B32E67-86E1-474C-9F60-CB755E21AA44}" destId="{492CCDBD-19C6-F742-87F9-8811E04EF0ED}" srcOrd="0" destOrd="0" presId="urn:microsoft.com/office/officeart/2005/8/layout/target3"/>
    <dgm:cxn modelId="{0D8D9F35-952A-8941-873B-FD199F5F631B}" srcId="{77B32E67-86E1-474C-9F60-CB755E21AA44}" destId="{2FE80E7B-B525-D448-A55C-B041A07A9E82}" srcOrd="0" destOrd="0" parTransId="{8DE1E55A-21E5-7846-B60B-D1DA2683119A}" sibTransId="{D2427018-6BF0-6C46-BA58-DCBFC282FB1D}"/>
    <dgm:cxn modelId="{943D3CA2-D6CE-684F-874C-4A373CD7F8C5}" type="presOf" srcId="{2FE80E7B-B525-D448-A55C-B041A07A9E82}" destId="{C08B35F4-55D7-6645-8F48-9FA5F6A512CC}" srcOrd="0" destOrd="0" presId="urn:microsoft.com/office/officeart/2005/8/layout/target3"/>
    <dgm:cxn modelId="{055AC2E2-3D58-634D-899A-3ED2CC23446B}" type="presOf" srcId="{2FE80E7B-B525-D448-A55C-B041A07A9E82}" destId="{B425BC07-2CDE-4D43-AAA1-36963F5BEF19}" srcOrd="1" destOrd="0" presId="urn:microsoft.com/office/officeart/2005/8/layout/target3"/>
    <dgm:cxn modelId="{0DF31CD7-5D5F-724E-8EE2-F93A9A24FC28}" type="presParOf" srcId="{492CCDBD-19C6-F742-87F9-8811E04EF0ED}" destId="{DD23012F-3FAF-984F-8DF8-82697E200CA0}" srcOrd="0" destOrd="0" presId="urn:microsoft.com/office/officeart/2005/8/layout/target3"/>
    <dgm:cxn modelId="{79BBE591-678F-6247-A002-ED18E6AE1EF9}" type="presParOf" srcId="{492CCDBD-19C6-F742-87F9-8811E04EF0ED}" destId="{4E2C81AF-9D2F-1546-B54B-66A9082BB3F2}" srcOrd="1" destOrd="0" presId="urn:microsoft.com/office/officeart/2005/8/layout/target3"/>
    <dgm:cxn modelId="{0448655F-895E-6A40-9688-FFF1D8DD118B}" type="presParOf" srcId="{492CCDBD-19C6-F742-87F9-8811E04EF0ED}" destId="{C08B35F4-55D7-6645-8F48-9FA5F6A512CC}" srcOrd="2" destOrd="0" presId="urn:microsoft.com/office/officeart/2005/8/layout/target3"/>
    <dgm:cxn modelId="{ACA754C7-B458-3B4C-A515-8B703FD1517A}" type="presParOf" srcId="{492CCDBD-19C6-F742-87F9-8811E04EF0ED}" destId="{B425BC07-2CDE-4D43-AAA1-36963F5BEF19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6E190AA-B936-8245-A798-44F92A5672D0}" type="doc">
      <dgm:prSet loTypeId="urn:microsoft.com/office/officeart/2005/8/layout/target3" loCatId="relationship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CDB8FFC-9483-7F47-AB6F-D8530DE6349A}">
      <dgm:prSet/>
      <dgm:spPr/>
      <dgm:t>
        <a:bodyPr/>
        <a:lstStyle/>
        <a:p>
          <a:pPr rtl="0"/>
          <a:r>
            <a:rPr lang="en-US" b="1"/>
            <a:t>Asymmetric</a:t>
          </a:r>
          <a:endParaRPr lang="en-US"/>
        </a:p>
      </dgm:t>
    </dgm:pt>
    <dgm:pt modelId="{8535D126-0EBD-7547-A8B2-5EDBAE20F6E5}" type="parTrans" cxnId="{C787CCBF-30DF-DD4D-AD6F-B05905665965}">
      <dgm:prSet/>
      <dgm:spPr/>
      <dgm:t>
        <a:bodyPr/>
        <a:lstStyle/>
        <a:p>
          <a:endParaRPr lang="en-US"/>
        </a:p>
      </dgm:t>
    </dgm:pt>
    <dgm:pt modelId="{02A729C7-EFC5-4E4B-A95F-C265E2674C03}" type="sibTrans" cxnId="{C787CCBF-30DF-DD4D-AD6F-B05905665965}">
      <dgm:prSet/>
      <dgm:spPr/>
      <dgm:t>
        <a:bodyPr/>
        <a:lstStyle/>
        <a:p>
          <a:endParaRPr lang="en-US"/>
        </a:p>
      </dgm:t>
    </dgm:pt>
    <dgm:pt modelId="{4998FF02-0C2A-2643-AD3F-B8645B241564}" type="pres">
      <dgm:prSet presAssocID="{76E190AA-B936-8245-A798-44F92A5672D0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3E709499-FB9C-7740-9DD1-AF1490870362}" type="pres">
      <dgm:prSet presAssocID="{7CDB8FFC-9483-7F47-AB6F-D8530DE6349A}" presName="circle1" presStyleLbl="node1" presStyleIdx="0" presStyleCnt="1"/>
      <dgm:spPr/>
    </dgm:pt>
    <dgm:pt modelId="{7DB065D8-E2A7-0641-A9C8-1BF89F8DD27C}" type="pres">
      <dgm:prSet presAssocID="{7CDB8FFC-9483-7F47-AB6F-D8530DE6349A}" presName="space" presStyleCnt="0"/>
      <dgm:spPr/>
    </dgm:pt>
    <dgm:pt modelId="{1FAADE44-F8D0-4248-9439-F8A0E580E866}" type="pres">
      <dgm:prSet presAssocID="{7CDB8FFC-9483-7F47-AB6F-D8530DE6349A}" presName="rect1" presStyleLbl="alignAcc1" presStyleIdx="0" presStyleCnt="1"/>
      <dgm:spPr/>
    </dgm:pt>
    <dgm:pt modelId="{7D13D431-4D2E-AF4C-A521-3753A49EA233}" type="pres">
      <dgm:prSet presAssocID="{7CDB8FFC-9483-7F47-AB6F-D8530DE6349A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5017C43A-F8AA-454E-801E-34873D711084}" type="presOf" srcId="{7CDB8FFC-9483-7F47-AB6F-D8530DE6349A}" destId="{7D13D431-4D2E-AF4C-A521-3753A49EA233}" srcOrd="1" destOrd="0" presId="urn:microsoft.com/office/officeart/2005/8/layout/target3"/>
    <dgm:cxn modelId="{C787CCBF-30DF-DD4D-AD6F-B05905665965}" srcId="{76E190AA-B936-8245-A798-44F92A5672D0}" destId="{7CDB8FFC-9483-7F47-AB6F-D8530DE6349A}" srcOrd="0" destOrd="0" parTransId="{8535D126-0EBD-7547-A8B2-5EDBAE20F6E5}" sibTransId="{02A729C7-EFC5-4E4B-A95F-C265E2674C03}"/>
    <dgm:cxn modelId="{9852FAE2-E4BE-3A4A-BB9C-95E8DFD3B352}" type="presOf" srcId="{76E190AA-B936-8245-A798-44F92A5672D0}" destId="{4998FF02-0C2A-2643-AD3F-B8645B241564}" srcOrd="0" destOrd="0" presId="urn:microsoft.com/office/officeart/2005/8/layout/target3"/>
    <dgm:cxn modelId="{F8A418F7-A279-E540-8682-6D1A72F0D759}" type="presOf" srcId="{7CDB8FFC-9483-7F47-AB6F-D8530DE6349A}" destId="{1FAADE44-F8D0-4248-9439-F8A0E580E866}" srcOrd="0" destOrd="0" presId="urn:microsoft.com/office/officeart/2005/8/layout/target3"/>
    <dgm:cxn modelId="{4181464B-17DF-2942-909E-32445B9787C6}" type="presParOf" srcId="{4998FF02-0C2A-2643-AD3F-B8645B241564}" destId="{3E709499-FB9C-7740-9DD1-AF1490870362}" srcOrd="0" destOrd="0" presId="urn:microsoft.com/office/officeart/2005/8/layout/target3"/>
    <dgm:cxn modelId="{44EBA757-C2C8-6046-B26D-80AF80322A96}" type="presParOf" srcId="{4998FF02-0C2A-2643-AD3F-B8645B241564}" destId="{7DB065D8-E2A7-0641-A9C8-1BF89F8DD27C}" srcOrd="1" destOrd="0" presId="urn:microsoft.com/office/officeart/2005/8/layout/target3"/>
    <dgm:cxn modelId="{C1D58B50-8A7A-E444-954D-1B4C4377FD7E}" type="presParOf" srcId="{4998FF02-0C2A-2643-AD3F-B8645B241564}" destId="{1FAADE44-F8D0-4248-9439-F8A0E580E866}" srcOrd="2" destOrd="0" presId="urn:microsoft.com/office/officeart/2005/8/layout/target3"/>
    <dgm:cxn modelId="{704A315C-1AD9-0348-8311-F7872E09ACC1}" type="presParOf" srcId="{4998FF02-0C2A-2643-AD3F-B8645B241564}" destId="{7D13D431-4D2E-AF4C-A521-3753A49EA23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2B96CE19-9D39-0347-BD30-B06FC55A9394}" type="doc">
      <dgm:prSet loTypeId="urn:microsoft.com/office/officeart/2005/8/layout/target3" loCatId="relationship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9E0C6E9-A5CA-144F-AB28-39429871D18D}">
      <dgm:prSet/>
      <dgm:spPr/>
      <dgm:t>
        <a:bodyPr/>
        <a:lstStyle/>
        <a:p>
          <a:pPr rtl="0"/>
          <a:r>
            <a:rPr lang="en-US" baseline="0"/>
            <a:t>Quantum cryptanalysis</a:t>
          </a:r>
          <a:endParaRPr lang="en-US"/>
        </a:p>
      </dgm:t>
    </dgm:pt>
    <dgm:pt modelId="{1946A0C1-A438-0244-B42E-0582D986D915}" type="parTrans" cxnId="{7D2E826E-8E67-7C43-BE0E-B5B93F215D17}">
      <dgm:prSet/>
      <dgm:spPr/>
      <dgm:t>
        <a:bodyPr/>
        <a:lstStyle/>
        <a:p>
          <a:endParaRPr lang="en-US"/>
        </a:p>
      </dgm:t>
    </dgm:pt>
    <dgm:pt modelId="{81C3E984-45DE-E043-B9E5-022539CC2BE4}" type="sibTrans" cxnId="{7D2E826E-8E67-7C43-BE0E-B5B93F215D17}">
      <dgm:prSet/>
      <dgm:spPr/>
      <dgm:t>
        <a:bodyPr/>
        <a:lstStyle/>
        <a:p>
          <a:endParaRPr lang="en-US"/>
        </a:p>
      </dgm:t>
    </dgm:pt>
    <dgm:pt modelId="{DE99291A-0B1B-514D-8528-B14B96E019B2}" type="pres">
      <dgm:prSet presAssocID="{2B96CE19-9D39-0347-BD30-B06FC55A9394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70ED357A-75DF-084B-9B52-C715CC04350E}" type="pres">
      <dgm:prSet presAssocID="{89E0C6E9-A5CA-144F-AB28-39429871D18D}" presName="circle1" presStyleLbl="node1" presStyleIdx="0" presStyleCnt="1"/>
      <dgm:spPr/>
    </dgm:pt>
    <dgm:pt modelId="{64CBD34B-462C-4549-BBB1-A9BA4CBBE6CA}" type="pres">
      <dgm:prSet presAssocID="{89E0C6E9-A5CA-144F-AB28-39429871D18D}" presName="space" presStyleCnt="0"/>
      <dgm:spPr/>
    </dgm:pt>
    <dgm:pt modelId="{AA738ED1-4A94-9C4C-9067-0E1D78E1DEE1}" type="pres">
      <dgm:prSet presAssocID="{89E0C6E9-A5CA-144F-AB28-39429871D18D}" presName="rect1" presStyleLbl="alignAcc1" presStyleIdx="0" presStyleCnt="1"/>
      <dgm:spPr/>
    </dgm:pt>
    <dgm:pt modelId="{AE96CEA2-296C-E440-898E-700C8DC1054F}" type="pres">
      <dgm:prSet presAssocID="{89E0C6E9-A5CA-144F-AB28-39429871D18D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E2D69117-2231-C247-B05B-31A801004278}" type="presOf" srcId="{89E0C6E9-A5CA-144F-AB28-39429871D18D}" destId="{AE96CEA2-296C-E440-898E-700C8DC1054F}" srcOrd="1" destOrd="0" presId="urn:microsoft.com/office/officeart/2005/8/layout/target3"/>
    <dgm:cxn modelId="{7D2E826E-8E67-7C43-BE0E-B5B93F215D17}" srcId="{2B96CE19-9D39-0347-BD30-B06FC55A9394}" destId="{89E0C6E9-A5CA-144F-AB28-39429871D18D}" srcOrd="0" destOrd="0" parTransId="{1946A0C1-A438-0244-B42E-0582D986D915}" sibTransId="{81C3E984-45DE-E043-B9E5-022539CC2BE4}"/>
    <dgm:cxn modelId="{6C35DC6F-5E35-4E4A-9252-78EAE29C72DB}" type="presOf" srcId="{2B96CE19-9D39-0347-BD30-B06FC55A9394}" destId="{DE99291A-0B1B-514D-8528-B14B96E019B2}" srcOrd="0" destOrd="0" presId="urn:microsoft.com/office/officeart/2005/8/layout/target3"/>
    <dgm:cxn modelId="{2618D5B5-33E1-724D-AF87-D1DDA82310A5}" type="presOf" srcId="{89E0C6E9-A5CA-144F-AB28-39429871D18D}" destId="{AA738ED1-4A94-9C4C-9067-0E1D78E1DEE1}" srcOrd="0" destOrd="0" presId="urn:microsoft.com/office/officeart/2005/8/layout/target3"/>
    <dgm:cxn modelId="{1350BF4F-8A1A-9B4A-A725-9989ACCF46E3}" type="presParOf" srcId="{DE99291A-0B1B-514D-8528-B14B96E019B2}" destId="{70ED357A-75DF-084B-9B52-C715CC04350E}" srcOrd="0" destOrd="0" presId="urn:microsoft.com/office/officeart/2005/8/layout/target3"/>
    <dgm:cxn modelId="{475CEED0-08D8-9D44-AB2F-B0C450376D6C}" type="presParOf" srcId="{DE99291A-0B1B-514D-8528-B14B96E019B2}" destId="{64CBD34B-462C-4549-BBB1-A9BA4CBBE6CA}" srcOrd="1" destOrd="0" presId="urn:microsoft.com/office/officeart/2005/8/layout/target3"/>
    <dgm:cxn modelId="{38D2BCCC-BDF7-7D4F-A8D2-55D6D46EEC92}" type="presParOf" srcId="{DE99291A-0B1B-514D-8528-B14B96E019B2}" destId="{AA738ED1-4A94-9C4C-9067-0E1D78E1DEE1}" srcOrd="2" destOrd="0" presId="urn:microsoft.com/office/officeart/2005/8/layout/target3"/>
    <dgm:cxn modelId="{10746099-B0E0-DB41-82E6-72FDB6C682EC}" type="presParOf" srcId="{DE99291A-0B1B-514D-8528-B14B96E019B2}" destId="{AE96CEA2-296C-E440-898E-700C8DC1054F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9EA664C6-76B2-0547-A4D0-2B0FCD9C9EA2}" type="doc">
      <dgm:prSet loTypeId="urn:microsoft.com/office/officeart/2005/8/layout/target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7ECB78-2777-0048-BAAE-4276CDB87AF7}">
      <dgm:prSet/>
      <dgm:spPr/>
      <dgm:t>
        <a:bodyPr/>
        <a:lstStyle/>
        <a:p>
          <a:pPr rtl="0"/>
          <a:r>
            <a:rPr lang="en-US" b="1" dirty="0"/>
            <a:t>Symmetric</a:t>
          </a:r>
          <a:endParaRPr lang="en-US" dirty="0"/>
        </a:p>
      </dgm:t>
    </dgm:pt>
    <dgm:pt modelId="{D1D25715-D8C8-7F48-8B2D-D45536D9C03D}" type="parTrans" cxnId="{F351A707-EEF5-EE46-9AFC-9AC9001275E7}">
      <dgm:prSet/>
      <dgm:spPr/>
      <dgm:t>
        <a:bodyPr/>
        <a:lstStyle/>
        <a:p>
          <a:endParaRPr lang="en-US"/>
        </a:p>
      </dgm:t>
    </dgm:pt>
    <dgm:pt modelId="{E7DD3A69-7DCF-7D48-B1F8-2ED4B80122A0}" type="sibTrans" cxnId="{F351A707-EEF5-EE46-9AFC-9AC9001275E7}">
      <dgm:prSet/>
      <dgm:spPr/>
      <dgm:t>
        <a:bodyPr/>
        <a:lstStyle/>
        <a:p>
          <a:endParaRPr lang="en-US"/>
        </a:p>
      </dgm:t>
    </dgm:pt>
    <dgm:pt modelId="{CDD4C8BE-A612-A846-AFA4-5E296EA64FFA}" type="pres">
      <dgm:prSet presAssocID="{9EA664C6-76B2-0547-A4D0-2B0FCD9C9EA2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1E40096-B668-5543-A4DA-A526692975CF}" type="pres">
      <dgm:prSet presAssocID="{557ECB78-2777-0048-BAAE-4276CDB87AF7}" presName="circle1" presStyleLbl="node1" presStyleIdx="0" presStyleCnt="1"/>
      <dgm:spPr/>
    </dgm:pt>
    <dgm:pt modelId="{3A47594F-FC6D-6B41-BEA2-BD65BCA9AFF9}" type="pres">
      <dgm:prSet presAssocID="{557ECB78-2777-0048-BAAE-4276CDB87AF7}" presName="space" presStyleCnt="0"/>
      <dgm:spPr/>
    </dgm:pt>
    <dgm:pt modelId="{C3002BE8-A158-384D-9B09-936C9230A6B8}" type="pres">
      <dgm:prSet presAssocID="{557ECB78-2777-0048-BAAE-4276CDB87AF7}" presName="rect1" presStyleLbl="alignAcc1" presStyleIdx="0" presStyleCnt="1"/>
      <dgm:spPr/>
    </dgm:pt>
    <dgm:pt modelId="{EB625D3C-24E6-E449-954F-B5319A6025C8}" type="pres">
      <dgm:prSet presAssocID="{557ECB78-2777-0048-BAAE-4276CDB87AF7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F351A707-EEF5-EE46-9AFC-9AC9001275E7}" srcId="{9EA664C6-76B2-0547-A4D0-2B0FCD9C9EA2}" destId="{557ECB78-2777-0048-BAAE-4276CDB87AF7}" srcOrd="0" destOrd="0" parTransId="{D1D25715-D8C8-7F48-8B2D-D45536D9C03D}" sibTransId="{E7DD3A69-7DCF-7D48-B1F8-2ED4B80122A0}"/>
    <dgm:cxn modelId="{768D818C-1D2B-7444-A2CD-439AD8302B55}" type="presOf" srcId="{557ECB78-2777-0048-BAAE-4276CDB87AF7}" destId="{C3002BE8-A158-384D-9B09-936C9230A6B8}" srcOrd="0" destOrd="0" presId="urn:microsoft.com/office/officeart/2005/8/layout/target3"/>
    <dgm:cxn modelId="{B7C4C4C5-48C4-1E49-B08C-97224A041E2B}" type="presOf" srcId="{9EA664C6-76B2-0547-A4D0-2B0FCD9C9EA2}" destId="{CDD4C8BE-A612-A846-AFA4-5E296EA64FFA}" srcOrd="0" destOrd="0" presId="urn:microsoft.com/office/officeart/2005/8/layout/target3"/>
    <dgm:cxn modelId="{8B834FE1-B508-3C48-A38B-2B8560B6D536}" type="presOf" srcId="{557ECB78-2777-0048-BAAE-4276CDB87AF7}" destId="{EB625D3C-24E6-E449-954F-B5319A6025C8}" srcOrd="1" destOrd="0" presId="urn:microsoft.com/office/officeart/2005/8/layout/target3"/>
    <dgm:cxn modelId="{89C9E385-5DE2-A140-8866-CB5B8DA6F17C}" type="presParOf" srcId="{CDD4C8BE-A612-A846-AFA4-5E296EA64FFA}" destId="{C1E40096-B668-5543-A4DA-A526692975CF}" srcOrd="0" destOrd="0" presId="urn:microsoft.com/office/officeart/2005/8/layout/target3"/>
    <dgm:cxn modelId="{0C7A4357-BFCA-614F-AA74-943812CDBD1B}" type="presParOf" srcId="{CDD4C8BE-A612-A846-AFA4-5E296EA64FFA}" destId="{3A47594F-FC6D-6B41-BEA2-BD65BCA9AFF9}" srcOrd="1" destOrd="0" presId="urn:microsoft.com/office/officeart/2005/8/layout/target3"/>
    <dgm:cxn modelId="{537F1205-EB95-BD45-B045-25714F956E2D}" type="presParOf" srcId="{CDD4C8BE-A612-A846-AFA4-5E296EA64FFA}" destId="{C3002BE8-A158-384D-9B09-936C9230A6B8}" srcOrd="2" destOrd="0" presId="urn:microsoft.com/office/officeart/2005/8/layout/target3"/>
    <dgm:cxn modelId="{988EAC79-3C45-ED4A-A630-B60835FA0769}" type="presParOf" srcId="{CDD4C8BE-A612-A846-AFA4-5E296EA64FFA}" destId="{EB625D3C-24E6-E449-954F-B5319A6025C8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7106D33B-8B56-414A-BC46-33C3F3FF00CF}" type="doc">
      <dgm:prSet loTypeId="urn:microsoft.com/office/officeart/2005/8/layout/target3" loCatId="relationship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BF5EFAE-EE39-5643-89C7-3CDD088A74B9}">
      <dgm:prSet/>
      <dgm:spPr/>
      <dgm:t>
        <a:bodyPr/>
        <a:lstStyle/>
        <a:p>
          <a:pPr rtl="0"/>
          <a:r>
            <a:rPr lang="en-US" b="1"/>
            <a:t>Asymmetric</a:t>
          </a:r>
          <a:endParaRPr lang="en-US"/>
        </a:p>
      </dgm:t>
    </dgm:pt>
    <dgm:pt modelId="{8C09D1F9-25AA-364B-A6FB-CB4563E69DBF}" type="parTrans" cxnId="{A34F7979-F8E9-AF48-81C8-8A664B78364A}">
      <dgm:prSet/>
      <dgm:spPr/>
      <dgm:t>
        <a:bodyPr/>
        <a:lstStyle/>
        <a:p>
          <a:endParaRPr lang="en-US"/>
        </a:p>
      </dgm:t>
    </dgm:pt>
    <dgm:pt modelId="{ED89E3A3-59C8-674B-91B4-322E105C893B}" type="sibTrans" cxnId="{A34F7979-F8E9-AF48-81C8-8A664B78364A}">
      <dgm:prSet/>
      <dgm:spPr/>
      <dgm:t>
        <a:bodyPr/>
        <a:lstStyle/>
        <a:p>
          <a:endParaRPr lang="en-US"/>
        </a:p>
      </dgm:t>
    </dgm:pt>
    <dgm:pt modelId="{1EF7C066-9AE3-D443-821B-8314B8293EEA}" type="pres">
      <dgm:prSet presAssocID="{7106D33B-8B56-414A-BC46-33C3F3FF00CF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7FE1D1E2-9C0B-BC40-BB2B-73C753DEA3D5}" type="pres">
      <dgm:prSet presAssocID="{0BF5EFAE-EE39-5643-89C7-3CDD088A74B9}" presName="circle1" presStyleLbl="node1" presStyleIdx="0" presStyleCnt="1"/>
      <dgm:spPr/>
    </dgm:pt>
    <dgm:pt modelId="{32CDB909-7675-4F45-A2E9-F70CF01A9C1C}" type="pres">
      <dgm:prSet presAssocID="{0BF5EFAE-EE39-5643-89C7-3CDD088A74B9}" presName="space" presStyleCnt="0"/>
      <dgm:spPr/>
    </dgm:pt>
    <dgm:pt modelId="{C884DDCE-DBF5-1847-B4D9-39A890A76CAD}" type="pres">
      <dgm:prSet presAssocID="{0BF5EFAE-EE39-5643-89C7-3CDD088A74B9}" presName="rect1" presStyleLbl="alignAcc1" presStyleIdx="0" presStyleCnt="1"/>
      <dgm:spPr/>
    </dgm:pt>
    <dgm:pt modelId="{87472DC5-2601-E742-938C-FC1ABDB20CCE}" type="pres">
      <dgm:prSet presAssocID="{0BF5EFAE-EE39-5643-89C7-3CDD088A74B9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888F3740-E1BD-6640-AA5D-9F9CAB380CD0}" type="presOf" srcId="{0BF5EFAE-EE39-5643-89C7-3CDD088A74B9}" destId="{87472DC5-2601-E742-938C-FC1ABDB20CCE}" srcOrd="1" destOrd="0" presId="urn:microsoft.com/office/officeart/2005/8/layout/target3"/>
    <dgm:cxn modelId="{A34F7979-F8E9-AF48-81C8-8A664B78364A}" srcId="{7106D33B-8B56-414A-BC46-33C3F3FF00CF}" destId="{0BF5EFAE-EE39-5643-89C7-3CDD088A74B9}" srcOrd="0" destOrd="0" parTransId="{8C09D1F9-25AA-364B-A6FB-CB4563E69DBF}" sibTransId="{ED89E3A3-59C8-674B-91B4-322E105C893B}"/>
    <dgm:cxn modelId="{5745CAD8-B6AD-5E44-A8F1-FB470CF9D14F}" type="presOf" srcId="{0BF5EFAE-EE39-5643-89C7-3CDD088A74B9}" destId="{C884DDCE-DBF5-1847-B4D9-39A890A76CAD}" srcOrd="0" destOrd="0" presId="urn:microsoft.com/office/officeart/2005/8/layout/target3"/>
    <dgm:cxn modelId="{557944FD-C0D4-7746-90F2-EE671E4EC972}" type="presOf" srcId="{7106D33B-8B56-414A-BC46-33C3F3FF00CF}" destId="{1EF7C066-9AE3-D443-821B-8314B8293EEA}" srcOrd="0" destOrd="0" presId="urn:microsoft.com/office/officeart/2005/8/layout/target3"/>
    <dgm:cxn modelId="{9235302B-BF7E-F24D-A05C-9D35B199FA5F}" type="presParOf" srcId="{1EF7C066-9AE3-D443-821B-8314B8293EEA}" destId="{7FE1D1E2-9C0B-BC40-BB2B-73C753DEA3D5}" srcOrd="0" destOrd="0" presId="urn:microsoft.com/office/officeart/2005/8/layout/target3"/>
    <dgm:cxn modelId="{E68E8478-7372-5645-A318-4C42C013CABB}" type="presParOf" srcId="{1EF7C066-9AE3-D443-821B-8314B8293EEA}" destId="{32CDB909-7675-4F45-A2E9-F70CF01A9C1C}" srcOrd="1" destOrd="0" presId="urn:microsoft.com/office/officeart/2005/8/layout/target3"/>
    <dgm:cxn modelId="{A92E830E-DFD1-2A40-BD4A-6E28D6BD8A09}" type="presParOf" srcId="{1EF7C066-9AE3-D443-821B-8314B8293EEA}" destId="{C884DDCE-DBF5-1847-B4D9-39A890A76CAD}" srcOrd="2" destOrd="0" presId="urn:microsoft.com/office/officeart/2005/8/layout/target3"/>
    <dgm:cxn modelId="{2C3883BD-0674-A448-9D4E-F3A09C152BBB}" type="presParOf" srcId="{1EF7C066-9AE3-D443-821B-8314B8293EEA}" destId="{87472DC5-2601-E742-938C-FC1ABDB20CCE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C372153F-873B-134D-9F7C-E518D7AAAE06}" type="doc">
      <dgm:prSet loTypeId="urn:microsoft.com/office/officeart/2005/8/layout/target3" loCatId="relationship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00AB775-3D53-6441-848A-7B5D6DCE79D3}">
      <dgm:prSet/>
      <dgm:spPr/>
      <dgm:t>
        <a:bodyPr/>
        <a:lstStyle/>
        <a:p>
          <a:pPr rtl="0"/>
          <a:r>
            <a:rPr lang="en-US" b="1"/>
            <a:t>Symmetric</a:t>
          </a:r>
          <a:endParaRPr lang="en-US"/>
        </a:p>
      </dgm:t>
    </dgm:pt>
    <dgm:pt modelId="{14C591BB-9ED1-D04A-BC95-E8F7D77D897B}" type="parTrans" cxnId="{8FECBBB6-3D2B-2349-AB70-5A990FE150A5}">
      <dgm:prSet/>
      <dgm:spPr/>
      <dgm:t>
        <a:bodyPr/>
        <a:lstStyle/>
        <a:p>
          <a:endParaRPr lang="en-US"/>
        </a:p>
      </dgm:t>
    </dgm:pt>
    <dgm:pt modelId="{8C012D22-4139-1D45-853B-F2A287B3A2EE}" type="sibTrans" cxnId="{8FECBBB6-3D2B-2349-AB70-5A990FE150A5}">
      <dgm:prSet/>
      <dgm:spPr/>
      <dgm:t>
        <a:bodyPr/>
        <a:lstStyle/>
        <a:p>
          <a:endParaRPr lang="en-US"/>
        </a:p>
      </dgm:t>
    </dgm:pt>
    <dgm:pt modelId="{D66C2BC3-27B9-3949-97A6-32D5E9A1A72F}" type="pres">
      <dgm:prSet presAssocID="{C372153F-873B-134D-9F7C-E518D7AAAE06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9B08ACBD-2A80-4640-A4C2-36A354B546B1}" type="pres">
      <dgm:prSet presAssocID="{900AB775-3D53-6441-848A-7B5D6DCE79D3}" presName="circle1" presStyleLbl="node1" presStyleIdx="0" presStyleCnt="1"/>
      <dgm:spPr/>
    </dgm:pt>
    <dgm:pt modelId="{DF977832-1CC8-8C42-9C02-476B56A9BEE1}" type="pres">
      <dgm:prSet presAssocID="{900AB775-3D53-6441-848A-7B5D6DCE79D3}" presName="space" presStyleCnt="0"/>
      <dgm:spPr/>
    </dgm:pt>
    <dgm:pt modelId="{DD4EB40E-2559-4342-A4B3-758E521030C1}" type="pres">
      <dgm:prSet presAssocID="{900AB775-3D53-6441-848A-7B5D6DCE79D3}" presName="rect1" presStyleLbl="alignAcc1" presStyleIdx="0" presStyleCnt="1"/>
      <dgm:spPr/>
    </dgm:pt>
    <dgm:pt modelId="{12BD5282-583B-124E-A72E-F7B90D455669}" type="pres">
      <dgm:prSet presAssocID="{900AB775-3D53-6441-848A-7B5D6DCE79D3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3AE45403-251F-7B47-B78B-10807C4E042A}" type="presOf" srcId="{900AB775-3D53-6441-848A-7B5D6DCE79D3}" destId="{12BD5282-583B-124E-A72E-F7B90D455669}" srcOrd="1" destOrd="0" presId="urn:microsoft.com/office/officeart/2005/8/layout/target3"/>
    <dgm:cxn modelId="{B4911C11-FC90-9B40-8B07-3E0DC4CB9B2D}" type="presOf" srcId="{C372153F-873B-134D-9F7C-E518D7AAAE06}" destId="{D66C2BC3-27B9-3949-97A6-32D5E9A1A72F}" srcOrd="0" destOrd="0" presId="urn:microsoft.com/office/officeart/2005/8/layout/target3"/>
    <dgm:cxn modelId="{5B4F3046-1D9A-FC4D-8852-F98F294EAE7D}" type="presOf" srcId="{900AB775-3D53-6441-848A-7B5D6DCE79D3}" destId="{DD4EB40E-2559-4342-A4B3-758E521030C1}" srcOrd="0" destOrd="0" presId="urn:microsoft.com/office/officeart/2005/8/layout/target3"/>
    <dgm:cxn modelId="{8FECBBB6-3D2B-2349-AB70-5A990FE150A5}" srcId="{C372153F-873B-134D-9F7C-E518D7AAAE06}" destId="{900AB775-3D53-6441-848A-7B5D6DCE79D3}" srcOrd="0" destOrd="0" parTransId="{14C591BB-9ED1-D04A-BC95-E8F7D77D897B}" sibTransId="{8C012D22-4139-1D45-853B-F2A287B3A2EE}"/>
    <dgm:cxn modelId="{EBAD0CAB-7027-1748-A9AA-1A695495EEE6}" type="presParOf" srcId="{D66C2BC3-27B9-3949-97A6-32D5E9A1A72F}" destId="{9B08ACBD-2A80-4640-A4C2-36A354B546B1}" srcOrd="0" destOrd="0" presId="urn:microsoft.com/office/officeart/2005/8/layout/target3"/>
    <dgm:cxn modelId="{56CD43A4-AC93-6C43-B645-08393FCACCBC}" type="presParOf" srcId="{D66C2BC3-27B9-3949-97A6-32D5E9A1A72F}" destId="{DF977832-1CC8-8C42-9C02-476B56A9BEE1}" srcOrd="1" destOrd="0" presId="urn:microsoft.com/office/officeart/2005/8/layout/target3"/>
    <dgm:cxn modelId="{08F1B4EF-D616-2E44-B917-C449838D9383}" type="presParOf" srcId="{D66C2BC3-27B9-3949-97A6-32D5E9A1A72F}" destId="{DD4EB40E-2559-4342-A4B3-758E521030C1}" srcOrd="2" destOrd="0" presId="urn:microsoft.com/office/officeart/2005/8/layout/target3"/>
    <dgm:cxn modelId="{340EFE07-EC35-8D46-985C-85463DFB5FAD}" type="presParOf" srcId="{D66C2BC3-27B9-3949-97A6-32D5E9A1A72F}" destId="{12BD5282-583B-124E-A72E-F7B90D455669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7B77EF2F-EFE3-4F43-93C0-9AA5B5A266AC}" type="doc">
      <dgm:prSet loTypeId="urn:microsoft.com/office/officeart/2005/8/layout/target3" loCatId="relationship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DB83A2A-9566-D24E-B84E-F5572E684D3B}">
      <dgm:prSet/>
      <dgm:spPr/>
      <dgm:t>
        <a:bodyPr/>
        <a:lstStyle/>
        <a:p>
          <a:pPr rtl="0"/>
          <a:r>
            <a:rPr lang="en-US" b="1"/>
            <a:t>Asymmetric</a:t>
          </a:r>
          <a:endParaRPr lang="en-US"/>
        </a:p>
      </dgm:t>
    </dgm:pt>
    <dgm:pt modelId="{0201BAC3-4F0F-E643-91B3-B0F6D3ED37AB}" type="parTrans" cxnId="{8216566B-33A0-B648-B84C-282D2473DE8C}">
      <dgm:prSet/>
      <dgm:spPr/>
      <dgm:t>
        <a:bodyPr/>
        <a:lstStyle/>
        <a:p>
          <a:endParaRPr lang="en-US"/>
        </a:p>
      </dgm:t>
    </dgm:pt>
    <dgm:pt modelId="{4000033D-B0E2-AE42-A5A3-5C18C80FBCBC}" type="sibTrans" cxnId="{8216566B-33A0-B648-B84C-282D2473DE8C}">
      <dgm:prSet/>
      <dgm:spPr/>
      <dgm:t>
        <a:bodyPr/>
        <a:lstStyle/>
        <a:p>
          <a:endParaRPr lang="en-US"/>
        </a:p>
      </dgm:t>
    </dgm:pt>
    <dgm:pt modelId="{46043D77-0626-474B-BF61-544DC502F52A}" type="pres">
      <dgm:prSet presAssocID="{7B77EF2F-EFE3-4F43-93C0-9AA5B5A266A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D520D299-CA59-BD4B-8806-F6DA64DFFAD8}" type="pres">
      <dgm:prSet presAssocID="{2DB83A2A-9566-D24E-B84E-F5572E684D3B}" presName="circle1" presStyleLbl="node1" presStyleIdx="0" presStyleCnt="1"/>
      <dgm:spPr/>
    </dgm:pt>
    <dgm:pt modelId="{FE060EA6-E686-D840-A198-C16CDCC3F4B1}" type="pres">
      <dgm:prSet presAssocID="{2DB83A2A-9566-D24E-B84E-F5572E684D3B}" presName="space" presStyleCnt="0"/>
      <dgm:spPr/>
    </dgm:pt>
    <dgm:pt modelId="{084B3B24-7888-E54B-B4EF-A1966699588F}" type="pres">
      <dgm:prSet presAssocID="{2DB83A2A-9566-D24E-B84E-F5572E684D3B}" presName="rect1" presStyleLbl="alignAcc1" presStyleIdx="0" presStyleCnt="1"/>
      <dgm:spPr/>
    </dgm:pt>
    <dgm:pt modelId="{E61FA155-C67B-D142-9254-1101B9DC0CD0}" type="pres">
      <dgm:prSet presAssocID="{2DB83A2A-9566-D24E-B84E-F5572E684D3B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BBF96540-4DCD-4A49-854E-3243673B9AA2}" type="presOf" srcId="{2DB83A2A-9566-D24E-B84E-F5572E684D3B}" destId="{084B3B24-7888-E54B-B4EF-A1966699588F}" srcOrd="0" destOrd="0" presId="urn:microsoft.com/office/officeart/2005/8/layout/target3"/>
    <dgm:cxn modelId="{8216566B-33A0-B648-B84C-282D2473DE8C}" srcId="{7B77EF2F-EFE3-4F43-93C0-9AA5B5A266AC}" destId="{2DB83A2A-9566-D24E-B84E-F5572E684D3B}" srcOrd="0" destOrd="0" parTransId="{0201BAC3-4F0F-E643-91B3-B0F6D3ED37AB}" sibTransId="{4000033D-B0E2-AE42-A5A3-5C18C80FBCBC}"/>
    <dgm:cxn modelId="{F3750180-F674-5A4F-A396-1110FD2D9889}" type="presOf" srcId="{2DB83A2A-9566-D24E-B84E-F5572E684D3B}" destId="{E61FA155-C67B-D142-9254-1101B9DC0CD0}" srcOrd="1" destOrd="0" presId="urn:microsoft.com/office/officeart/2005/8/layout/target3"/>
    <dgm:cxn modelId="{2852E4F4-D815-FE4B-B18B-B2A391C0DE92}" type="presOf" srcId="{7B77EF2F-EFE3-4F43-93C0-9AA5B5A266AC}" destId="{46043D77-0626-474B-BF61-544DC502F52A}" srcOrd="0" destOrd="0" presId="urn:microsoft.com/office/officeart/2005/8/layout/target3"/>
    <dgm:cxn modelId="{5A296BAA-E48D-EE40-B701-DC31154D787D}" type="presParOf" srcId="{46043D77-0626-474B-BF61-544DC502F52A}" destId="{D520D299-CA59-BD4B-8806-F6DA64DFFAD8}" srcOrd="0" destOrd="0" presId="urn:microsoft.com/office/officeart/2005/8/layout/target3"/>
    <dgm:cxn modelId="{92A6B0E4-B096-614F-B4D4-3852CF22B230}" type="presParOf" srcId="{46043D77-0626-474B-BF61-544DC502F52A}" destId="{FE060EA6-E686-D840-A198-C16CDCC3F4B1}" srcOrd="1" destOrd="0" presId="urn:microsoft.com/office/officeart/2005/8/layout/target3"/>
    <dgm:cxn modelId="{90615D43-A030-164B-BC12-9813C1216B2A}" type="presParOf" srcId="{46043D77-0626-474B-BF61-544DC502F52A}" destId="{084B3B24-7888-E54B-B4EF-A1966699588F}" srcOrd="2" destOrd="0" presId="urn:microsoft.com/office/officeart/2005/8/layout/target3"/>
    <dgm:cxn modelId="{8104AFBA-2536-714A-8282-E1D054224C72}" type="presParOf" srcId="{46043D77-0626-474B-BF61-544DC502F52A}" destId="{E61FA155-C67B-D142-9254-1101B9DC0CD0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CCF42F2A-8F46-8544-A360-1FA6A86EF3A9}" type="doc">
      <dgm:prSet loTypeId="urn:microsoft.com/office/officeart/2005/8/layout/chevron1" loCatId="relationship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B4FD1F3-1EAE-2F46-96D9-8B91B0DDB6F3}">
      <dgm:prSet/>
      <dgm:spPr/>
      <dgm:t>
        <a:bodyPr/>
        <a:lstStyle/>
        <a:p>
          <a:pPr rtl="0"/>
          <a:r>
            <a:rPr lang="en-US"/>
            <a:t>Grover’s Algorithm</a:t>
          </a:r>
        </a:p>
      </dgm:t>
    </dgm:pt>
    <dgm:pt modelId="{E51BBEF9-13B3-3642-950E-504A48F887BE}" type="parTrans" cxnId="{8B9A7D2E-109D-AB40-8D75-FDABD17D3B6B}">
      <dgm:prSet/>
      <dgm:spPr/>
      <dgm:t>
        <a:bodyPr/>
        <a:lstStyle/>
        <a:p>
          <a:endParaRPr lang="en-US"/>
        </a:p>
      </dgm:t>
    </dgm:pt>
    <dgm:pt modelId="{5F369F53-84DB-0841-8672-49388B675181}" type="sibTrans" cxnId="{8B9A7D2E-109D-AB40-8D75-FDABD17D3B6B}">
      <dgm:prSet/>
      <dgm:spPr/>
      <dgm:t>
        <a:bodyPr/>
        <a:lstStyle/>
        <a:p>
          <a:endParaRPr lang="en-US"/>
        </a:p>
      </dgm:t>
    </dgm:pt>
    <dgm:pt modelId="{72BE8D11-8D0D-FA4F-B495-2E13BC757882}" type="pres">
      <dgm:prSet presAssocID="{CCF42F2A-8F46-8544-A360-1FA6A86EF3A9}" presName="Name0" presStyleCnt="0">
        <dgm:presLayoutVars>
          <dgm:dir/>
          <dgm:animLvl val="lvl"/>
          <dgm:resizeHandles val="exact"/>
        </dgm:presLayoutVars>
      </dgm:prSet>
      <dgm:spPr/>
    </dgm:pt>
    <dgm:pt modelId="{409C7BE3-801A-E24B-919F-9877058122A5}" type="pres">
      <dgm:prSet presAssocID="{2B4FD1F3-1EAE-2F46-96D9-8B91B0DDB6F3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8B9A7D2E-109D-AB40-8D75-FDABD17D3B6B}" srcId="{CCF42F2A-8F46-8544-A360-1FA6A86EF3A9}" destId="{2B4FD1F3-1EAE-2F46-96D9-8B91B0DDB6F3}" srcOrd="0" destOrd="0" parTransId="{E51BBEF9-13B3-3642-950E-504A48F887BE}" sibTransId="{5F369F53-84DB-0841-8672-49388B675181}"/>
    <dgm:cxn modelId="{329FFB9A-C020-A146-9499-3B38DA9ACEBC}" type="presOf" srcId="{CCF42F2A-8F46-8544-A360-1FA6A86EF3A9}" destId="{72BE8D11-8D0D-FA4F-B495-2E13BC757882}" srcOrd="0" destOrd="0" presId="urn:microsoft.com/office/officeart/2005/8/layout/chevron1"/>
    <dgm:cxn modelId="{94FFA29D-7E89-DF4D-A384-FA87A0FD022D}" type="presOf" srcId="{2B4FD1F3-1EAE-2F46-96D9-8B91B0DDB6F3}" destId="{409C7BE3-801A-E24B-919F-9877058122A5}" srcOrd="0" destOrd="0" presId="urn:microsoft.com/office/officeart/2005/8/layout/chevron1"/>
    <dgm:cxn modelId="{23E4C34B-63D5-7F48-83AC-448A06667FEE}" type="presParOf" srcId="{72BE8D11-8D0D-FA4F-B495-2E13BC757882}" destId="{409C7BE3-801A-E24B-919F-9877058122A5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F73455-0337-4551-8D5A-4E2F4EC44F4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8E982900-FBC6-412C-A3FA-DC74DB9CBAC6}">
      <dgm:prSet/>
      <dgm:spPr/>
      <dgm:t>
        <a:bodyPr/>
        <a:lstStyle/>
        <a:p>
          <a:r>
            <a:rPr lang="en-US"/>
            <a:t>Public Key Infrastructure </a:t>
          </a:r>
        </a:p>
      </dgm:t>
    </dgm:pt>
    <dgm:pt modelId="{5DBBFE77-0FA1-4254-8914-260CF8EC3DE4}" type="parTrans" cxnId="{288F7AE2-832C-4265-BD46-30DE38DF711F}">
      <dgm:prSet/>
      <dgm:spPr/>
      <dgm:t>
        <a:bodyPr/>
        <a:lstStyle/>
        <a:p>
          <a:endParaRPr lang="en-US"/>
        </a:p>
      </dgm:t>
    </dgm:pt>
    <dgm:pt modelId="{41E02BD7-A56F-4426-A288-79B463E4562B}" type="sibTrans" cxnId="{288F7AE2-832C-4265-BD46-30DE38DF711F}">
      <dgm:prSet/>
      <dgm:spPr/>
      <dgm:t>
        <a:bodyPr/>
        <a:lstStyle/>
        <a:p>
          <a:endParaRPr lang="en-US"/>
        </a:p>
      </dgm:t>
    </dgm:pt>
    <dgm:pt modelId="{A4F3A2A2-7405-462F-8D75-C3609C0C8A4B}">
      <dgm:prSet/>
      <dgm:spPr/>
      <dgm:t>
        <a:bodyPr/>
        <a:lstStyle/>
        <a:p>
          <a:r>
            <a:rPr lang="en-US"/>
            <a:t>Merkle Tree Hashing</a:t>
          </a:r>
        </a:p>
      </dgm:t>
    </dgm:pt>
    <dgm:pt modelId="{A0733594-582B-4954-A14A-21BB45CFF8FB}" type="parTrans" cxnId="{B39FE477-F486-4676-B5D0-5AD9FF1B0674}">
      <dgm:prSet/>
      <dgm:spPr/>
      <dgm:t>
        <a:bodyPr/>
        <a:lstStyle/>
        <a:p>
          <a:endParaRPr lang="en-US"/>
        </a:p>
      </dgm:t>
    </dgm:pt>
    <dgm:pt modelId="{44D44585-A614-480B-A30F-BC25D3FA6366}" type="sibTrans" cxnId="{B39FE477-F486-4676-B5D0-5AD9FF1B0674}">
      <dgm:prSet/>
      <dgm:spPr/>
      <dgm:t>
        <a:bodyPr/>
        <a:lstStyle/>
        <a:p>
          <a:endParaRPr lang="en-US"/>
        </a:p>
      </dgm:t>
    </dgm:pt>
    <dgm:pt modelId="{83004B9C-46BC-4732-A0B5-4E6936747C35}" type="pres">
      <dgm:prSet presAssocID="{CEF73455-0337-4551-8D5A-4E2F4EC44F4F}" presName="root" presStyleCnt="0">
        <dgm:presLayoutVars>
          <dgm:dir/>
          <dgm:resizeHandles val="exact"/>
        </dgm:presLayoutVars>
      </dgm:prSet>
      <dgm:spPr/>
    </dgm:pt>
    <dgm:pt modelId="{853502B9-632D-4088-9AF1-9B26DFFD9AB0}" type="pres">
      <dgm:prSet presAssocID="{8E982900-FBC6-412C-A3FA-DC74DB9CBAC6}" presName="compNode" presStyleCnt="0"/>
      <dgm:spPr/>
    </dgm:pt>
    <dgm:pt modelId="{FCC249AB-F115-497F-973B-03F1A9C3A692}" type="pres">
      <dgm:prSet presAssocID="{8E982900-FBC6-412C-A3FA-DC74DB9CBAC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5CB00C88-89C5-4AED-8170-FC9E0CC358B1}" type="pres">
      <dgm:prSet presAssocID="{8E982900-FBC6-412C-A3FA-DC74DB9CBAC6}" presName="spaceRect" presStyleCnt="0"/>
      <dgm:spPr/>
    </dgm:pt>
    <dgm:pt modelId="{B320279A-6164-4DBB-B28C-0033A75AFB45}" type="pres">
      <dgm:prSet presAssocID="{8E982900-FBC6-412C-A3FA-DC74DB9CBAC6}" presName="textRect" presStyleLbl="revTx" presStyleIdx="0" presStyleCnt="2">
        <dgm:presLayoutVars>
          <dgm:chMax val="1"/>
          <dgm:chPref val="1"/>
        </dgm:presLayoutVars>
      </dgm:prSet>
      <dgm:spPr/>
    </dgm:pt>
    <dgm:pt modelId="{6818E874-4D83-44EA-91AF-73D1E6CEF107}" type="pres">
      <dgm:prSet presAssocID="{41E02BD7-A56F-4426-A288-79B463E4562B}" presName="sibTrans" presStyleCnt="0"/>
      <dgm:spPr/>
    </dgm:pt>
    <dgm:pt modelId="{A20931A4-C0E0-4F5D-9C91-2E13EB5B22AE}" type="pres">
      <dgm:prSet presAssocID="{A4F3A2A2-7405-462F-8D75-C3609C0C8A4B}" presName="compNode" presStyleCnt="0"/>
      <dgm:spPr/>
    </dgm:pt>
    <dgm:pt modelId="{4EC4AE82-F16D-492C-ACB2-1F94102FE406}" type="pres">
      <dgm:prSet presAssocID="{A4F3A2A2-7405-462F-8D75-C3609C0C8A4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46703905-77E2-48ED-8CC4-7ADAAE9B5E61}" type="pres">
      <dgm:prSet presAssocID="{A4F3A2A2-7405-462F-8D75-C3609C0C8A4B}" presName="spaceRect" presStyleCnt="0"/>
      <dgm:spPr/>
    </dgm:pt>
    <dgm:pt modelId="{7A38163B-8EB0-4C38-94DD-92022EFEEE25}" type="pres">
      <dgm:prSet presAssocID="{A4F3A2A2-7405-462F-8D75-C3609C0C8A4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324573E-C792-4AB7-AC85-CBA8E4368760}" type="presOf" srcId="{CEF73455-0337-4551-8D5A-4E2F4EC44F4F}" destId="{83004B9C-46BC-4732-A0B5-4E6936747C35}" srcOrd="0" destOrd="0" presId="urn:microsoft.com/office/officeart/2018/2/layout/IconLabelList"/>
    <dgm:cxn modelId="{B39FE477-F486-4676-B5D0-5AD9FF1B0674}" srcId="{CEF73455-0337-4551-8D5A-4E2F4EC44F4F}" destId="{A4F3A2A2-7405-462F-8D75-C3609C0C8A4B}" srcOrd="1" destOrd="0" parTransId="{A0733594-582B-4954-A14A-21BB45CFF8FB}" sibTransId="{44D44585-A614-480B-A30F-BC25D3FA6366}"/>
    <dgm:cxn modelId="{1081AD8E-9547-4C29-8B80-C4F2DC554476}" type="presOf" srcId="{A4F3A2A2-7405-462F-8D75-C3609C0C8A4B}" destId="{7A38163B-8EB0-4C38-94DD-92022EFEEE25}" srcOrd="0" destOrd="0" presId="urn:microsoft.com/office/officeart/2018/2/layout/IconLabelList"/>
    <dgm:cxn modelId="{6ADFB3C3-7E79-4499-A421-FF064495ACCE}" type="presOf" srcId="{8E982900-FBC6-412C-A3FA-DC74DB9CBAC6}" destId="{B320279A-6164-4DBB-B28C-0033A75AFB45}" srcOrd="0" destOrd="0" presId="urn:microsoft.com/office/officeart/2018/2/layout/IconLabelList"/>
    <dgm:cxn modelId="{288F7AE2-832C-4265-BD46-30DE38DF711F}" srcId="{CEF73455-0337-4551-8D5A-4E2F4EC44F4F}" destId="{8E982900-FBC6-412C-A3FA-DC74DB9CBAC6}" srcOrd="0" destOrd="0" parTransId="{5DBBFE77-0FA1-4254-8914-260CF8EC3DE4}" sibTransId="{41E02BD7-A56F-4426-A288-79B463E4562B}"/>
    <dgm:cxn modelId="{0FB630D2-6AC3-4A87-82C6-04FD57DD5426}" type="presParOf" srcId="{83004B9C-46BC-4732-A0B5-4E6936747C35}" destId="{853502B9-632D-4088-9AF1-9B26DFFD9AB0}" srcOrd="0" destOrd="0" presId="urn:microsoft.com/office/officeart/2018/2/layout/IconLabelList"/>
    <dgm:cxn modelId="{6BDC0C06-4AC1-45A5-A32C-4478A90488EE}" type="presParOf" srcId="{853502B9-632D-4088-9AF1-9B26DFFD9AB0}" destId="{FCC249AB-F115-497F-973B-03F1A9C3A692}" srcOrd="0" destOrd="0" presId="urn:microsoft.com/office/officeart/2018/2/layout/IconLabelList"/>
    <dgm:cxn modelId="{B6F55AEF-F15D-4176-8FD5-8300454CFFC5}" type="presParOf" srcId="{853502B9-632D-4088-9AF1-9B26DFFD9AB0}" destId="{5CB00C88-89C5-4AED-8170-FC9E0CC358B1}" srcOrd="1" destOrd="0" presId="urn:microsoft.com/office/officeart/2018/2/layout/IconLabelList"/>
    <dgm:cxn modelId="{4D1B992C-EE07-4554-A08D-748AED882241}" type="presParOf" srcId="{853502B9-632D-4088-9AF1-9B26DFFD9AB0}" destId="{B320279A-6164-4DBB-B28C-0033A75AFB45}" srcOrd="2" destOrd="0" presId="urn:microsoft.com/office/officeart/2018/2/layout/IconLabelList"/>
    <dgm:cxn modelId="{188918FD-C1EF-41F0-A875-F72C1F4EF8E5}" type="presParOf" srcId="{83004B9C-46BC-4732-A0B5-4E6936747C35}" destId="{6818E874-4D83-44EA-91AF-73D1E6CEF107}" srcOrd="1" destOrd="0" presId="urn:microsoft.com/office/officeart/2018/2/layout/IconLabelList"/>
    <dgm:cxn modelId="{8962788D-7777-4C5E-B683-F6785BE2178B}" type="presParOf" srcId="{83004B9C-46BC-4732-A0B5-4E6936747C35}" destId="{A20931A4-C0E0-4F5D-9C91-2E13EB5B22AE}" srcOrd="2" destOrd="0" presId="urn:microsoft.com/office/officeart/2018/2/layout/IconLabelList"/>
    <dgm:cxn modelId="{3FCD64D4-C85F-4224-A157-44D35D4BCC76}" type="presParOf" srcId="{A20931A4-C0E0-4F5D-9C91-2E13EB5B22AE}" destId="{4EC4AE82-F16D-492C-ACB2-1F94102FE406}" srcOrd="0" destOrd="0" presId="urn:microsoft.com/office/officeart/2018/2/layout/IconLabelList"/>
    <dgm:cxn modelId="{6AD0108B-BAEF-43CB-9807-D49989F0E6A4}" type="presParOf" srcId="{A20931A4-C0E0-4F5D-9C91-2E13EB5B22AE}" destId="{46703905-77E2-48ED-8CC4-7ADAAE9B5E61}" srcOrd="1" destOrd="0" presId="urn:microsoft.com/office/officeart/2018/2/layout/IconLabelList"/>
    <dgm:cxn modelId="{92DA1642-69AD-4655-86C8-22DD9BE4A191}" type="presParOf" srcId="{A20931A4-C0E0-4F5D-9C91-2E13EB5B22AE}" destId="{7A38163B-8EB0-4C38-94DD-92022EFEEE2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D7BE45A7-8537-C04B-BD32-1E80F71AF77B}" type="doc">
      <dgm:prSet loTypeId="urn:microsoft.com/office/officeart/2005/8/layout/l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09CC12-96EA-304E-ADA6-D08A9FFDE6D9}">
      <dgm:prSet/>
      <dgm:spPr/>
      <dgm:t>
        <a:bodyPr/>
        <a:lstStyle/>
        <a:p>
          <a:pPr rtl="0"/>
          <a:r>
            <a:rPr lang="en-US"/>
            <a:t>Shor Algorithm</a:t>
          </a:r>
        </a:p>
      </dgm:t>
    </dgm:pt>
    <dgm:pt modelId="{F0123765-67FA-B940-8E62-233A18A3DE24}" type="parTrans" cxnId="{E73BDA27-A2C9-E34F-827B-3F76944E672B}">
      <dgm:prSet/>
      <dgm:spPr/>
      <dgm:t>
        <a:bodyPr/>
        <a:lstStyle/>
        <a:p>
          <a:endParaRPr lang="en-US"/>
        </a:p>
      </dgm:t>
    </dgm:pt>
    <dgm:pt modelId="{045A6F26-B947-8B45-917D-91552F786CE4}" type="sibTrans" cxnId="{E73BDA27-A2C9-E34F-827B-3F76944E672B}">
      <dgm:prSet/>
      <dgm:spPr/>
      <dgm:t>
        <a:bodyPr/>
        <a:lstStyle/>
        <a:p>
          <a:endParaRPr lang="en-US"/>
        </a:p>
      </dgm:t>
    </dgm:pt>
    <dgm:pt modelId="{0BCBC7A5-B275-364F-AB10-0D4CF97AD08B}" type="pres">
      <dgm:prSet presAssocID="{D7BE45A7-8537-C04B-BD32-1E80F71AF77B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660C930A-0B69-654C-A18A-6C76AE3AC610}" type="pres">
      <dgm:prSet presAssocID="{8109CC12-96EA-304E-ADA6-D08A9FFDE6D9}" presName="horFlow" presStyleCnt="0"/>
      <dgm:spPr/>
    </dgm:pt>
    <dgm:pt modelId="{A59BEF0D-5638-4144-A129-7FF34730CF3D}" type="pres">
      <dgm:prSet presAssocID="{8109CC12-96EA-304E-ADA6-D08A9FFDE6D9}" presName="bigChev" presStyleLbl="node1" presStyleIdx="0" presStyleCnt="1" custScaleX="242942" custScaleY="87240"/>
      <dgm:spPr/>
    </dgm:pt>
  </dgm:ptLst>
  <dgm:cxnLst>
    <dgm:cxn modelId="{E73BDA27-A2C9-E34F-827B-3F76944E672B}" srcId="{D7BE45A7-8537-C04B-BD32-1E80F71AF77B}" destId="{8109CC12-96EA-304E-ADA6-D08A9FFDE6D9}" srcOrd="0" destOrd="0" parTransId="{F0123765-67FA-B940-8E62-233A18A3DE24}" sibTransId="{045A6F26-B947-8B45-917D-91552F786CE4}"/>
    <dgm:cxn modelId="{5E4A48A5-0779-3D4C-8995-52288117D90A}" type="presOf" srcId="{8109CC12-96EA-304E-ADA6-D08A9FFDE6D9}" destId="{A59BEF0D-5638-4144-A129-7FF34730CF3D}" srcOrd="0" destOrd="0" presId="urn:microsoft.com/office/officeart/2005/8/layout/lProcess3"/>
    <dgm:cxn modelId="{BA984CDD-78A1-1F4C-B7C4-9DB22C8C5A70}" type="presOf" srcId="{D7BE45A7-8537-C04B-BD32-1E80F71AF77B}" destId="{0BCBC7A5-B275-364F-AB10-0D4CF97AD08B}" srcOrd="0" destOrd="0" presId="urn:microsoft.com/office/officeart/2005/8/layout/lProcess3"/>
    <dgm:cxn modelId="{194EF7FB-2F42-3543-8A23-2A6E83B95FCD}" type="presParOf" srcId="{0BCBC7A5-B275-364F-AB10-0D4CF97AD08B}" destId="{660C930A-0B69-654C-A18A-6C76AE3AC610}" srcOrd="0" destOrd="0" presId="urn:microsoft.com/office/officeart/2005/8/layout/lProcess3"/>
    <dgm:cxn modelId="{B411249A-5A23-3947-AE16-9F99105F95EC}" type="presParOf" srcId="{660C930A-0B69-654C-A18A-6C76AE3AC610}" destId="{A59BEF0D-5638-4144-A129-7FF34730CF3D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A7F6D5F5-BA8E-AA4D-8014-65B7AE1E3C87}" type="doc">
      <dgm:prSet loTypeId="urn:microsoft.com/office/officeart/2005/8/layout/target3" loCatId="relationship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39FBA73-9255-1541-BE1E-4B673A0A796B}">
      <dgm:prSet/>
      <dgm:spPr/>
      <dgm:t>
        <a:bodyPr/>
        <a:lstStyle/>
        <a:p>
          <a:pPr rtl="0"/>
          <a:r>
            <a:rPr lang="en-US" baseline="0"/>
            <a:t>Bitcoin core is fluid</a:t>
          </a:r>
          <a:endParaRPr lang="en-US"/>
        </a:p>
      </dgm:t>
    </dgm:pt>
    <dgm:pt modelId="{51D290C2-7ACE-DA4E-9DB9-5359C574FF28}" type="parTrans" cxnId="{80300E7D-A5C4-3447-9F6D-DDBCF07559FE}">
      <dgm:prSet/>
      <dgm:spPr/>
      <dgm:t>
        <a:bodyPr/>
        <a:lstStyle/>
        <a:p>
          <a:endParaRPr lang="en-US"/>
        </a:p>
      </dgm:t>
    </dgm:pt>
    <dgm:pt modelId="{C98ED161-790B-F146-93F1-DE30580823C4}" type="sibTrans" cxnId="{80300E7D-A5C4-3447-9F6D-DDBCF07559FE}">
      <dgm:prSet/>
      <dgm:spPr/>
      <dgm:t>
        <a:bodyPr/>
        <a:lstStyle/>
        <a:p>
          <a:endParaRPr lang="en-US"/>
        </a:p>
      </dgm:t>
    </dgm:pt>
    <dgm:pt modelId="{658B364E-0C33-5B49-9C1B-70216DC54542}" type="pres">
      <dgm:prSet presAssocID="{A7F6D5F5-BA8E-AA4D-8014-65B7AE1E3C87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165680D0-20C5-0840-9D07-755DFD577BBD}" type="pres">
      <dgm:prSet presAssocID="{739FBA73-9255-1541-BE1E-4B673A0A796B}" presName="circle1" presStyleLbl="node1" presStyleIdx="0" presStyleCnt="1"/>
      <dgm:spPr/>
    </dgm:pt>
    <dgm:pt modelId="{1E1E1C60-7182-7448-A258-1A63A8C27FAC}" type="pres">
      <dgm:prSet presAssocID="{739FBA73-9255-1541-BE1E-4B673A0A796B}" presName="space" presStyleCnt="0"/>
      <dgm:spPr/>
    </dgm:pt>
    <dgm:pt modelId="{3374FED0-3E4B-924D-9F82-B95929511121}" type="pres">
      <dgm:prSet presAssocID="{739FBA73-9255-1541-BE1E-4B673A0A796B}" presName="rect1" presStyleLbl="alignAcc1" presStyleIdx="0" presStyleCnt="1"/>
      <dgm:spPr/>
    </dgm:pt>
    <dgm:pt modelId="{67F9350C-6045-A144-9565-9E1F31C08C6D}" type="pres">
      <dgm:prSet presAssocID="{739FBA73-9255-1541-BE1E-4B673A0A796B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8B6F6F05-AFFD-7B41-A8B0-EA98FF80F72C}" type="presOf" srcId="{739FBA73-9255-1541-BE1E-4B673A0A796B}" destId="{3374FED0-3E4B-924D-9F82-B95929511121}" srcOrd="0" destOrd="0" presId="urn:microsoft.com/office/officeart/2005/8/layout/target3"/>
    <dgm:cxn modelId="{EBE6E940-822B-2A47-A7D3-E3C3651C1E51}" type="presOf" srcId="{739FBA73-9255-1541-BE1E-4B673A0A796B}" destId="{67F9350C-6045-A144-9565-9E1F31C08C6D}" srcOrd="1" destOrd="0" presId="urn:microsoft.com/office/officeart/2005/8/layout/target3"/>
    <dgm:cxn modelId="{80300E7D-A5C4-3447-9F6D-DDBCF07559FE}" srcId="{A7F6D5F5-BA8E-AA4D-8014-65B7AE1E3C87}" destId="{739FBA73-9255-1541-BE1E-4B673A0A796B}" srcOrd="0" destOrd="0" parTransId="{51D290C2-7ACE-DA4E-9DB9-5359C574FF28}" sibTransId="{C98ED161-790B-F146-93F1-DE30580823C4}"/>
    <dgm:cxn modelId="{42C50E8A-F28E-744F-BEF3-E4485909577F}" type="presOf" srcId="{A7F6D5F5-BA8E-AA4D-8014-65B7AE1E3C87}" destId="{658B364E-0C33-5B49-9C1B-70216DC54542}" srcOrd="0" destOrd="0" presId="urn:microsoft.com/office/officeart/2005/8/layout/target3"/>
    <dgm:cxn modelId="{5C8E2EEC-AC06-2749-ACD8-8ABF1D420F28}" type="presParOf" srcId="{658B364E-0C33-5B49-9C1B-70216DC54542}" destId="{165680D0-20C5-0840-9D07-755DFD577BBD}" srcOrd="0" destOrd="0" presId="urn:microsoft.com/office/officeart/2005/8/layout/target3"/>
    <dgm:cxn modelId="{AD522186-6878-F241-9F64-6D4DDD5E9D14}" type="presParOf" srcId="{658B364E-0C33-5B49-9C1B-70216DC54542}" destId="{1E1E1C60-7182-7448-A258-1A63A8C27FAC}" srcOrd="1" destOrd="0" presId="urn:microsoft.com/office/officeart/2005/8/layout/target3"/>
    <dgm:cxn modelId="{DBC454C5-DEFF-4E4A-B9BA-3872C85A3B24}" type="presParOf" srcId="{658B364E-0C33-5B49-9C1B-70216DC54542}" destId="{3374FED0-3E4B-924D-9F82-B95929511121}" srcOrd="2" destOrd="0" presId="urn:microsoft.com/office/officeart/2005/8/layout/target3"/>
    <dgm:cxn modelId="{82423131-C4C8-6F46-A364-240BA7D99216}" type="presParOf" srcId="{658B364E-0C33-5B49-9C1B-70216DC54542}" destId="{67F9350C-6045-A144-9565-9E1F31C08C6D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094C4A91-B438-5847-B485-AFE1CBA9E732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A27E793-EACA-B949-9128-EDA507DAF096}">
      <dgm:prSet/>
      <dgm:spPr/>
      <dgm:t>
        <a:bodyPr/>
        <a:lstStyle/>
        <a:p>
          <a:pPr rtl="0"/>
          <a:r>
            <a:rPr lang="en-US" dirty="0"/>
            <a:t>All of these algorithms can be upgraded</a:t>
          </a:r>
        </a:p>
      </dgm:t>
    </dgm:pt>
    <dgm:pt modelId="{E54F4A4B-5305-884D-9213-5040D13DEA74}" type="parTrans" cxnId="{1E548F81-BD8C-7742-850A-E45220B4C508}">
      <dgm:prSet/>
      <dgm:spPr/>
      <dgm:t>
        <a:bodyPr/>
        <a:lstStyle/>
        <a:p>
          <a:endParaRPr lang="en-US"/>
        </a:p>
      </dgm:t>
    </dgm:pt>
    <dgm:pt modelId="{C37E9B69-F1C4-1F4C-A152-6C894A78F689}" type="sibTrans" cxnId="{1E548F81-BD8C-7742-850A-E45220B4C508}">
      <dgm:prSet/>
      <dgm:spPr/>
      <dgm:t>
        <a:bodyPr/>
        <a:lstStyle/>
        <a:p>
          <a:endParaRPr lang="en-US"/>
        </a:p>
      </dgm:t>
    </dgm:pt>
    <dgm:pt modelId="{56557B80-CBDC-A140-B80A-C73494A64696}" type="pres">
      <dgm:prSet presAssocID="{094C4A91-B438-5847-B485-AFE1CBA9E732}" presName="linear" presStyleCnt="0">
        <dgm:presLayoutVars>
          <dgm:animLvl val="lvl"/>
          <dgm:resizeHandles val="exact"/>
        </dgm:presLayoutVars>
      </dgm:prSet>
      <dgm:spPr/>
    </dgm:pt>
    <dgm:pt modelId="{5ACE4FAE-524B-3542-8874-3B2D26F4970E}" type="pres">
      <dgm:prSet presAssocID="{1A27E793-EACA-B949-9128-EDA507DAF09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BEB9808-AB2F-424A-A0C7-3F2CCD4E7192}" type="presOf" srcId="{1A27E793-EACA-B949-9128-EDA507DAF096}" destId="{5ACE4FAE-524B-3542-8874-3B2D26F4970E}" srcOrd="0" destOrd="0" presId="urn:microsoft.com/office/officeart/2005/8/layout/vList2"/>
    <dgm:cxn modelId="{1E548F81-BD8C-7742-850A-E45220B4C508}" srcId="{094C4A91-B438-5847-B485-AFE1CBA9E732}" destId="{1A27E793-EACA-B949-9128-EDA507DAF096}" srcOrd="0" destOrd="0" parTransId="{E54F4A4B-5305-884D-9213-5040D13DEA74}" sibTransId="{C37E9B69-F1C4-1F4C-A152-6C894A78F689}"/>
    <dgm:cxn modelId="{C3FAF794-0FF4-534C-A588-A390A7F20A4C}" type="presOf" srcId="{094C4A91-B438-5847-B485-AFE1CBA9E732}" destId="{56557B80-CBDC-A140-B80A-C73494A64696}" srcOrd="0" destOrd="0" presId="urn:microsoft.com/office/officeart/2005/8/layout/vList2"/>
    <dgm:cxn modelId="{46A460C2-A99C-0343-ACD5-DC2911A4C08D}" type="presParOf" srcId="{56557B80-CBDC-A140-B80A-C73494A64696}" destId="{5ACE4FAE-524B-3542-8874-3B2D26F497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20AB14B0-09A6-F44C-B39E-4008999DF94A}" type="doc">
      <dgm:prSet loTypeId="urn:microsoft.com/office/officeart/2005/8/layout/venn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89BE65-538C-194B-950D-BA9DA8E82C56}">
      <dgm:prSet/>
      <dgm:spPr/>
      <dgm:t>
        <a:bodyPr/>
        <a:lstStyle/>
        <a:p>
          <a:pPr rtl="0"/>
          <a:r>
            <a:rPr lang="en-US" dirty="0"/>
            <a:t>At the highest risk of being broken</a:t>
          </a:r>
        </a:p>
      </dgm:t>
    </dgm:pt>
    <dgm:pt modelId="{FC65B2ED-4B9A-9E46-80F4-8394B612F3B1}" type="parTrans" cxnId="{6E0B3C7A-F5DE-BA46-B0C9-114F5AFF06A8}">
      <dgm:prSet/>
      <dgm:spPr/>
      <dgm:t>
        <a:bodyPr/>
        <a:lstStyle/>
        <a:p>
          <a:endParaRPr lang="en-US"/>
        </a:p>
      </dgm:t>
    </dgm:pt>
    <dgm:pt modelId="{FFEED5A8-E0EE-374F-80C1-2B280FEF1314}" type="sibTrans" cxnId="{6E0B3C7A-F5DE-BA46-B0C9-114F5AFF06A8}">
      <dgm:prSet/>
      <dgm:spPr/>
      <dgm:t>
        <a:bodyPr/>
        <a:lstStyle/>
        <a:p>
          <a:endParaRPr lang="en-US"/>
        </a:p>
      </dgm:t>
    </dgm:pt>
    <dgm:pt modelId="{36252B3F-A9EB-A649-962F-65C735DA655D}" type="pres">
      <dgm:prSet presAssocID="{20AB14B0-09A6-F44C-B39E-4008999DF94A}" presName="compositeShape" presStyleCnt="0">
        <dgm:presLayoutVars>
          <dgm:chMax val="7"/>
          <dgm:dir/>
          <dgm:resizeHandles val="exact"/>
        </dgm:presLayoutVars>
      </dgm:prSet>
      <dgm:spPr/>
    </dgm:pt>
    <dgm:pt modelId="{01EB30A6-09ED-5547-A947-12A45B13C183}" type="pres">
      <dgm:prSet presAssocID="{4189BE65-538C-194B-950D-BA9DA8E82C56}" presName="circ1TxSh" presStyleLbl="vennNode1" presStyleIdx="0" presStyleCnt="1" custScaleX="164823"/>
      <dgm:spPr/>
    </dgm:pt>
  </dgm:ptLst>
  <dgm:cxnLst>
    <dgm:cxn modelId="{40655503-D937-6443-B913-AC3DFFF1574C}" type="presOf" srcId="{20AB14B0-09A6-F44C-B39E-4008999DF94A}" destId="{36252B3F-A9EB-A649-962F-65C735DA655D}" srcOrd="0" destOrd="0" presId="urn:microsoft.com/office/officeart/2005/8/layout/venn1"/>
    <dgm:cxn modelId="{6E0B3C7A-F5DE-BA46-B0C9-114F5AFF06A8}" srcId="{20AB14B0-09A6-F44C-B39E-4008999DF94A}" destId="{4189BE65-538C-194B-950D-BA9DA8E82C56}" srcOrd="0" destOrd="0" parTransId="{FC65B2ED-4B9A-9E46-80F4-8394B612F3B1}" sibTransId="{FFEED5A8-E0EE-374F-80C1-2B280FEF1314}"/>
    <dgm:cxn modelId="{1F8C5BAB-A625-2040-941A-DED32076B4BC}" type="presOf" srcId="{4189BE65-538C-194B-950D-BA9DA8E82C56}" destId="{01EB30A6-09ED-5547-A947-12A45B13C183}" srcOrd="0" destOrd="0" presId="urn:microsoft.com/office/officeart/2005/8/layout/venn1"/>
    <dgm:cxn modelId="{F68D232A-F809-AA48-A5E9-E1E9AA89D65F}" type="presParOf" srcId="{36252B3F-A9EB-A649-962F-65C735DA655D}" destId="{01EB30A6-09ED-5547-A947-12A45B13C183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20AB14B0-09A6-F44C-B39E-4008999DF94A}" type="doc">
      <dgm:prSet loTypeId="urn:microsoft.com/office/officeart/2005/8/layout/venn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89BE65-538C-194B-950D-BA9DA8E82C56}">
      <dgm:prSet/>
      <dgm:spPr/>
      <dgm:t>
        <a:bodyPr/>
        <a:lstStyle/>
        <a:p>
          <a:pPr rtl="0"/>
          <a:r>
            <a:rPr lang="en-US" dirty="0"/>
            <a:t>At the highest risk of being broken</a:t>
          </a:r>
        </a:p>
      </dgm:t>
    </dgm:pt>
    <dgm:pt modelId="{FC65B2ED-4B9A-9E46-80F4-8394B612F3B1}" type="parTrans" cxnId="{6E0B3C7A-F5DE-BA46-B0C9-114F5AFF06A8}">
      <dgm:prSet/>
      <dgm:spPr/>
      <dgm:t>
        <a:bodyPr/>
        <a:lstStyle/>
        <a:p>
          <a:endParaRPr lang="en-US"/>
        </a:p>
      </dgm:t>
    </dgm:pt>
    <dgm:pt modelId="{FFEED5A8-E0EE-374F-80C1-2B280FEF1314}" type="sibTrans" cxnId="{6E0B3C7A-F5DE-BA46-B0C9-114F5AFF06A8}">
      <dgm:prSet/>
      <dgm:spPr/>
      <dgm:t>
        <a:bodyPr/>
        <a:lstStyle/>
        <a:p>
          <a:endParaRPr lang="en-US"/>
        </a:p>
      </dgm:t>
    </dgm:pt>
    <dgm:pt modelId="{175FEF2F-ADF0-B845-8B48-BC3A71E6B257}">
      <dgm:prSet/>
      <dgm:spPr/>
      <dgm:t>
        <a:bodyPr/>
        <a:lstStyle/>
        <a:p>
          <a:pPr rtl="0"/>
          <a:r>
            <a:rPr lang="en-US" dirty="0"/>
            <a:t>ECDSA</a:t>
          </a:r>
          <a:r>
            <a:rPr lang="en-US" baseline="0" dirty="0"/>
            <a:t> SECP256K1</a:t>
          </a:r>
          <a:endParaRPr lang="en-US" dirty="0"/>
        </a:p>
      </dgm:t>
    </dgm:pt>
    <dgm:pt modelId="{A5CABFC4-C7BC-5A40-9A6C-DB8030920273}" type="parTrans" cxnId="{57355EE0-6151-804E-8B81-72879F60D9CD}">
      <dgm:prSet/>
      <dgm:spPr/>
      <dgm:t>
        <a:bodyPr/>
        <a:lstStyle/>
        <a:p>
          <a:endParaRPr lang="en-US"/>
        </a:p>
      </dgm:t>
    </dgm:pt>
    <dgm:pt modelId="{82118BA1-7EBC-E34E-9408-BB49D011AFFE}" type="sibTrans" cxnId="{57355EE0-6151-804E-8B81-72879F60D9CD}">
      <dgm:prSet/>
      <dgm:spPr/>
      <dgm:t>
        <a:bodyPr/>
        <a:lstStyle/>
        <a:p>
          <a:endParaRPr lang="en-US"/>
        </a:p>
      </dgm:t>
    </dgm:pt>
    <dgm:pt modelId="{36252B3F-A9EB-A649-962F-65C735DA655D}" type="pres">
      <dgm:prSet presAssocID="{20AB14B0-09A6-F44C-B39E-4008999DF94A}" presName="compositeShape" presStyleCnt="0">
        <dgm:presLayoutVars>
          <dgm:chMax val="7"/>
          <dgm:dir/>
          <dgm:resizeHandles val="exact"/>
        </dgm:presLayoutVars>
      </dgm:prSet>
      <dgm:spPr/>
    </dgm:pt>
    <dgm:pt modelId="{DA6BC7C3-73A3-F44D-B4C2-7798C6BE2A33}" type="pres">
      <dgm:prSet presAssocID="{4189BE65-538C-194B-950D-BA9DA8E82C56}" presName="circ1" presStyleLbl="vennNode1" presStyleIdx="0" presStyleCnt="2"/>
      <dgm:spPr/>
    </dgm:pt>
    <dgm:pt modelId="{6C28AD15-4E5E-EC41-9D08-E661857584F4}" type="pres">
      <dgm:prSet presAssocID="{4189BE65-538C-194B-950D-BA9DA8E82C5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6A2538D-B1EC-2B48-9282-4068391244CF}" type="pres">
      <dgm:prSet presAssocID="{175FEF2F-ADF0-B845-8B48-BC3A71E6B257}" presName="circ2" presStyleLbl="vennNode1" presStyleIdx="1" presStyleCnt="2"/>
      <dgm:spPr/>
    </dgm:pt>
    <dgm:pt modelId="{7B0F9CDA-657D-094A-A786-9C8F51A67607}" type="pres">
      <dgm:prSet presAssocID="{175FEF2F-ADF0-B845-8B48-BC3A71E6B25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676D559-67C4-4D48-81EE-B1A07333A385}" type="presOf" srcId="{175FEF2F-ADF0-B845-8B48-BC3A71E6B257}" destId="{7B0F9CDA-657D-094A-A786-9C8F51A67607}" srcOrd="1" destOrd="0" presId="urn:microsoft.com/office/officeart/2005/8/layout/venn1"/>
    <dgm:cxn modelId="{75F0685F-EB21-F74E-9B4B-FEF5684AC312}" type="presOf" srcId="{175FEF2F-ADF0-B845-8B48-BC3A71E6B257}" destId="{66A2538D-B1EC-2B48-9282-4068391244CF}" srcOrd="0" destOrd="0" presId="urn:microsoft.com/office/officeart/2005/8/layout/venn1"/>
    <dgm:cxn modelId="{8B83F176-CBD2-714D-AAAD-099344065991}" type="presOf" srcId="{20AB14B0-09A6-F44C-B39E-4008999DF94A}" destId="{36252B3F-A9EB-A649-962F-65C735DA655D}" srcOrd="0" destOrd="0" presId="urn:microsoft.com/office/officeart/2005/8/layout/venn1"/>
    <dgm:cxn modelId="{6E0B3C7A-F5DE-BA46-B0C9-114F5AFF06A8}" srcId="{20AB14B0-09A6-F44C-B39E-4008999DF94A}" destId="{4189BE65-538C-194B-950D-BA9DA8E82C56}" srcOrd="0" destOrd="0" parTransId="{FC65B2ED-4B9A-9E46-80F4-8394B612F3B1}" sibTransId="{FFEED5A8-E0EE-374F-80C1-2B280FEF1314}"/>
    <dgm:cxn modelId="{13011790-E75C-AD43-B2A0-819BB3EBC9FA}" type="presOf" srcId="{4189BE65-538C-194B-950D-BA9DA8E82C56}" destId="{DA6BC7C3-73A3-F44D-B4C2-7798C6BE2A33}" srcOrd="0" destOrd="0" presId="urn:microsoft.com/office/officeart/2005/8/layout/venn1"/>
    <dgm:cxn modelId="{FB6C87CA-37B9-6C4B-827E-F576C3819820}" type="presOf" srcId="{4189BE65-538C-194B-950D-BA9DA8E82C56}" destId="{6C28AD15-4E5E-EC41-9D08-E661857584F4}" srcOrd="1" destOrd="0" presId="urn:microsoft.com/office/officeart/2005/8/layout/venn1"/>
    <dgm:cxn modelId="{57355EE0-6151-804E-8B81-72879F60D9CD}" srcId="{20AB14B0-09A6-F44C-B39E-4008999DF94A}" destId="{175FEF2F-ADF0-B845-8B48-BC3A71E6B257}" srcOrd="1" destOrd="0" parTransId="{A5CABFC4-C7BC-5A40-9A6C-DB8030920273}" sibTransId="{82118BA1-7EBC-E34E-9408-BB49D011AFFE}"/>
    <dgm:cxn modelId="{B7690EB6-D69C-A64B-A33C-B17BC71A88E1}" type="presParOf" srcId="{36252B3F-A9EB-A649-962F-65C735DA655D}" destId="{DA6BC7C3-73A3-F44D-B4C2-7798C6BE2A33}" srcOrd="0" destOrd="0" presId="urn:microsoft.com/office/officeart/2005/8/layout/venn1"/>
    <dgm:cxn modelId="{C645B305-759E-6046-AAA1-336E5D5B10A9}" type="presParOf" srcId="{36252B3F-A9EB-A649-962F-65C735DA655D}" destId="{6C28AD15-4E5E-EC41-9D08-E661857584F4}" srcOrd="1" destOrd="0" presId="urn:microsoft.com/office/officeart/2005/8/layout/venn1"/>
    <dgm:cxn modelId="{985EA9BC-8E60-5147-8D01-6DCE20771B3B}" type="presParOf" srcId="{36252B3F-A9EB-A649-962F-65C735DA655D}" destId="{66A2538D-B1EC-2B48-9282-4068391244CF}" srcOrd="2" destOrd="0" presId="urn:microsoft.com/office/officeart/2005/8/layout/venn1"/>
    <dgm:cxn modelId="{F6ACEB57-3B9A-E345-8175-C220718AB2E3}" type="presParOf" srcId="{36252B3F-A9EB-A649-962F-65C735DA655D}" destId="{7B0F9CDA-657D-094A-A786-9C8F51A67607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20AB14B0-09A6-F44C-B39E-4008999DF94A}" type="doc">
      <dgm:prSet loTypeId="urn:microsoft.com/office/officeart/2005/8/layout/venn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0CFE9A-3E7D-074C-93D6-0D17E8F62160}">
      <dgm:prSet/>
      <dgm:spPr/>
      <dgm:t>
        <a:bodyPr/>
        <a:lstStyle/>
        <a:p>
          <a:pPr rtl="0"/>
          <a:r>
            <a:rPr lang="en-US" dirty="0">
              <a:latin typeface="Andale Mono" charset="0"/>
              <a:ea typeface="Andale Mono" charset="0"/>
              <a:cs typeface="Andale Mono" charset="0"/>
            </a:rPr>
            <a:t>Lattice</a:t>
          </a:r>
          <a:r>
            <a:rPr lang="en-US" baseline="0" dirty="0">
              <a:latin typeface="Andale Mono" charset="0"/>
              <a:ea typeface="Andale Mono" charset="0"/>
              <a:cs typeface="Andale Mono" charset="0"/>
            </a:rPr>
            <a:t>-based Cryptography</a:t>
          </a:r>
          <a:endParaRPr lang="en-US" dirty="0">
            <a:latin typeface="Andale Mono" charset="0"/>
            <a:ea typeface="Andale Mono" charset="0"/>
            <a:cs typeface="Andale Mono" charset="0"/>
          </a:endParaRPr>
        </a:p>
      </dgm:t>
    </dgm:pt>
    <dgm:pt modelId="{06313898-4BFF-944B-BCFA-29AB63CAC8B4}" type="parTrans" cxnId="{1CB6B249-1660-9847-904D-7F87E812A614}">
      <dgm:prSet/>
      <dgm:spPr/>
      <dgm:t>
        <a:bodyPr/>
        <a:lstStyle/>
        <a:p>
          <a:endParaRPr lang="en-US"/>
        </a:p>
      </dgm:t>
    </dgm:pt>
    <dgm:pt modelId="{10FBCD9E-7C92-0B4E-97FB-6F57AF91EC02}" type="sibTrans" cxnId="{1CB6B249-1660-9847-904D-7F87E812A614}">
      <dgm:prSet/>
      <dgm:spPr/>
      <dgm:t>
        <a:bodyPr/>
        <a:lstStyle/>
        <a:p>
          <a:endParaRPr lang="en-US"/>
        </a:p>
      </dgm:t>
    </dgm:pt>
    <dgm:pt modelId="{36252B3F-A9EB-A649-962F-65C735DA655D}" type="pres">
      <dgm:prSet presAssocID="{20AB14B0-09A6-F44C-B39E-4008999DF94A}" presName="compositeShape" presStyleCnt="0">
        <dgm:presLayoutVars>
          <dgm:chMax val="7"/>
          <dgm:dir/>
          <dgm:resizeHandles val="exact"/>
        </dgm:presLayoutVars>
      </dgm:prSet>
      <dgm:spPr/>
    </dgm:pt>
    <dgm:pt modelId="{235AAEA1-44A2-2F42-B5E2-191DE728EC48}" type="pres">
      <dgm:prSet presAssocID="{F90CFE9A-3E7D-074C-93D6-0D17E8F62160}" presName="circ1TxSh" presStyleLbl="vennNode1" presStyleIdx="0" presStyleCnt="1" custScaleX="91967" custScaleY="68403"/>
      <dgm:spPr/>
    </dgm:pt>
  </dgm:ptLst>
  <dgm:cxnLst>
    <dgm:cxn modelId="{6BCA5F39-6C20-FD4A-8DA3-FE4FA09F7D28}" type="presOf" srcId="{20AB14B0-09A6-F44C-B39E-4008999DF94A}" destId="{36252B3F-A9EB-A649-962F-65C735DA655D}" srcOrd="0" destOrd="0" presId="urn:microsoft.com/office/officeart/2005/8/layout/venn1"/>
    <dgm:cxn modelId="{1CB6B249-1660-9847-904D-7F87E812A614}" srcId="{20AB14B0-09A6-F44C-B39E-4008999DF94A}" destId="{F90CFE9A-3E7D-074C-93D6-0D17E8F62160}" srcOrd="0" destOrd="0" parTransId="{06313898-4BFF-944B-BCFA-29AB63CAC8B4}" sibTransId="{10FBCD9E-7C92-0B4E-97FB-6F57AF91EC02}"/>
    <dgm:cxn modelId="{FF7C967C-58E7-AA43-814E-AB410D3E6BB1}" type="presOf" srcId="{F90CFE9A-3E7D-074C-93D6-0D17E8F62160}" destId="{235AAEA1-44A2-2F42-B5E2-191DE728EC48}" srcOrd="0" destOrd="0" presId="urn:microsoft.com/office/officeart/2005/8/layout/venn1"/>
    <dgm:cxn modelId="{6EEB307C-4C26-0F4F-AAF9-0D22F1C0786C}" type="presParOf" srcId="{36252B3F-A9EB-A649-962F-65C735DA655D}" destId="{235AAEA1-44A2-2F42-B5E2-191DE728EC48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20AB14B0-09A6-F44C-B39E-4008999DF94A}" type="doc">
      <dgm:prSet loTypeId="urn:microsoft.com/office/officeart/2005/8/layout/venn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5FEF2F-ADF0-B845-8B48-BC3A71E6B257}">
      <dgm:prSet/>
      <dgm:spPr/>
      <dgm:t>
        <a:bodyPr/>
        <a:lstStyle/>
        <a:p>
          <a:pPr rtl="0"/>
          <a:r>
            <a:rPr lang="en-US" dirty="0" err="1">
              <a:latin typeface="Andale Mono" charset="0"/>
              <a:ea typeface="Andale Mono" charset="0"/>
              <a:cs typeface="Andale Mono" charset="0"/>
            </a:rPr>
            <a:t>Supersingular</a:t>
          </a:r>
          <a:endParaRPr lang="en-US" dirty="0">
            <a:latin typeface="Andale Mono" charset="0"/>
            <a:ea typeface="Andale Mono" charset="0"/>
            <a:cs typeface="Andale Mono" charset="0"/>
          </a:endParaRPr>
        </a:p>
        <a:p>
          <a:pPr rtl="0"/>
          <a:r>
            <a:rPr lang="en-US" dirty="0">
              <a:latin typeface="Andale Mono" charset="0"/>
              <a:ea typeface="Andale Mono" charset="0"/>
              <a:cs typeface="Andale Mono" charset="0"/>
            </a:rPr>
            <a:t>Isogeny key</a:t>
          </a:r>
        </a:p>
        <a:p>
          <a:pPr rtl="0"/>
          <a:r>
            <a:rPr lang="en-US" dirty="0">
              <a:latin typeface="Andale Mono" charset="0"/>
              <a:ea typeface="Andale Mono" charset="0"/>
              <a:cs typeface="Andale Mono" charset="0"/>
            </a:rPr>
            <a:t>exchange</a:t>
          </a:r>
        </a:p>
      </dgm:t>
    </dgm:pt>
    <dgm:pt modelId="{A5CABFC4-C7BC-5A40-9A6C-DB8030920273}" type="parTrans" cxnId="{57355EE0-6151-804E-8B81-72879F60D9CD}">
      <dgm:prSet/>
      <dgm:spPr/>
      <dgm:t>
        <a:bodyPr/>
        <a:lstStyle/>
        <a:p>
          <a:endParaRPr lang="en-US"/>
        </a:p>
      </dgm:t>
    </dgm:pt>
    <dgm:pt modelId="{82118BA1-7EBC-E34E-9408-BB49D011AFFE}" type="sibTrans" cxnId="{57355EE0-6151-804E-8B81-72879F60D9CD}">
      <dgm:prSet/>
      <dgm:spPr/>
      <dgm:t>
        <a:bodyPr/>
        <a:lstStyle/>
        <a:p>
          <a:endParaRPr lang="en-US"/>
        </a:p>
      </dgm:t>
    </dgm:pt>
    <dgm:pt modelId="{F90CFE9A-3E7D-074C-93D6-0D17E8F62160}">
      <dgm:prSet/>
      <dgm:spPr/>
      <dgm:t>
        <a:bodyPr/>
        <a:lstStyle/>
        <a:p>
          <a:pPr rtl="0"/>
          <a:r>
            <a:rPr lang="en-US" dirty="0">
              <a:latin typeface="Andale Mono" charset="0"/>
              <a:ea typeface="Andale Mono" charset="0"/>
              <a:cs typeface="Andale Mono" charset="0"/>
            </a:rPr>
            <a:t>Lattice</a:t>
          </a:r>
          <a:r>
            <a:rPr lang="en-US" baseline="0" dirty="0">
              <a:latin typeface="Andale Mono" charset="0"/>
              <a:ea typeface="Andale Mono" charset="0"/>
              <a:cs typeface="Andale Mono" charset="0"/>
            </a:rPr>
            <a:t>-based Cryptography</a:t>
          </a:r>
          <a:endParaRPr lang="en-US" dirty="0">
            <a:latin typeface="Andale Mono" charset="0"/>
            <a:ea typeface="Andale Mono" charset="0"/>
            <a:cs typeface="Andale Mono" charset="0"/>
          </a:endParaRPr>
        </a:p>
      </dgm:t>
    </dgm:pt>
    <dgm:pt modelId="{06313898-4BFF-944B-BCFA-29AB63CAC8B4}" type="parTrans" cxnId="{1CB6B249-1660-9847-904D-7F87E812A614}">
      <dgm:prSet/>
      <dgm:spPr/>
      <dgm:t>
        <a:bodyPr/>
        <a:lstStyle/>
        <a:p>
          <a:endParaRPr lang="en-US"/>
        </a:p>
      </dgm:t>
    </dgm:pt>
    <dgm:pt modelId="{10FBCD9E-7C92-0B4E-97FB-6F57AF91EC02}" type="sibTrans" cxnId="{1CB6B249-1660-9847-904D-7F87E812A614}">
      <dgm:prSet/>
      <dgm:spPr/>
      <dgm:t>
        <a:bodyPr/>
        <a:lstStyle/>
        <a:p>
          <a:endParaRPr lang="en-US"/>
        </a:p>
      </dgm:t>
    </dgm:pt>
    <dgm:pt modelId="{36252B3F-A9EB-A649-962F-65C735DA655D}" type="pres">
      <dgm:prSet presAssocID="{20AB14B0-09A6-F44C-B39E-4008999DF94A}" presName="compositeShape" presStyleCnt="0">
        <dgm:presLayoutVars>
          <dgm:chMax val="7"/>
          <dgm:dir/>
          <dgm:resizeHandles val="exact"/>
        </dgm:presLayoutVars>
      </dgm:prSet>
      <dgm:spPr/>
    </dgm:pt>
    <dgm:pt modelId="{6EA5EDE5-A92D-7844-8829-2664A4E5DA57}" type="pres">
      <dgm:prSet presAssocID="{175FEF2F-ADF0-B845-8B48-BC3A71E6B257}" presName="circ1" presStyleLbl="vennNode1" presStyleIdx="0" presStyleCnt="2" custScaleX="83286" custScaleY="72902" custLinFactNeighborX="-413" custLinFactNeighborY="619"/>
      <dgm:spPr/>
    </dgm:pt>
    <dgm:pt modelId="{10568901-5AD7-EA41-96A7-08C43E89F59D}" type="pres">
      <dgm:prSet presAssocID="{175FEF2F-ADF0-B845-8B48-BC3A71E6B25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13A1A5A-A0C0-AF49-9145-EBAC7DC5A517}" type="pres">
      <dgm:prSet presAssocID="{F90CFE9A-3E7D-074C-93D6-0D17E8F62160}" presName="circ2" presStyleLbl="vennNode1" presStyleIdx="1" presStyleCnt="2" custScaleX="87395" custScaleY="74508"/>
      <dgm:spPr/>
    </dgm:pt>
    <dgm:pt modelId="{C935854A-177F-7348-95A4-B16B85C1E62A}" type="pres">
      <dgm:prSet presAssocID="{F90CFE9A-3E7D-074C-93D6-0D17E8F6216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76A3433-3FF7-A343-9357-A33DFD7B117C}" type="presOf" srcId="{F90CFE9A-3E7D-074C-93D6-0D17E8F62160}" destId="{D13A1A5A-A0C0-AF49-9145-EBAC7DC5A517}" srcOrd="0" destOrd="0" presId="urn:microsoft.com/office/officeart/2005/8/layout/venn1"/>
    <dgm:cxn modelId="{C670683C-3208-A84B-9B91-2F1B06FDA047}" type="presOf" srcId="{20AB14B0-09A6-F44C-B39E-4008999DF94A}" destId="{36252B3F-A9EB-A649-962F-65C735DA655D}" srcOrd="0" destOrd="0" presId="urn:microsoft.com/office/officeart/2005/8/layout/venn1"/>
    <dgm:cxn modelId="{1CB6B249-1660-9847-904D-7F87E812A614}" srcId="{20AB14B0-09A6-F44C-B39E-4008999DF94A}" destId="{F90CFE9A-3E7D-074C-93D6-0D17E8F62160}" srcOrd="1" destOrd="0" parTransId="{06313898-4BFF-944B-BCFA-29AB63CAC8B4}" sibTransId="{10FBCD9E-7C92-0B4E-97FB-6F57AF91EC02}"/>
    <dgm:cxn modelId="{179F379C-B388-3D43-AD92-92D3ADA0C860}" type="presOf" srcId="{F90CFE9A-3E7D-074C-93D6-0D17E8F62160}" destId="{C935854A-177F-7348-95A4-B16B85C1E62A}" srcOrd="1" destOrd="0" presId="urn:microsoft.com/office/officeart/2005/8/layout/venn1"/>
    <dgm:cxn modelId="{917D5EB0-F6ED-E544-AB6C-79083491E120}" type="presOf" srcId="{175FEF2F-ADF0-B845-8B48-BC3A71E6B257}" destId="{6EA5EDE5-A92D-7844-8829-2664A4E5DA57}" srcOrd="0" destOrd="0" presId="urn:microsoft.com/office/officeart/2005/8/layout/venn1"/>
    <dgm:cxn modelId="{57355EE0-6151-804E-8B81-72879F60D9CD}" srcId="{20AB14B0-09A6-F44C-B39E-4008999DF94A}" destId="{175FEF2F-ADF0-B845-8B48-BC3A71E6B257}" srcOrd="0" destOrd="0" parTransId="{A5CABFC4-C7BC-5A40-9A6C-DB8030920273}" sibTransId="{82118BA1-7EBC-E34E-9408-BB49D011AFFE}"/>
    <dgm:cxn modelId="{91D4B2F4-0BB1-3C4F-9993-DA568B2BB005}" type="presOf" srcId="{175FEF2F-ADF0-B845-8B48-BC3A71E6B257}" destId="{10568901-5AD7-EA41-96A7-08C43E89F59D}" srcOrd="1" destOrd="0" presId="urn:microsoft.com/office/officeart/2005/8/layout/venn1"/>
    <dgm:cxn modelId="{9AF61759-C963-1C4D-875C-34139E2FA41A}" type="presParOf" srcId="{36252B3F-A9EB-A649-962F-65C735DA655D}" destId="{6EA5EDE5-A92D-7844-8829-2664A4E5DA57}" srcOrd="0" destOrd="0" presId="urn:microsoft.com/office/officeart/2005/8/layout/venn1"/>
    <dgm:cxn modelId="{74DE8B1F-6054-0F40-A700-66088D45601C}" type="presParOf" srcId="{36252B3F-A9EB-A649-962F-65C735DA655D}" destId="{10568901-5AD7-EA41-96A7-08C43E89F59D}" srcOrd="1" destOrd="0" presId="urn:microsoft.com/office/officeart/2005/8/layout/venn1"/>
    <dgm:cxn modelId="{AD5EDEC0-3547-4641-82C5-E913DA439980}" type="presParOf" srcId="{36252B3F-A9EB-A649-962F-65C735DA655D}" destId="{D13A1A5A-A0C0-AF49-9145-EBAC7DC5A517}" srcOrd="2" destOrd="0" presId="urn:microsoft.com/office/officeart/2005/8/layout/venn1"/>
    <dgm:cxn modelId="{B6ED0078-1D22-8F43-AC33-25E3DA1836DC}" type="presParOf" srcId="{36252B3F-A9EB-A649-962F-65C735DA655D}" destId="{C935854A-177F-7348-95A4-B16B85C1E62A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20AB14B0-09A6-F44C-B39E-4008999DF94A}" type="doc">
      <dgm:prSet loTypeId="urn:microsoft.com/office/officeart/2005/8/layout/venn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5FEF2F-ADF0-B845-8B48-BC3A71E6B257}">
      <dgm:prSet/>
      <dgm:spPr/>
      <dgm:t>
        <a:bodyPr/>
        <a:lstStyle/>
        <a:p>
          <a:pPr rtl="0"/>
          <a:r>
            <a:rPr lang="en-US" dirty="0" err="1">
              <a:latin typeface="Andale Mono" charset="0"/>
              <a:ea typeface="Andale Mono" charset="0"/>
              <a:cs typeface="Andale Mono" charset="0"/>
            </a:rPr>
            <a:t>Supersingular</a:t>
          </a:r>
          <a:endParaRPr lang="en-US" dirty="0">
            <a:latin typeface="Andale Mono" charset="0"/>
            <a:ea typeface="Andale Mono" charset="0"/>
            <a:cs typeface="Andale Mono" charset="0"/>
          </a:endParaRPr>
        </a:p>
        <a:p>
          <a:pPr rtl="0"/>
          <a:r>
            <a:rPr lang="en-US" dirty="0">
              <a:latin typeface="Andale Mono" charset="0"/>
              <a:ea typeface="Andale Mono" charset="0"/>
              <a:cs typeface="Andale Mono" charset="0"/>
            </a:rPr>
            <a:t>Isogeny key</a:t>
          </a:r>
        </a:p>
        <a:p>
          <a:pPr rtl="0"/>
          <a:r>
            <a:rPr lang="en-US" dirty="0">
              <a:latin typeface="Andale Mono" charset="0"/>
              <a:ea typeface="Andale Mono" charset="0"/>
              <a:cs typeface="Andale Mono" charset="0"/>
            </a:rPr>
            <a:t>exchange</a:t>
          </a:r>
        </a:p>
      </dgm:t>
    </dgm:pt>
    <dgm:pt modelId="{82118BA1-7EBC-E34E-9408-BB49D011AFFE}" type="sibTrans" cxnId="{57355EE0-6151-804E-8B81-72879F60D9CD}">
      <dgm:prSet/>
      <dgm:spPr/>
      <dgm:t>
        <a:bodyPr/>
        <a:lstStyle/>
        <a:p>
          <a:endParaRPr lang="en-US"/>
        </a:p>
      </dgm:t>
    </dgm:pt>
    <dgm:pt modelId="{A5CABFC4-C7BC-5A40-9A6C-DB8030920273}" type="parTrans" cxnId="{57355EE0-6151-804E-8B81-72879F60D9CD}">
      <dgm:prSet/>
      <dgm:spPr/>
      <dgm:t>
        <a:bodyPr/>
        <a:lstStyle/>
        <a:p>
          <a:endParaRPr lang="en-US"/>
        </a:p>
      </dgm:t>
    </dgm:pt>
    <dgm:pt modelId="{F90CFE9A-3E7D-074C-93D6-0D17E8F62160}">
      <dgm:prSet/>
      <dgm:spPr/>
      <dgm:t>
        <a:bodyPr/>
        <a:lstStyle/>
        <a:p>
          <a:pPr rtl="0"/>
          <a:r>
            <a:rPr lang="en-US" dirty="0">
              <a:latin typeface="Andale Mono" charset="0"/>
              <a:ea typeface="Andale Mono" charset="0"/>
              <a:cs typeface="Andale Mono" charset="0"/>
            </a:rPr>
            <a:t>Lattice</a:t>
          </a:r>
          <a:r>
            <a:rPr lang="en-US" baseline="0" dirty="0">
              <a:latin typeface="Andale Mono" charset="0"/>
              <a:ea typeface="Andale Mono" charset="0"/>
              <a:cs typeface="Andale Mono" charset="0"/>
            </a:rPr>
            <a:t>-based Cryptography</a:t>
          </a:r>
          <a:endParaRPr lang="en-US" dirty="0">
            <a:latin typeface="Andale Mono" charset="0"/>
            <a:ea typeface="Andale Mono" charset="0"/>
            <a:cs typeface="Andale Mono" charset="0"/>
          </a:endParaRPr>
        </a:p>
      </dgm:t>
    </dgm:pt>
    <dgm:pt modelId="{10FBCD9E-7C92-0B4E-97FB-6F57AF91EC02}" type="sibTrans" cxnId="{1CB6B249-1660-9847-904D-7F87E812A614}">
      <dgm:prSet/>
      <dgm:spPr/>
      <dgm:t>
        <a:bodyPr/>
        <a:lstStyle/>
        <a:p>
          <a:endParaRPr lang="en-US"/>
        </a:p>
      </dgm:t>
    </dgm:pt>
    <dgm:pt modelId="{06313898-4BFF-944B-BCFA-29AB63CAC8B4}" type="parTrans" cxnId="{1CB6B249-1660-9847-904D-7F87E812A614}">
      <dgm:prSet/>
      <dgm:spPr/>
      <dgm:t>
        <a:bodyPr/>
        <a:lstStyle/>
        <a:p>
          <a:endParaRPr lang="en-US"/>
        </a:p>
      </dgm:t>
    </dgm:pt>
    <dgm:pt modelId="{31AF6EEA-A31C-A343-8C8B-77B87B9BE5A4}">
      <dgm:prSet/>
      <dgm:spPr/>
      <dgm:t>
        <a:bodyPr/>
        <a:lstStyle/>
        <a:p>
          <a:r>
            <a:rPr lang="en-US" dirty="0" err="1"/>
            <a:t>McEliece</a:t>
          </a:r>
          <a:endParaRPr lang="en-US" dirty="0"/>
        </a:p>
      </dgm:t>
    </dgm:pt>
    <dgm:pt modelId="{C56BBDD3-8130-F54E-9EB7-84D55620411B}" type="sibTrans" cxnId="{813748D2-2880-194B-A983-D714259258D1}">
      <dgm:prSet/>
      <dgm:spPr/>
      <dgm:t>
        <a:bodyPr/>
        <a:lstStyle/>
        <a:p>
          <a:endParaRPr lang="en-US"/>
        </a:p>
      </dgm:t>
    </dgm:pt>
    <dgm:pt modelId="{E21B3C20-4944-514E-8A33-1D5CF2C08BB3}" type="parTrans" cxnId="{813748D2-2880-194B-A983-D714259258D1}">
      <dgm:prSet/>
      <dgm:spPr/>
      <dgm:t>
        <a:bodyPr/>
        <a:lstStyle/>
        <a:p>
          <a:endParaRPr lang="en-US"/>
        </a:p>
      </dgm:t>
    </dgm:pt>
    <dgm:pt modelId="{36252B3F-A9EB-A649-962F-65C735DA655D}" type="pres">
      <dgm:prSet presAssocID="{20AB14B0-09A6-F44C-B39E-4008999DF94A}" presName="compositeShape" presStyleCnt="0">
        <dgm:presLayoutVars>
          <dgm:chMax val="7"/>
          <dgm:dir/>
          <dgm:resizeHandles val="exact"/>
        </dgm:presLayoutVars>
      </dgm:prSet>
      <dgm:spPr/>
    </dgm:pt>
    <dgm:pt modelId="{6EA5EDE5-A92D-7844-8829-2664A4E5DA57}" type="pres">
      <dgm:prSet presAssocID="{175FEF2F-ADF0-B845-8B48-BC3A71E6B257}" presName="circ1" presStyleLbl="vennNode1" presStyleIdx="0" presStyleCnt="3" custScaleX="83286" custScaleY="72902" custLinFactNeighborX="-413" custLinFactNeighborY="619"/>
      <dgm:spPr/>
    </dgm:pt>
    <dgm:pt modelId="{10568901-5AD7-EA41-96A7-08C43E89F59D}" type="pres">
      <dgm:prSet presAssocID="{175FEF2F-ADF0-B845-8B48-BC3A71E6B25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13A1A5A-A0C0-AF49-9145-EBAC7DC5A517}" type="pres">
      <dgm:prSet presAssocID="{F90CFE9A-3E7D-074C-93D6-0D17E8F62160}" presName="circ2" presStyleLbl="vennNode1" presStyleIdx="1" presStyleCnt="3" custScaleX="87395" custScaleY="74508"/>
      <dgm:spPr/>
    </dgm:pt>
    <dgm:pt modelId="{C935854A-177F-7348-95A4-B16B85C1E62A}" type="pres">
      <dgm:prSet presAssocID="{F90CFE9A-3E7D-074C-93D6-0D17E8F6216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DCD1E25-B71D-F140-8BFA-1525B39EF9E1}" type="pres">
      <dgm:prSet presAssocID="{31AF6EEA-A31C-A343-8C8B-77B87B9BE5A4}" presName="circ3" presStyleLbl="vennNode1" presStyleIdx="2" presStyleCnt="3"/>
      <dgm:spPr/>
    </dgm:pt>
    <dgm:pt modelId="{7B64AA82-6380-4245-8576-C0DD8162C4A0}" type="pres">
      <dgm:prSet presAssocID="{31AF6EEA-A31C-A343-8C8B-77B87B9BE5A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28BD2C10-AD36-3E48-A443-49E8F9307C74}" type="presOf" srcId="{F90CFE9A-3E7D-074C-93D6-0D17E8F62160}" destId="{C935854A-177F-7348-95A4-B16B85C1E62A}" srcOrd="1" destOrd="0" presId="urn:microsoft.com/office/officeart/2005/8/layout/venn1"/>
    <dgm:cxn modelId="{D1805111-F82C-0F43-B1A4-30402DA06A7B}" type="presOf" srcId="{F90CFE9A-3E7D-074C-93D6-0D17E8F62160}" destId="{D13A1A5A-A0C0-AF49-9145-EBAC7DC5A517}" srcOrd="0" destOrd="0" presId="urn:microsoft.com/office/officeart/2005/8/layout/venn1"/>
    <dgm:cxn modelId="{0891FF16-BE77-D44D-80A9-671726CC7367}" type="presOf" srcId="{175FEF2F-ADF0-B845-8B48-BC3A71E6B257}" destId="{6EA5EDE5-A92D-7844-8829-2664A4E5DA57}" srcOrd="0" destOrd="0" presId="urn:microsoft.com/office/officeart/2005/8/layout/venn1"/>
    <dgm:cxn modelId="{1CB6B249-1660-9847-904D-7F87E812A614}" srcId="{20AB14B0-09A6-F44C-B39E-4008999DF94A}" destId="{F90CFE9A-3E7D-074C-93D6-0D17E8F62160}" srcOrd="1" destOrd="0" parTransId="{06313898-4BFF-944B-BCFA-29AB63CAC8B4}" sibTransId="{10FBCD9E-7C92-0B4E-97FB-6F57AF91EC02}"/>
    <dgm:cxn modelId="{EA5C884B-C807-7641-9CBD-C4B8D78F2369}" type="presOf" srcId="{175FEF2F-ADF0-B845-8B48-BC3A71E6B257}" destId="{10568901-5AD7-EA41-96A7-08C43E89F59D}" srcOrd="1" destOrd="0" presId="urn:microsoft.com/office/officeart/2005/8/layout/venn1"/>
    <dgm:cxn modelId="{778AE553-738F-CB4E-B46F-7895A2FB93AC}" type="presOf" srcId="{31AF6EEA-A31C-A343-8C8B-77B87B9BE5A4}" destId="{7B64AA82-6380-4245-8576-C0DD8162C4A0}" srcOrd="1" destOrd="0" presId="urn:microsoft.com/office/officeart/2005/8/layout/venn1"/>
    <dgm:cxn modelId="{65C9FE57-011D-FB4F-B1DA-C501E29E747E}" type="presOf" srcId="{31AF6EEA-A31C-A343-8C8B-77B87B9BE5A4}" destId="{ADCD1E25-B71D-F140-8BFA-1525B39EF9E1}" srcOrd="0" destOrd="0" presId="urn:microsoft.com/office/officeart/2005/8/layout/venn1"/>
    <dgm:cxn modelId="{B3523776-D470-5243-A2A8-CB296F308CC0}" type="presOf" srcId="{20AB14B0-09A6-F44C-B39E-4008999DF94A}" destId="{36252B3F-A9EB-A649-962F-65C735DA655D}" srcOrd="0" destOrd="0" presId="urn:microsoft.com/office/officeart/2005/8/layout/venn1"/>
    <dgm:cxn modelId="{813748D2-2880-194B-A983-D714259258D1}" srcId="{20AB14B0-09A6-F44C-B39E-4008999DF94A}" destId="{31AF6EEA-A31C-A343-8C8B-77B87B9BE5A4}" srcOrd="2" destOrd="0" parTransId="{E21B3C20-4944-514E-8A33-1D5CF2C08BB3}" sibTransId="{C56BBDD3-8130-F54E-9EB7-84D55620411B}"/>
    <dgm:cxn modelId="{57355EE0-6151-804E-8B81-72879F60D9CD}" srcId="{20AB14B0-09A6-F44C-B39E-4008999DF94A}" destId="{175FEF2F-ADF0-B845-8B48-BC3A71E6B257}" srcOrd="0" destOrd="0" parTransId="{A5CABFC4-C7BC-5A40-9A6C-DB8030920273}" sibTransId="{82118BA1-7EBC-E34E-9408-BB49D011AFFE}"/>
    <dgm:cxn modelId="{CC97E01A-5F02-D440-9EEC-324059565215}" type="presParOf" srcId="{36252B3F-A9EB-A649-962F-65C735DA655D}" destId="{6EA5EDE5-A92D-7844-8829-2664A4E5DA57}" srcOrd="0" destOrd="0" presId="urn:microsoft.com/office/officeart/2005/8/layout/venn1"/>
    <dgm:cxn modelId="{F726CE2E-0B7B-C44F-BE55-D90873B688EE}" type="presParOf" srcId="{36252B3F-A9EB-A649-962F-65C735DA655D}" destId="{10568901-5AD7-EA41-96A7-08C43E89F59D}" srcOrd="1" destOrd="0" presId="urn:microsoft.com/office/officeart/2005/8/layout/venn1"/>
    <dgm:cxn modelId="{48AFBE79-45A0-6D44-9B6C-2D346E440CFE}" type="presParOf" srcId="{36252B3F-A9EB-A649-962F-65C735DA655D}" destId="{D13A1A5A-A0C0-AF49-9145-EBAC7DC5A517}" srcOrd="2" destOrd="0" presId="urn:microsoft.com/office/officeart/2005/8/layout/venn1"/>
    <dgm:cxn modelId="{3B21EC3F-2162-BC4A-8AD4-A7F7CE37EE1D}" type="presParOf" srcId="{36252B3F-A9EB-A649-962F-65C735DA655D}" destId="{C935854A-177F-7348-95A4-B16B85C1E62A}" srcOrd="3" destOrd="0" presId="urn:microsoft.com/office/officeart/2005/8/layout/venn1"/>
    <dgm:cxn modelId="{88131077-F1D9-1846-8D52-86C12AD889C2}" type="presParOf" srcId="{36252B3F-A9EB-A649-962F-65C735DA655D}" destId="{ADCD1E25-B71D-F140-8BFA-1525B39EF9E1}" srcOrd="4" destOrd="0" presId="urn:microsoft.com/office/officeart/2005/8/layout/venn1"/>
    <dgm:cxn modelId="{F74447A8-71AA-4E4E-A020-E03E2A3B3CE5}" type="presParOf" srcId="{36252B3F-A9EB-A649-962F-65C735DA655D}" destId="{7B64AA82-6380-4245-8576-C0DD8162C4A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0D5C5666-0E60-A44A-9755-ED4B7AAC5D59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03043C-309C-0E4A-88E7-997767A220A3}" type="pres">
      <dgm:prSet presAssocID="{0D5C5666-0E60-A44A-9755-ED4B7AAC5D5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E8D46E40-BAFF-BF45-A8BE-2CC15F63BBDE}" type="presOf" srcId="{0D5C5666-0E60-A44A-9755-ED4B7AAC5D59}" destId="{AF03043C-309C-0E4A-88E7-997767A220A3}" srcOrd="0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E3701C03-6003-214F-9323-994070ECBDA0}" type="doc">
      <dgm:prSet loTypeId="urn:microsoft.com/office/officeart/2008/layout/AscendingPictureAccentProcess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A2DB70-4043-A644-BF24-AE8D36325300}" type="pres">
      <dgm:prSet presAssocID="{E3701C03-6003-214F-9323-994070ECBDA0}" presName="Name0" presStyleCnt="0">
        <dgm:presLayoutVars>
          <dgm:chMax val="7"/>
          <dgm:chPref val="7"/>
          <dgm:dir/>
        </dgm:presLayoutVars>
      </dgm:prSet>
      <dgm:spPr/>
    </dgm:pt>
  </dgm:ptLst>
  <dgm:cxnLst>
    <dgm:cxn modelId="{5E66553F-9E8F-5645-8630-0FFB45172139}" type="presOf" srcId="{E3701C03-6003-214F-9323-994070ECBDA0}" destId="{32A2DB70-4043-A644-BF24-AE8D36325300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00C2EE-9BA1-4B1F-ADD5-D92A7F19817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A61C2D7-C7BE-45FA-B525-529CC3DFF0EA}">
      <dgm:prSet/>
      <dgm:spPr/>
      <dgm:t>
        <a:bodyPr/>
        <a:lstStyle/>
        <a:p>
          <a:r>
            <a:rPr lang="en-US"/>
            <a:t>Public key infrastructure adds non repudiation to a transaction</a:t>
          </a:r>
        </a:p>
      </dgm:t>
    </dgm:pt>
    <dgm:pt modelId="{398AE2DC-FAE4-46CB-B911-F71C1CB45E9E}" type="parTrans" cxnId="{F254B645-6BE3-4F5D-869B-114141BB819C}">
      <dgm:prSet/>
      <dgm:spPr/>
      <dgm:t>
        <a:bodyPr/>
        <a:lstStyle/>
        <a:p>
          <a:endParaRPr lang="en-US"/>
        </a:p>
      </dgm:t>
    </dgm:pt>
    <dgm:pt modelId="{287232D7-A5BC-48C5-821C-CD1CB329A7AB}" type="sibTrans" cxnId="{F254B645-6BE3-4F5D-869B-114141BB819C}">
      <dgm:prSet/>
      <dgm:spPr/>
      <dgm:t>
        <a:bodyPr/>
        <a:lstStyle/>
        <a:p>
          <a:endParaRPr lang="en-US"/>
        </a:p>
      </dgm:t>
    </dgm:pt>
    <dgm:pt modelId="{EBCA8B37-474A-4D82-8B85-823BA019CD89}">
      <dgm:prSet/>
      <dgm:spPr/>
      <dgm:t>
        <a:bodyPr/>
        <a:lstStyle/>
        <a:p>
          <a:r>
            <a:rPr lang="en-US"/>
            <a:t>Here's the Alice and Bob scenario</a:t>
          </a:r>
        </a:p>
      </dgm:t>
    </dgm:pt>
    <dgm:pt modelId="{A6C32442-5E7C-4C26-810D-0AFAA381ED50}" type="parTrans" cxnId="{239E99FA-0EC9-4D8F-9878-CBF58EC5A5FF}">
      <dgm:prSet/>
      <dgm:spPr/>
      <dgm:t>
        <a:bodyPr/>
        <a:lstStyle/>
        <a:p>
          <a:endParaRPr lang="en-US"/>
        </a:p>
      </dgm:t>
    </dgm:pt>
    <dgm:pt modelId="{8F5A744C-5058-466A-A8AD-ECECD9449661}" type="sibTrans" cxnId="{239E99FA-0EC9-4D8F-9878-CBF58EC5A5FF}">
      <dgm:prSet/>
      <dgm:spPr/>
      <dgm:t>
        <a:bodyPr/>
        <a:lstStyle/>
        <a:p>
          <a:endParaRPr lang="en-US"/>
        </a:p>
      </dgm:t>
    </dgm:pt>
    <dgm:pt modelId="{2149A2E6-9913-4186-B5CB-DB6B2BD10FCF}" type="pres">
      <dgm:prSet presAssocID="{0300C2EE-9BA1-4B1F-ADD5-D92A7F19817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1D86442-5849-4445-9CEF-A07545EB6B38}" type="pres">
      <dgm:prSet presAssocID="{0A61C2D7-C7BE-45FA-B525-529CC3DFF0EA}" presName="hierRoot1" presStyleCnt="0"/>
      <dgm:spPr/>
    </dgm:pt>
    <dgm:pt modelId="{BD89CC5C-45BD-4BAE-8826-03DE581830C4}" type="pres">
      <dgm:prSet presAssocID="{0A61C2D7-C7BE-45FA-B525-529CC3DFF0EA}" presName="composite" presStyleCnt="0"/>
      <dgm:spPr/>
    </dgm:pt>
    <dgm:pt modelId="{6BCC3121-E947-4F40-9F8D-4AE20A1D00A2}" type="pres">
      <dgm:prSet presAssocID="{0A61C2D7-C7BE-45FA-B525-529CC3DFF0EA}" presName="background" presStyleLbl="node0" presStyleIdx="0" presStyleCnt="2"/>
      <dgm:spPr/>
    </dgm:pt>
    <dgm:pt modelId="{D5530DC7-187E-448A-A9E8-25EB99691112}" type="pres">
      <dgm:prSet presAssocID="{0A61C2D7-C7BE-45FA-B525-529CC3DFF0EA}" presName="text" presStyleLbl="fgAcc0" presStyleIdx="0" presStyleCnt="2">
        <dgm:presLayoutVars>
          <dgm:chPref val="3"/>
        </dgm:presLayoutVars>
      </dgm:prSet>
      <dgm:spPr/>
    </dgm:pt>
    <dgm:pt modelId="{18E0A1EB-5FDC-4265-B350-EB2574AABACA}" type="pres">
      <dgm:prSet presAssocID="{0A61C2D7-C7BE-45FA-B525-529CC3DFF0EA}" presName="hierChild2" presStyleCnt="0"/>
      <dgm:spPr/>
    </dgm:pt>
    <dgm:pt modelId="{05D0EACD-0213-4703-BC31-951A94F5D68A}" type="pres">
      <dgm:prSet presAssocID="{EBCA8B37-474A-4D82-8B85-823BA019CD89}" presName="hierRoot1" presStyleCnt="0"/>
      <dgm:spPr/>
    </dgm:pt>
    <dgm:pt modelId="{C1C26F86-20D2-43B0-AEEC-98CE8BD8D3D7}" type="pres">
      <dgm:prSet presAssocID="{EBCA8B37-474A-4D82-8B85-823BA019CD89}" presName="composite" presStyleCnt="0"/>
      <dgm:spPr/>
    </dgm:pt>
    <dgm:pt modelId="{C02BE4B2-EE83-42EE-81AE-B06FC0406113}" type="pres">
      <dgm:prSet presAssocID="{EBCA8B37-474A-4D82-8B85-823BA019CD89}" presName="background" presStyleLbl="node0" presStyleIdx="1" presStyleCnt="2"/>
      <dgm:spPr/>
    </dgm:pt>
    <dgm:pt modelId="{7563B5E5-7D1B-4CF8-843C-BF56BEEA3BB0}" type="pres">
      <dgm:prSet presAssocID="{EBCA8B37-474A-4D82-8B85-823BA019CD89}" presName="text" presStyleLbl="fgAcc0" presStyleIdx="1" presStyleCnt="2">
        <dgm:presLayoutVars>
          <dgm:chPref val="3"/>
        </dgm:presLayoutVars>
      </dgm:prSet>
      <dgm:spPr/>
    </dgm:pt>
    <dgm:pt modelId="{01177622-8584-4C69-B1EF-933FEE2CC0D5}" type="pres">
      <dgm:prSet presAssocID="{EBCA8B37-474A-4D82-8B85-823BA019CD89}" presName="hierChild2" presStyleCnt="0"/>
      <dgm:spPr/>
    </dgm:pt>
  </dgm:ptLst>
  <dgm:cxnLst>
    <dgm:cxn modelId="{9738CD06-E8CE-4AD4-94BB-081B11F0CD0F}" type="presOf" srcId="{0A61C2D7-C7BE-45FA-B525-529CC3DFF0EA}" destId="{D5530DC7-187E-448A-A9E8-25EB99691112}" srcOrd="0" destOrd="0" presId="urn:microsoft.com/office/officeart/2005/8/layout/hierarchy1"/>
    <dgm:cxn modelId="{E62C8B15-9118-4F67-8043-18E3B40052D4}" type="presOf" srcId="{0300C2EE-9BA1-4B1F-ADD5-D92A7F198174}" destId="{2149A2E6-9913-4186-B5CB-DB6B2BD10FCF}" srcOrd="0" destOrd="0" presId="urn:microsoft.com/office/officeart/2005/8/layout/hierarchy1"/>
    <dgm:cxn modelId="{4D6DE61F-BB39-4A5B-994B-8A7DAB2AE7D7}" type="presOf" srcId="{EBCA8B37-474A-4D82-8B85-823BA019CD89}" destId="{7563B5E5-7D1B-4CF8-843C-BF56BEEA3BB0}" srcOrd="0" destOrd="0" presId="urn:microsoft.com/office/officeart/2005/8/layout/hierarchy1"/>
    <dgm:cxn modelId="{F254B645-6BE3-4F5D-869B-114141BB819C}" srcId="{0300C2EE-9BA1-4B1F-ADD5-D92A7F198174}" destId="{0A61C2D7-C7BE-45FA-B525-529CC3DFF0EA}" srcOrd="0" destOrd="0" parTransId="{398AE2DC-FAE4-46CB-B911-F71C1CB45E9E}" sibTransId="{287232D7-A5BC-48C5-821C-CD1CB329A7AB}"/>
    <dgm:cxn modelId="{239E99FA-0EC9-4D8F-9878-CBF58EC5A5FF}" srcId="{0300C2EE-9BA1-4B1F-ADD5-D92A7F198174}" destId="{EBCA8B37-474A-4D82-8B85-823BA019CD89}" srcOrd="1" destOrd="0" parTransId="{A6C32442-5E7C-4C26-810D-0AFAA381ED50}" sibTransId="{8F5A744C-5058-466A-A8AD-ECECD9449661}"/>
    <dgm:cxn modelId="{6F2E739C-771E-481D-876C-C1A7A3091ECB}" type="presParOf" srcId="{2149A2E6-9913-4186-B5CB-DB6B2BD10FCF}" destId="{91D86442-5849-4445-9CEF-A07545EB6B38}" srcOrd="0" destOrd="0" presId="urn:microsoft.com/office/officeart/2005/8/layout/hierarchy1"/>
    <dgm:cxn modelId="{4DD800F1-7D6A-4DA0-B595-AF07B1854439}" type="presParOf" srcId="{91D86442-5849-4445-9CEF-A07545EB6B38}" destId="{BD89CC5C-45BD-4BAE-8826-03DE581830C4}" srcOrd="0" destOrd="0" presId="urn:microsoft.com/office/officeart/2005/8/layout/hierarchy1"/>
    <dgm:cxn modelId="{DDD87AE9-5E13-4FFA-8ED5-BAACDF2CC8E5}" type="presParOf" srcId="{BD89CC5C-45BD-4BAE-8826-03DE581830C4}" destId="{6BCC3121-E947-4F40-9F8D-4AE20A1D00A2}" srcOrd="0" destOrd="0" presId="urn:microsoft.com/office/officeart/2005/8/layout/hierarchy1"/>
    <dgm:cxn modelId="{D5E75EE2-4A81-494E-9BFB-D1D274F649EB}" type="presParOf" srcId="{BD89CC5C-45BD-4BAE-8826-03DE581830C4}" destId="{D5530DC7-187E-448A-A9E8-25EB99691112}" srcOrd="1" destOrd="0" presId="urn:microsoft.com/office/officeart/2005/8/layout/hierarchy1"/>
    <dgm:cxn modelId="{22FC6F48-6490-4AC3-87E9-D3CBB06743AA}" type="presParOf" srcId="{91D86442-5849-4445-9CEF-A07545EB6B38}" destId="{18E0A1EB-5FDC-4265-B350-EB2574AABACA}" srcOrd="1" destOrd="0" presId="urn:microsoft.com/office/officeart/2005/8/layout/hierarchy1"/>
    <dgm:cxn modelId="{06346766-69D1-405E-8993-43513F883AA7}" type="presParOf" srcId="{2149A2E6-9913-4186-B5CB-DB6B2BD10FCF}" destId="{05D0EACD-0213-4703-BC31-951A94F5D68A}" srcOrd="1" destOrd="0" presId="urn:microsoft.com/office/officeart/2005/8/layout/hierarchy1"/>
    <dgm:cxn modelId="{75DCE3D8-B843-4E12-805D-DB42B6D7308B}" type="presParOf" srcId="{05D0EACD-0213-4703-BC31-951A94F5D68A}" destId="{C1C26F86-20D2-43B0-AEEC-98CE8BD8D3D7}" srcOrd="0" destOrd="0" presId="urn:microsoft.com/office/officeart/2005/8/layout/hierarchy1"/>
    <dgm:cxn modelId="{5992EB59-ECFF-4426-A3A8-BA9BDDC40342}" type="presParOf" srcId="{C1C26F86-20D2-43B0-AEEC-98CE8BD8D3D7}" destId="{C02BE4B2-EE83-42EE-81AE-B06FC0406113}" srcOrd="0" destOrd="0" presId="urn:microsoft.com/office/officeart/2005/8/layout/hierarchy1"/>
    <dgm:cxn modelId="{92141CB0-38EC-4B2B-BD06-E50ABFC2C310}" type="presParOf" srcId="{C1C26F86-20D2-43B0-AEEC-98CE8BD8D3D7}" destId="{7563B5E5-7D1B-4CF8-843C-BF56BEEA3BB0}" srcOrd="1" destOrd="0" presId="urn:microsoft.com/office/officeart/2005/8/layout/hierarchy1"/>
    <dgm:cxn modelId="{847C65BB-F86F-4F16-9C99-F7D340A7B316}" type="presParOf" srcId="{05D0EACD-0213-4703-BC31-951A94F5D68A}" destId="{01177622-8584-4C69-B1EF-933FEE2CC0D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B36FF117-6290-384C-B6D7-61257412F652}" type="doc">
      <dgm:prSet loTypeId="urn:microsoft.com/office/officeart/2009/3/layout/CircleRelationship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102C33-08CA-E249-94C7-F81EE6F3C5C2}">
      <dgm:prSet phldrT="[Text]" custT="1"/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r>
            <a:rPr lang="en-US" sz="6600" dirty="0"/>
            <a:t>REPLACE PKI</a:t>
          </a:r>
        </a:p>
      </dgm:t>
    </dgm:pt>
    <dgm:pt modelId="{96C1E80D-C7D1-9346-B228-56BE636696EF}" type="parTrans" cxnId="{C4E27957-9D51-9E48-847B-2C5083228778}">
      <dgm:prSet/>
      <dgm:spPr/>
      <dgm:t>
        <a:bodyPr/>
        <a:lstStyle/>
        <a:p>
          <a:endParaRPr lang="en-US"/>
        </a:p>
      </dgm:t>
    </dgm:pt>
    <dgm:pt modelId="{633D4793-E680-BF40-8510-37CEA9C8BFBE}" type="sibTrans" cxnId="{C4E27957-9D51-9E48-847B-2C5083228778}">
      <dgm:prSet/>
      <dgm:spPr/>
      <dgm:t>
        <a:bodyPr/>
        <a:lstStyle/>
        <a:p>
          <a:endParaRPr lang="en-US"/>
        </a:p>
      </dgm:t>
    </dgm:pt>
    <dgm:pt modelId="{B1C990BB-3CDA-2746-9003-4BF6469C0EA8}" type="pres">
      <dgm:prSet presAssocID="{B36FF117-6290-384C-B6D7-61257412F652}" presName="Name0" presStyleCnt="0">
        <dgm:presLayoutVars>
          <dgm:chMax val="1"/>
          <dgm:chPref val="1"/>
        </dgm:presLayoutVars>
      </dgm:prSet>
      <dgm:spPr/>
    </dgm:pt>
    <dgm:pt modelId="{4D4B9FFC-4771-DC4A-9278-68C549DAB254}" type="pres">
      <dgm:prSet presAssocID="{9D102C33-08CA-E249-94C7-F81EE6F3C5C2}" presName="Parent" presStyleLbl="node0" presStyleIdx="0" presStyleCnt="1" custScaleX="137642" custLinFactNeighborX="16273" custLinFactNeighborY="32316">
        <dgm:presLayoutVars>
          <dgm:chMax val="5"/>
          <dgm:chPref val="5"/>
        </dgm:presLayoutVars>
      </dgm:prSet>
      <dgm:spPr/>
    </dgm:pt>
    <dgm:pt modelId="{637579FE-8209-2643-9EF2-C00317EE1BF4}" type="pres">
      <dgm:prSet presAssocID="{9D102C33-08CA-E249-94C7-F81EE6F3C5C2}" presName="Accent1" presStyleLbl="node1" presStyleIdx="0" presStyleCnt="6"/>
      <dgm:spPr/>
    </dgm:pt>
    <dgm:pt modelId="{BAC0A838-B9FB-2F46-82A0-2EC7F94B2AB2}" type="pres">
      <dgm:prSet presAssocID="{9D102C33-08CA-E249-94C7-F81EE6F3C5C2}" presName="Accent2" presStyleLbl="node1" presStyleIdx="1" presStyleCnt="6"/>
      <dgm:spPr/>
    </dgm:pt>
    <dgm:pt modelId="{0C8FC289-5F0A-E04E-B28C-6C3CE057C575}" type="pres">
      <dgm:prSet presAssocID="{9D102C33-08CA-E249-94C7-F81EE6F3C5C2}" presName="Accent3" presStyleLbl="node1" presStyleIdx="2" presStyleCnt="6"/>
      <dgm:spPr/>
    </dgm:pt>
    <dgm:pt modelId="{018BBFC1-FF45-ED47-8E8C-AD99699F50AA}" type="pres">
      <dgm:prSet presAssocID="{9D102C33-08CA-E249-94C7-F81EE6F3C5C2}" presName="Accent4" presStyleLbl="node1" presStyleIdx="3" presStyleCnt="6"/>
      <dgm:spPr/>
    </dgm:pt>
    <dgm:pt modelId="{1011AC3E-E613-2B47-B5F8-4810EEBF6484}" type="pres">
      <dgm:prSet presAssocID="{9D102C33-08CA-E249-94C7-F81EE6F3C5C2}" presName="Accent5" presStyleLbl="node1" presStyleIdx="4" presStyleCnt="6"/>
      <dgm:spPr/>
    </dgm:pt>
    <dgm:pt modelId="{80E8EDE3-4D71-A44B-80D1-0B5F4A7AF1EC}" type="pres">
      <dgm:prSet presAssocID="{9D102C33-08CA-E249-94C7-F81EE6F3C5C2}" presName="Accent6" presStyleLbl="node1" presStyleIdx="5" presStyleCnt="6"/>
      <dgm:spPr/>
    </dgm:pt>
  </dgm:ptLst>
  <dgm:cxnLst>
    <dgm:cxn modelId="{C4E27957-9D51-9E48-847B-2C5083228778}" srcId="{B36FF117-6290-384C-B6D7-61257412F652}" destId="{9D102C33-08CA-E249-94C7-F81EE6F3C5C2}" srcOrd="0" destOrd="0" parTransId="{96C1E80D-C7D1-9346-B228-56BE636696EF}" sibTransId="{633D4793-E680-BF40-8510-37CEA9C8BFBE}"/>
    <dgm:cxn modelId="{511AC268-9990-C540-837C-023298427EAC}" type="presOf" srcId="{B36FF117-6290-384C-B6D7-61257412F652}" destId="{B1C990BB-3CDA-2746-9003-4BF6469C0EA8}" srcOrd="0" destOrd="0" presId="urn:microsoft.com/office/officeart/2009/3/layout/CircleRelationship"/>
    <dgm:cxn modelId="{85592ADD-2460-F947-9EF0-2F1EB3124D8D}" type="presOf" srcId="{9D102C33-08CA-E249-94C7-F81EE6F3C5C2}" destId="{4D4B9FFC-4771-DC4A-9278-68C549DAB254}" srcOrd="0" destOrd="0" presId="urn:microsoft.com/office/officeart/2009/3/layout/CircleRelationship"/>
    <dgm:cxn modelId="{053613D6-2172-6D49-A7B8-EBFEEF5A703D}" type="presParOf" srcId="{B1C990BB-3CDA-2746-9003-4BF6469C0EA8}" destId="{4D4B9FFC-4771-DC4A-9278-68C549DAB254}" srcOrd="0" destOrd="0" presId="urn:microsoft.com/office/officeart/2009/3/layout/CircleRelationship"/>
    <dgm:cxn modelId="{B554C5E5-37E2-B941-9668-F28F6DD1D081}" type="presParOf" srcId="{B1C990BB-3CDA-2746-9003-4BF6469C0EA8}" destId="{637579FE-8209-2643-9EF2-C00317EE1BF4}" srcOrd="1" destOrd="0" presId="urn:microsoft.com/office/officeart/2009/3/layout/CircleRelationship"/>
    <dgm:cxn modelId="{8BE7513A-CCA6-CD48-89B6-DB94D87B57E1}" type="presParOf" srcId="{B1C990BB-3CDA-2746-9003-4BF6469C0EA8}" destId="{BAC0A838-B9FB-2F46-82A0-2EC7F94B2AB2}" srcOrd="2" destOrd="0" presId="urn:microsoft.com/office/officeart/2009/3/layout/CircleRelationship"/>
    <dgm:cxn modelId="{3644BB6D-29D2-C349-B0DA-1C2FF8B3D255}" type="presParOf" srcId="{B1C990BB-3CDA-2746-9003-4BF6469C0EA8}" destId="{0C8FC289-5F0A-E04E-B28C-6C3CE057C575}" srcOrd="3" destOrd="0" presId="urn:microsoft.com/office/officeart/2009/3/layout/CircleRelationship"/>
    <dgm:cxn modelId="{D280E6C1-3435-F642-8D4F-22EF58233412}" type="presParOf" srcId="{B1C990BB-3CDA-2746-9003-4BF6469C0EA8}" destId="{018BBFC1-FF45-ED47-8E8C-AD99699F50AA}" srcOrd="4" destOrd="0" presId="urn:microsoft.com/office/officeart/2009/3/layout/CircleRelationship"/>
    <dgm:cxn modelId="{674E9E5C-294D-7447-AEB9-21E9663F4411}" type="presParOf" srcId="{B1C990BB-3CDA-2746-9003-4BF6469C0EA8}" destId="{1011AC3E-E613-2B47-B5F8-4810EEBF6484}" srcOrd="5" destOrd="0" presId="urn:microsoft.com/office/officeart/2009/3/layout/CircleRelationship"/>
    <dgm:cxn modelId="{257EF66A-7E3B-304E-8E39-57B43A69EC53}" type="presParOf" srcId="{B1C990BB-3CDA-2746-9003-4BF6469C0EA8}" destId="{80E8EDE3-4D71-A44B-80D1-0B5F4A7AF1EC}" srcOrd="6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0D5C5666-0E60-A44A-9755-ED4B7AAC5D59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03043C-309C-0E4A-88E7-997767A220A3}" type="pres">
      <dgm:prSet presAssocID="{0D5C5666-0E60-A44A-9755-ED4B7AAC5D5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7F2F2892-3315-6447-B2CA-698BEA32846A}" type="presOf" srcId="{0D5C5666-0E60-A44A-9755-ED4B7AAC5D59}" destId="{AF03043C-309C-0E4A-88E7-997767A220A3}" srcOrd="0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E3701C03-6003-214F-9323-994070ECBDA0}" type="doc">
      <dgm:prSet loTypeId="urn:microsoft.com/office/officeart/2008/layout/AscendingPictureAccentProcess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A2DB70-4043-A644-BF24-AE8D36325300}" type="pres">
      <dgm:prSet presAssocID="{E3701C03-6003-214F-9323-994070ECBDA0}" presName="Name0" presStyleCnt="0">
        <dgm:presLayoutVars>
          <dgm:chMax val="7"/>
          <dgm:chPref val="7"/>
          <dgm:dir/>
        </dgm:presLayoutVars>
      </dgm:prSet>
      <dgm:spPr/>
    </dgm:pt>
  </dgm:ptLst>
  <dgm:cxnLst>
    <dgm:cxn modelId="{18463189-D269-6C4E-99CE-8B0889DE8909}" type="presOf" srcId="{E3701C03-6003-214F-9323-994070ECBDA0}" destId="{32A2DB70-4043-A644-BF24-AE8D36325300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B36FF117-6290-384C-B6D7-61257412F652}" type="doc">
      <dgm:prSet loTypeId="urn:microsoft.com/office/officeart/2009/3/layout/CircleRelationship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102C33-08CA-E249-94C7-F81EE6F3C5C2}">
      <dgm:prSet phldrT="[Text]" custT="1"/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endParaRPr lang="en-US" sz="6600" dirty="0"/>
        </a:p>
        <a:p>
          <a:r>
            <a:rPr lang="en-US" sz="6600" dirty="0"/>
            <a:t>REPLACE PKI</a:t>
          </a:r>
        </a:p>
      </dgm:t>
    </dgm:pt>
    <dgm:pt modelId="{96C1E80D-C7D1-9346-B228-56BE636696EF}" type="parTrans" cxnId="{C4E27957-9D51-9E48-847B-2C5083228778}">
      <dgm:prSet/>
      <dgm:spPr/>
      <dgm:t>
        <a:bodyPr/>
        <a:lstStyle/>
        <a:p>
          <a:endParaRPr lang="en-US"/>
        </a:p>
      </dgm:t>
    </dgm:pt>
    <dgm:pt modelId="{633D4793-E680-BF40-8510-37CEA9C8BFBE}" type="sibTrans" cxnId="{C4E27957-9D51-9E48-847B-2C5083228778}">
      <dgm:prSet/>
      <dgm:spPr/>
      <dgm:t>
        <a:bodyPr/>
        <a:lstStyle/>
        <a:p>
          <a:endParaRPr lang="en-US"/>
        </a:p>
      </dgm:t>
    </dgm:pt>
    <dgm:pt modelId="{B992C902-87BD-1F4F-9F38-B48D526F67EB}">
      <dgm:prSet phldrT="[Text]" custT="1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sz="4400" dirty="0"/>
            <a:t>NO PUBLIC OR PRIVATE KEYS</a:t>
          </a:r>
        </a:p>
      </dgm:t>
    </dgm:pt>
    <dgm:pt modelId="{8297B66F-2832-7347-B92F-0C4A0047F6E8}" type="parTrans" cxnId="{34675D7D-9093-3847-A3CD-0CA3B128CF26}">
      <dgm:prSet/>
      <dgm:spPr/>
      <dgm:t>
        <a:bodyPr/>
        <a:lstStyle/>
        <a:p>
          <a:endParaRPr lang="en-US"/>
        </a:p>
      </dgm:t>
    </dgm:pt>
    <dgm:pt modelId="{28F64456-CA34-B247-B528-D5846E9159D7}" type="sibTrans" cxnId="{34675D7D-9093-3847-A3CD-0CA3B128CF26}">
      <dgm:prSet/>
      <dgm:spPr/>
      <dgm:t>
        <a:bodyPr/>
        <a:lstStyle/>
        <a:p>
          <a:endParaRPr lang="en-US"/>
        </a:p>
      </dgm:t>
    </dgm:pt>
    <dgm:pt modelId="{B1C990BB-3CDA-2746-9003-4BF6469C0EA8}" type="pres">
      <dgm:prSet presAssocID="{B36FF117-6290-384C-B6D7-61257412F652}" presName="Name0" presStyleCnt="0">
        <dgm:presLayoutVars>
          <dgm:chMax val="1"/>
          <dgm:chPref val="1"/>
        </dgm:presLayoutVars>
      </dgm:prSet>
      <dgm:spPr/>
    </dgm:pt>
    <dgm:pt modelId="{4D4B9FFC-4771-DC4A-9278-68C549DAB254}" type="pres">
      <dgm:prSet presAssocID="{9D102C33-08CA-E249-94C7-F81EE6F3C5C2}" presName="Parent" presStyleLbl="node0" presStyleIdx="0" presStyleCnt="1" custScaleX="137642" custLinFactNeighborX="10545" custLinFactNeighborY="31450">
        <dgm:presLayoutVars>
          <dgm:chMax val="5"/>
          <dgm:chPref val="5"/>
        </dgm:presLayoutVars>
      </dgm:prSet>
      <dgm:spPr/>
    </dgm:pt>
    <dgm:pt modelId="{637579FE-8209-2643-9EF2-C00317EE1BF4}" type="pres">
      <dgm:prSet presAssocID="{9D102C33-08CA-E249-94C7-F81EE6F3C5C2}" presName="Accent1" presStyleLbl="node1" presStyleIdx="0" presStyleCnt="9"/>
      <dgm:spPr/>
    </dgm:pt>
    <dgm:pt modelId="{BAC0A838-B9FB-2F46-82A0-2EC7F94B2AB2}" type="pres">
      <dgm:prSet presAssocID="{9D102C33-08CA-E249-94C7-F81EE6F3C5C2}" presName="Accent2" presStyleLbl="node1" presStyleIdx="1" presStyleCnt="9"/>
      <dgm:spPr/>
    </dgm:pt>
    <dgm:pt modelId="{0C8FC289-5F0A-E04E-B28C-6C3CE057C575}" type="pres">
      <dgm:prSet presAssocID="{9D102C33-08CA-E249-94C7-F81EE6F3C5C2}" presName="Accent3" presStyleLbl="node1" presStyleIdx="2" presStyleCnt="9"/>
      <dgm:spPr/>
    </dgm:pt>
    <dgm:pt modelId="{018BBFC1-FF45-ED47-8E8C-AD99699F50AA}" type="pres">
      <dgm:prSet presAssocID="{9D102C33-08CA-E249-94C7-F81EE6F3C5C2}" presName="Accent4" presStyleLbl="node1" presStyleIdx="3" presStyleCnt="9"/>
      <dgm:spPr/>
    </dgm:pt>
    <dgm:pt modelId="{1011AC3E-E613-2B47-B5F8-4810EEBF6484}" type="pres">
      <dgm:prSet presAssocID="{9D102C33-08CA-E249-94C7-F81EE6F3C5C2}" presName="Accent5" presStyleLbl="node1" presStyleIdx="4" presStyleCnt="9"/>
      <dgm:spPr/>
    </dgm:pt>
    <dgm:pt modelId="{80E8EDE3-4D71-A44B-80D1-0B5F4A7AF1EC}" type="pres">
      <dgm:prSet presAssocID="{9D102C33-08CA-E249-94C7-F81EE6F3C5C2}" presName="Accent6" presStyleLbl="node1" presStyleIdx="5" presStyleCnt="9"/>
      <dgm:spPr/>
    </dgm:pt>
    <dgm:pt modelId="{393EE906-A1B0-EC41-B2AE-A960C34182F7}" type="pres">
      <dgm:prSet presAssocID="{B992C902-87BD-1F4F-9F38-B48D526F67EB}" presName="Child1" presStyleLbl="node1" presStyleIdx="6" presStyleCnt="9" custScaleX="312720" custScaleY="146747" custLinFactNeighborX="-52926" custLinFactNeighborY="-61397">
        <dgm:presLayoutVars>
          <dgm:chMax val="0"/>
          <dgm:chPref val="0"/>
        </dgm:presLayoutVars>
      </dgm:prSet>
      <dgm:spPr/>
    </dgm:pt>
    <dgm:pt modelId="{6E06EA48-857F-CF49-B2DE-2AAAA64D588A}" type="pres">
      <dgm:prSet presAssocID="{B992C902-87BD-1F4F-9F38-B48D526F67EB}" presName="Accent7" presStyleCnt="0"/>
      <dgm:spPr/>
    </dgm:pt>
    <dgm:pt modelId="{1B91795E-105E-0D4A-B358-CCA52EAA0097}" type="pres">
      <dgm:prSet presAssocID="{B992C902-87BD-1F4F-9F38-B48D526F67EB}" presName="AccentHold1" presStyleLbl="node1" presStyleIdx="7" presStyleCnt="9"/>
      <dgm:spPr/>
    </dgm:pt>
    <dgm:pt modelId="{C66313E1-B000-AF4E-8472-4670B07D1356}" type="pres">
      <dgm:prSet presAssocID="{B992C902-87BD-1F4F-9F38-B48D526F67EB}" presName="Accent8" presStyleCnt="0"/>
      <dgm:spPr/>
    </dgm:pt>
    <dgm:pt modelId="{5842D52D-169C-574B-BCF9-EB02CF69FA43}" type="pres">
      <dgm:prSet presAssocID="{B992C902-87BD-1F4F-9F38-B48D526F67EB}" presName="AccentHold2" presStyleLbl="node1" presStyleIdx="8" presStyleCnt="9"/>
      <dgm:spPr/>
    </dgm:pt>
  </dgm:ptLst>
  <dgm:cxnLst>
    <dgm:cxn modelId="{4DF1BD2E-BB41-DD42-9CA5-D392575B6747}" type="presOf" srcId="{9D102C33-08CA-E249-94C7-F81EE6F3C5C2}" destId="{4D4B9FFC-4771-DC4A-9278-68C549DAB254}" srcOrd="0" destOrd="0" presId="urn:microsoft.com/office/officeart/2009/3/layout/CircleRelationship"/>
    <dgm:cxn modelId="{2B773B36-48C9-0D49-B015-F835F141FC47}" type="presOf" srcId="{B992C902-87BD-1F4F-9F38-B48D526F67EB}" destId="{393EE906-A1B0-EC41-B2AE-A960C34182F7}" srcOrd="0" destOrd="0" presId="urn:microsoft.com/office/officeart/2009/3/layout/CircleRelationship"/>
    <dgm:cxn modelId="{C4E27957-9D51-9E48-847B-2C5083228778}" srcId="{B36FF117-6290-384C-B6D7-61257412F652}" destId="{9D102C33-08CA-E249-94C7-F81EE6F3C5C2}" srcOrd="0" destOrd="0" parTransId="{96C1E80D-C7D1-9346-B228-56BE636696EF}" sibTransId="{633D4793-E680-BF40-8510-37CEA9C8BFBE}"/>
    <dgm:cxn modelId="{34675D7D-9093-3847-A3CD-0CA3B128CF26}" srcId="{9D102C33-08CA-E249-94C7-F81EE6F3C5C2}" destId="{B992C902-87BD-1F4F-9F38-B48D526F67EB}" srcOrd="0" destOrd="0" parTransId="{8297B66F-2832-7347-B92F-0C4A0047F6E8}" sibTransId="{28F64456-CA34-B247-B528-D5846E9159D7}"/>
    <dgm:cxn modelId="{C4E87782-7CC9-5847-B876-02529403C114}" type="presOf" srcId="{B36FF117-6290-384C-B6D7-61257412F652}" destId="{B1C990BB-3CDA-2746-9003-4BF6469C0EA8}" srcOrd="0" destOrd="0" presId="urn:microsoft.com/office/officeart/2009/3/layout/CircleRelationship"/>
    <dgm:cxn modelId="{AE3E4CE0-878D-8246-A2E0-798B1B23C7CF}" type="presParOf" srcId="{B1C990BB-3CDA-2746-9003-4BF6469C0EA8}" destId="{4D4B9FFC-4771-DC4A-9278-68C549DAB254}" srcOrd="0" destOrd="0" presId="urn:microsoft.com/office/officeart/2009/3/layout/CircleRelationship"/>
    <dgm:cxn modelId="{434005E7-2FB2-874C-80BB-A5D70543D46E}" type="presParOf" srcId="{B1C990BB-3CDA-2746-9003-4BF6469C0EA8}" destId="{637579FE-8209-2643-9EF2-C00317EE1BF4}" srcOrd="1" destOrd="0" presId="urn:microsoft.com/office/officeart/2009/3/layout/CircleRelationship"/>
    <dgm:cxn modelId="{F19E20D7-377F-C948-8714-FDBDA82D5B8E}" type="presParOf" srcId="{B1C990BB-3CDA-2746-9003-4BF6469C0EA8}" destId="{BAC0A838-B9FB-2F46-82A0-2EC7F94B2AB2}" srcOrd="2" destOrd="0" presId="urn:microsoft.com/office/officeart/2009/3/layout/CircleRelationship"/>
    <dgm:cxn modelId="{23A12D76-6F4D-5D49-9C99-9BD51B672707}" type="presParOf" srcId="{B1C990BB-3CDA-2746-9003-4BF6469C0EA8}" destId="{0C8FC289-5F0A-E04E-B28C-6C3CE057C575}" srcOrd="3" destOrd="0" presId="urn:microsoft.com/office/officeart/2009/3/layout/CircleRelationship"/>
    <dgm:cxn modelId="{3A50FDC1-6EF3-8747-B95C-82DE93102175}" type="presParOf" srcId="{B1C990BB-3CDA-2746-9003-4BF6469C0EA8}" destId="{018BBFC1-FF45-ED47-8E8C-AD99699F50AA}" srcOrd="4" destOrd="0" presId="urn:microsoft.com/office/officeart/2009/3/layout/CircleRelationship"/>
    <dgm:cxn modelId="{9EDE90C7-D248-294F-A249-D24D1256F137}" type="presParOf" srcId="{B1C990BB-3CDA-2746-9003-4BF6469C0EA8}" destId="{1011AC3E-E613-2B47-B5F8-4810EEBF6484}" srcOrd="5" destOrd="0" presId="urn:microsoft.com/office/officeart/2009/3/layout/CircleRelationship"/>
    <dgm:cxn modelId="{DD106470-7E36-D040-9CE2-BB2306D843E7}" type="presParOf" srcId="{B1C990BB-3CDA-2746-9003-4BF6469C0EA8}" destId="{80E8EDE3-4D71-A44B-80D1-0B5F4A7AF1EC}" srcOrd="6" destOrd="0" presId="urn:microsoft.com/office/officeart/2009/3/layout/CircleRelationship"/>
    <dgm:cxn modelId="{135F50CB-1CA6-D046-A32D-137EEB912ED7}" type="presParOf" srcId="{B1C990BB-3CDA-2746-9003-4BF6469C0EA8}" destId="{393EE906-A1B0-EC41-B2AE-A960C34182F7}" srcOrd="7" destOrd="0" presId="urn:microsoft.com/office/officeart/2009/3/layout/CircleRelationship"/>
    <dgm:cxn modelId="{F2F802F0-1275-684E-AF22-FE5724A7B30C}" type="presParOf" srcId="{B1C990BB-3CDA-2746-9003-4BF6469C0EA8}" destId="{6E06EA48-857F-CF49-B2DE-2AAAA64D588A}" srcOrd="8" destOrd="0" presId="urn:microsoft.com/office/officeart/2009/3/layout/CircleRelationship"/>
    <dgm:cxn modelId="{1F95C4DB-DBD2-114F-A95F-71EC5C379BAB}" type="presParOf" srcId="{6E06EA48-857F-CF49-B2DE-2AAAA64D588A}" destId="{1B91795E-105E-0D4A-B358-CCA52EAA0097}" srcOrd="0" destOrd="0" presId="urn:microsoft.com/office/officeart/2009/3/layout/CircleRelationship"/>
    <dgm:cxn modelId="{28792074-A1EE-B54B-9A27-04C6CB600135}" type="presParOf" srcId="{B1C990BB-3CDA-2746-9003-4BF6469C0EA8}" destId="{C66313E1-B000-AF4E-8472-4670B07D1356}" srcOrd="9" destOrd="0" presId="urn:microsoft.com/office/officeart/2009/3/layout/CircleRelationship"/>
    <dgm:cxn modelId="{8F25A264-B789-CE40-B38C-6D8761CBA24F}" type="presParOf" srcId="{C66313E1-B000-AF4E-8472-4670B07D1356}" destId="{5842D52D-169C-574B-BCF9-EB02CF69FA43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0D5C5666-0E60-A44A-9755-ED4B7AAC5D59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03043C-309C-0E4A-88E7-997767A220A3}" type="pres">
      <dgm:prSet presAssocID="{0D5C5666-0E60-A44A-9755-ED4B7AAC5D5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972F4AFB-B582-8446-A0F8-A1DA187E3A4F}" type="presOf" srcId="{0D5C5666-0E60-A44A-9755-ED4B7AAC5D59}" destId="{AF03043C-309C-0E4A-88E7-997767A220A3}" srcOrd="0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E3701C03-6003-214F-9323-994070ECBDA0}" type="doc">
      <dgm:prSet loTypeId="urn:microsoft.com/office/officeart/2008/layout/AscendingPictureAccentProcess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A2DB70-4043-A644-BF24-AE8D36325300}" type="pres">
      <dgm:prSet presAssocID="{E3701C03-6003-214F-9323-994070ECBDA0}" presName="Name0" presStyleCnt="0">
        <dgm:presLayoutVars>
          <dgm:chMax val="7"/>
          <dgm:chPref val="7"/>
          <dgm:dir/>
        </dgm:presLayoutVars>
      </dgm:prSet>
      <dgm:spPr/>
    </dgm:pt>
  </dgm:ptLst>
  <dgm:cxnLst>
    <dgm:cxn modelId="{01940ACE-1586-2247-B4D3-76EA35812FF8}" type="presOf" srcId="{E3701C03-6003-214F-9323-994070ECBDA0}" destId="{32A2DB70-4043-A644-BF24-AE8D36325300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B36FF117-6290-384C-B6D7-61257412F652}" type="doc">
      <dgm:prSet loTypeId="urn:microsoft.com/office/officeart/2009/3/layout/CircleRelationship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102C33-08CA-E249-94C7-F81EE6F3C5C2}">
      <dgm:prSet phldrT="[Text]" custT="1"/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r>
            <a:rPr lang="en-US" sz="6600" dirty="0"/>
            <a:t>REPLACE PKI</a:t>
          </a:r>
        </a:p>
      </dgm:t>
    </dgm:pt>
    <dgm:pt modelId="{96C1E80D-C7D1-9346-B228-56BE636696EF}" type="parTrans" cxnId="{C4E27957-9D51-9E48-847B-2C5083228778}">
      <dgm:prSet/>
      <dgm:spPr/>
      <dgm:t>
        <a:bodyPr/>
        <a:lstStyle/>
        <a:p>
          <a:endParaRPr lang="en-US"/>
        </a:p>
      </dgm:t>
    </dgm:pt>
    <dgm:pt modelId="{633D4793-E680-BF40-8510-37CEA9C8BFBE}" type="sibTrans" cxnId="{C4E27957-9D51-9E48-847B-2C5083228778}">
      <dgm:prSet/>
      <dgm:spPr/>
      <dgm:t>
        <a:bodyPr/>
        <a:lstStyle/>
        <a:p>
          <a:endParaRPr lang="en-US"/>
        </a:p>
      </dgm:t>
    </dgm:pt>
    <dgm:pt modelId="{B992C902-87BD-1F4F-9F38-B48D526F67EB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4400" dirty="0"/>
            <a:t>NO PUBLIC OR PRIVATE KEYS</a:t>
          </a:r>
        </a:p>
      </dgm:t>
    </dgm:pt>
    <dgm:pt modelId="{8297B66F-2832-7347-B92F-0C4A0047F6E8}" type="parTrans" cxnId="{34675D7D-9093-3847-A3CD-0CA3B128CF26}">
      <dgm:prSet/>
      <dgm:spPr/>
      <dgm:t>
        <a:bodyPr/>
        <a:lstStyle/>
        <a:p>
          <a:endParaRPr lang="en-US"/>
        </a:p>
      </dgm:t>
    </dgm:pt>
    <dgm:pt modelId="{28F64456-CA34-B247-B528-D5846E9159D7}" type="sibTrans" cxnId="{34675D7D-9093-3847-A3CD-0CA3B128CF26}">
      <dgm:prSet/>
      <dgm:spPr/>
      <dgm:t>
        <a:bodyPr/>
        <a:lstStyle/>
        <a:p>
          <a:endParaRPr lang="en-US"/>
        </a:p>
      </dgm:t>
    </dgm:pt>
    <dgm:pt modelId="{35339D0B-2322-254B-AE92-FD65921210A3}">
      <dgm:prSet phldrT="[Text]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NO AUTHENTICATION WITH DIGITAL SIGNATURES</a:t>
          </a:r>
        </a:p>
      </dgm:t>
    </dgm:pt>
    <dgm:pt modelId="{FF46DCB0-A66E-B749-930B-6BB770B4DFDE}" type="parTrans" cxnId="{BD5EA00F-2D6A-7548-928B-3B61D88B3F6C}">
      <dgm:prSet/>
      <dgm:spPr/>
      <dgm:t>
        <a:bodyPr/>
        <a:lstStyle/>
        <a:p>
          <a:endParaRPr lang="en-US"/>
        </a:p>
      </dgm:t>
    </dgm:pt>
    <dgm:pt modelId="{AA8A4790-2EA2-BA4B-A731-BE826607F7CD}" type="sibTrans" cxnId="{BD5EA00F-2D6A-7548-928B-3B61D88B3F6C}">
      <dgm:prSet/>
      <dgm:spPr/>
      <dgm:t>
        <a:bodyPr/>
        <a:lstStyle/>
        <a:p>
          <a:endParaRPr lang="en-US"/>
        </a:p>
      </dgm:t>
    </dgm:pt>
    <dgm:pt modelId="{B1C990BB-3CDA-2746-9003-4BF6469C0EA8}" type="pres">
      <dgm:prSet presAssocID="{B36FF117-6290-384C-B6D7-61257412F652}" presName="Name0" presStyleCnt="0">
        <dgm:presLayoutVars>
          <dgm:chMax val="1"/>
          <dgm:chPref val="1"/>
        </dgm:presLayoutVars>
      </dgm:prSet>
      <dgm:spPr/>
    </dgm:pt>
    <dgm:pt modelId="{4D4B9FFC-4771-DC4A-9278-68C549DAB254}" type="pres">
      <dgm:prSet presAssocID="{9D102C33-08CA-E249-94C7-F81EE6F3C5C2}" presName="Parent" presStyleLbl="node0" presStyleIdx="0" presStyleCnt="1" custScaleX="137642" custLinFactNeighborX="16273" custLinFactNeighborY="32316">
        <dgm:presLayoutVars>
          <dgm:chMax val="5"/>
          <dgm:chPref val="5"/>
        </dgm:presLayoutVars>
      </dgm:prSet>
      <dgm:spPr/>
    </dgm:pt>
    <dgm:pt modelId="{637579FE-8209-2643-9EF2-C00317EE1BF4}" type="pres">
      <dgm:prSet presAssocID="{9D102C33-08CA-E249-94C7-F81EE6F3C5C2}" presName="Accent1" presStyleLbl="node1" presStyleIdx="0" presStyleCnt="13"/>
      <dgm:spPr/>
    </dgm:pt>
    <dgm:pt modelId="{BAC0A838-B9FB-2F46-82A0-2EC7F94B2AB2}" type="pres">
      <dgm:prSet presAssocID="{9D102C33-08CA-E249-94C7-F81EE6F3C5C2}" presName="Accent2" presStyleLbl="node1" presStyleIdx="1" presStyleCnt="13"/>
      <dgm:spPr/>
    </dgm:pt>
    <dgm:pt modelId="{0C8FC289-5F0A-E04E-B28C-6C3CE057C575}" type="pres">
      <dgm:prSet presAssocID="{9D102C33-08CA-E249-94C7-F81EE6F3C5C2}" presName="Accent3" presStyleLbl="node1" presStyleIdx="2" presStyleCnt="13"/>
      <dgm:spPr/>
    </dgm:pt>
    <dgm:pt modelId="{018BBFC1-FF45-ED47-8E8C-AD99699F50AA}" type="pres">
      <dgm:prSet presAssocID="{9D102C33-08CA-E249-94C7-F81EE6F3C5C2}" presName="Accent4" presStyleLbl="node1" presStyleIdx="3" presStyleCnt="13"/>
      <dgm:spPr/>
    </dgm:pt>
    <dgm:pt modelId="{1011AC3E-E613-2B47-B5F8-4810EEBF6484}" type="pres">
      <dgm:prSet presAssocID="{9D102C33-08CA-E249-94C7-F81EE6F3C5C2}" presName="Accent5" presStyleLbl="node1" presStyleIdx="4" presStyleCnt="13"/>
      <dgm:spPr/>
    </dgm:pt>
    <dgm:pt modelId="{80E8EDE3-4D71-A44B-80D1-0B5F4A7AF1EC}" type="pres">
      <dgm:prSet presAssocID="{9D102C33-08CA-E249-94C7-F81EE6F3C5C2}" presName="Accent6" presStyleLbl="node1" presStyleIdx="5" presStyleCnt="13"/>
      <dgm:spPr/>
    </dgm:pt>
    <dgm:pt modelId="{393EE906-A1B0-EC41-B2AE-A960C34182F7}" type="pres">
      <dgm:prSet presAssocID="{B992C902-87BD-1F4F-9F38-B48D526F67EB}" presName="Child1" presStyleLbl="node1" presStyleIdx="6" presStyleCnt="13" custScaleX="312720" custScaleY="146747" custLinFactNeighborX="3590" custLinFactNeighborY="-60050">
        <dgm:presLayoutVars>
          <dgm:chMax val="0"/>
          <dgm:chPref val="0"/>
        </dgm:presLayoutVars>
      </dgm:prSet>
      <dgm:spPr/>
    </dgm:pt>
    <dgm:pt modelId="{6E06EA48-857F-CF49-B2DE-2AAAA64D588A}" type="pres">
      <dgm:prSet presAssocID="{B992C902-87BD-1F4F-9F38-B48D526F67EB}" presName="Accent7" presStyleCnt="0"/>
      <dgm:spPr/>
    </dgm:pt>
    <dgm:pt modelId="{1B91795E-105E-0D4A-B358-CCA52EAA0097}" type="pres">
      <dgm:prSet presAssocID="{B992C902-87BD-1F4F-9F38-B48D526F67EB}" presName="AccentHold1" presStyleLbl="node1" presStyleIdx="7" presStyleCnt="13"/>
      <dgm:spPr/>
    </dgm:pt>
    <dgm:pt modelId="{C66313E1-B000-AF4E-8472-4670B07D1356}" type="pres">
      <dgm:prSet presAssocID="{B992C902-87BD-1F4F-9F38-B48D526F67EB}" presName="Accent8" presStyleCnt="0"/>
      <dgm:spPr/>
    </dgm:pt>
    <dgm:pt modelId="{5842D52D-169C-574B-BCF9-EB02CF69FA43}" type="pres">
      <dgm:prSet presAssocID="{B992C902-87BD-1F4F-9F38-B48D526F67EB}" presName="AccentHold2" presStyleLbl="node1" presStyleIdx="8" presStyleCnt="13"/>
      <dgm:spPr/>
    </dgm:pt>
    <dgm:pt modelId="{7B9EF8D1-0513-BF4D-9BD9-AAF3C254F4CB}" type="pres">
      <dgm:prSet presAssocID="{35339D0B-2322-254B-AE92-FD65921210A3}" presName="Child2" presStyleLbl="node1" presStyleIdx="9" presStyleCnt="13" custScaleX="360380">
        <dgm:presLayoutVars>
          <dgm:chMax val="0"/>
          <dgm:chPref val="0"/>
        </dgm:presLayoutVars>
      </dgm:prSet>
      <dgm:spPr/>
    </dgm:pt>
    <dgm:pt modelId="{58783F03-4D64-454B-88C5-D182CFCC91F9}" type="pres">
      <dgm:prSet presAssocID="{35339D0B-2322-254B-AE92-FD65921210A3}" presName="Accent9" presStyleCnt="0"/>
      <dgm:spPr/>
    </dgm:pt>
    <dgm:pt modelId="{158FA8B6-E6D3-824E-93FC-FAFFC7624940}" type="pres">
      <dgm:prSet presAssocID="{35339D0B-2322-254B-AE92-FD65921210A3}" presName="AccentHold1" presStyleLbl="node1" presStyleIdx="10" presStyleCnt="13"/>
      <dgm:spPr/>
    </dgm:pt>
    <dgm:pt modelId="{E33B9BCB-417D-1648-8EA8-408A70BC8231}" type="pres">
      <dgm:prSet presAssocID="{35339D0B-2322-254B-AE92-FD65921210A3}" presName="Accent10" presStyleCnt="0"/>
      <dgm:spPr/>
    </dgm:pt>
    <dgm:pt modelId="{67B11868-69D8-6540-B580-7A74AF91A2B9}" type="pres">
      <dgm:prSet presAssocID="{35339D0B-2322-254B-AE92-FD65921210A3}" presName="AccentHold2" presStyleLbl="node1" presStyleIdx="11" presStyleCnt="13"/>
      <dgm:spPr/>
    </dgm:pt>
    <dgm:pt modelId="{899D0143-9555-784B-A2A5-0BD0A44BB9CD}" type="pres">
      <dgm:prSet presAssocID="{35339D0B-2322-254B-AE92-FD65921210A3}" presName="Accent11" presStyleCnt="0"/>
      <dgm:spPr/>
    </dgm:pt>
    <dgm:pt modelId="{25B42CDB-B7BE-564C-88C6-D9A73973E191}" type="pres">
      <dgm:prSet presAssocID="{35339D0B-2322-254B-AE92-FD65921210A3}" presName="AccentHold3" presStyleLbl="node1" presStyleIdx="12" presStyleCnt="13"/>
      <dgm:spPr/>
    </dgm:pt>
  </dgm:ptLst>
  <dgm:cxnLst>
    <dgm:cxn modelId="{BD5EA00F-2D6A-7548-928B-3B61D88B3F6C}" srcId="{9D102C33-08CA-E249-94C7-F81EE6F3C5C2}" destId="{35339D0B-2322-254B-AE92-FD65921210A3}" srcOrd="1" destOrd="0" parTransId="{FF46DCB0-A66E-B749-930B-6BB770B4DFDE}" sibTransId="{AA8A4790-2EA2-BA4B-A731-BE826607F7CD}"/>
    <dgm:cxn modelId="{C4E27957-9D51-9E48-847B-2C5083228778}" srcId="{B36FF117-6290-384C-B6D7-61257412F652}" destId="{9D102C33-08CA-E249-94C7-F81EE6F3C5C2}" srcOrd="0" destOrd="0" parTransId="{96C1E80D-C7D1-9346-B228-56BE636696EF}" sibTransId="{633D4793-E680-BF40-8510-37CEA9C8BFBE}"/>
    <dgm:cxn modelId="{E5F64866-1A1C-5143-B682-2BCAA732CB1A}" type="presOf" srcId="{B36FF117-6290-384C-B6D7-61257412F652}" destId="{B1C990BB-3CDA-2746-9003-4BF6469C0EA8}" srcOrd="0" destOrd="0" presId="urn:microsoft.com/office/officeart/2009/3/layout/CircleRelationship"/>
    <dgm:cxn modelId="{B191C27B-9E5E-E44D-9DB5-5E946839FF41}" type="presOf" srcId="{B992C902-87BD-1F4F-9F38-B48D526F67EB}" destId="{393EE906-A1B0-EC41-B2AE-A960C34182F7}" srcOrd="0" destOrd="0" presId="urn:microsoft.com/office/officeart/2009/3/layout/CircleRelationship"/>
    <dgm:cxn modelId="{34675D7D-9093-3847-A3CD-0CA3B128CF26}" srcId="{9D102C33-08CA-E249-94C7-F81EE6F3C5C2}" destId="{B992C902-87BD-1F4F-9F38-B48D526F67EB}" srcOrd="0" destOrd="0" parTransId="{8297B66F-2832-7347-B92F-0C4A0047F6E8}" sibTransId="{28F64456-CA34-B247-B528-D5846E9159D7}"/>
    <dgm:cxn modelId="{F0273B7E-7C2C-B848-871A-D571B78C0245}" type="presOf" srcId="{9D102C33-08CA-E249-94C7-F81EE6F3C5C2}" destId="{4D4B9FFC-4771-DC4A-9278-68C549DAB254}" srcOrd="0" destOrd="0" presId="urn:microsoft.com/office/officeart/2009/3/layout/CircleRelationship"/>
    <dgm:cxn modelId="{79FC7194-5319-2C4F-B787-E9A8383AEF3C}" type="presOf" srcId="{35339D0B-2322-254B-AE92-FD65921210A3}" destId="{7B9EF8D1-0513-BF4D-9BD9-AAF3C254F4CB}" srcOrd="0" destOrd="0" presId="urn:microsoft.com/office/officeart/2009/3/layout/CircleRelationship"/>
    <dgm:cxn modelId="{AC1F0C87-F780-3646-8029-142BD9516039}" type="presParOf" srcId="{B1C990BB-3CDA-2746-9003-4BF6469C0EA8}" destId="{4D4B9FFC-4771-DC4A-9278-68C549DAB254}" srcOrd="0" destOrd="0" presId="urn:microsoft.com/office/officeart/2009/3/layout/CircleRelationship"/>
    <dgm:cxn modelId="{4ABAA688-FD45-7949-9E34-6888BC33D125}" type="presParOf" srcId="{B1C990BB-3CDA-2746-9003-4BF6469C0EA8}" destId="{637579FE-8209-2643-9EF2-C00317EE1BF4}" srcOrd="1" destOrd="0" presId="urn:microsoft.com/office/officeart/2009/3/layout/CircleRelationship"/>
    <dgm:cxn modelId="{768687E3-DD50-E948-8D76-4EB7A43D7D88}" type="presParOf" srcId="{B1C990BB-3CDA-2746-9003-4BF6469C0EA8}" destId="{BAC0A838-B9FB-2F46-82A0-2EC7F94B2AB2}" srcOrd="2" destOrd="0" presId="urn:microsoft.com/office/officeart/2009/3/layout/CircleRelationship"/>
    <dgm:cxn modelId="{CBA628CC-AE0A-154A-9D50-9A0F3FCDF9FA}" type="presParOf" srcId="{B1C990BB-3CDA-2746-9003-4BF6469C0EA8}" destId="{0C8FC289-5F0A-E04E-B28C-6C3CE057C575}" srcOrd="3" destOrd="0" presId="urn:microsoft.com/office/officeart/2009/3/layout/CircleRelationship"/>
    <dgm:cxn modelId="{40137B70-0831-6647-B1D0-F1EADCF897CF}" type="presParOf" srcId="{B1C990BB-3CDA-2746-9003-4BF6469C0EA8}" destId="{018BBFC1-FF45-ED47-8E8C-AD99699F50AA}" srcOrd="4" destOrd="0" presId="urn:microsoft.com/office/officeart/2009/3/layout/CircleRelationship"/>
    <dgm:cxn modelId="{A6878847-63C3-C840-8FC3-2EAEE2700DB7}" type="presParOf" srcId="{B1C990BB-3CDA-2746-9003-4BF6469C0EA8}" destId="{1011AC3E-E613-2B47-B5F8-4810EEBF6484}" srcOrd="5" destOrd="0" presId="urn:microsoft.com/office/officeart/2009/3/layout/CircleRelationship"/>
    <dgm:cxn modelId="{1083B8D7-30DB-1A47-87C7-9D47243686C6}" type="presParOf" srcId="{B1C990BB-3CDA-2746-9003-4BF6469C0EA8}" destId="{80E8EDE3-4D71-A44B-80D1-0B5F4A7AF1EC}" srcOrd="6" destOrd="0" presId="urn:microsoft.com/office/officeart/2009/3/layout/CircleRelationship"/>
    <dgm:cxn modelId="{F51D2015-2053-E241-A9F1-9AE8CDD56CA4}" type="presParOf" srcId="{B1C990BB-3CDA-2746-9003-4BF6469C0EA8}" destId="{393EE906-A1B0-EC41-B2AE-A960C34182F7}" srcOrd="7" destOrd="0" presId="urn:microsoft.com/office/officeart/2009/3/layout/CircleRelationship"/>
    <dgm:cxn modelId="{8BF1BEE5-7415-A64C-A0D4-D8F402E20F38}" type="presParOf" srcId="{B1C990BB-3CDA-2746-9003-4BF6469C0EA8}" destId="{6E06EA48-857F-CF49-B2DE-2AAAA64D588A}" srcOrd="8" destOrd="0" presId="urn:microsoft.com/office/officeart/2009/3/layout/CircleRelationship"/>
    <dgm:cxn modelId="{0C475FB4-69FC-4548-8073-A667392B0024}" type="presParOf" srcId="{6E06EA48-857F-CF49-B2DE-2AAAA64D588A}" destId="{1B91795E-105E-0D4A-B358-CCA52EAA0097}" srcOrd="0" destOrd="0" presId="urn:microsoft.com/office/officeart/2009/3/layout/CircleRelationship"/>
    <dgm:cxn modelId="{3F7343BB-5F9F-8E40-A38C-15E956888C8B}" type="presParOf" srcId="{B1C990BB-3CDA-2746-9003-4BF6469C0EA8}" destId="{C66313E1-B000-AF4E-8472-4670B07D1356}" srcOrd="9" destOrd="0" presId="urn:microsoft.com/office/officeart/2009/3/layout/CircleRelationship"/>
    <dgm:cxn modelId="{18BFF96A-804A-F743-9FF8-D4E8742A9CF3}" type="presParOf" srcId="{C66313E1-B000-AF4E-8472-4670B07D1356}" destId="{5842D52D-169C-574B-BCF9-EB02CF69FA43}" srcOrd="0" destOrd="0" presId="urn:microsoft.com/office/officeart/2009/3/layout/CircleRelationship"/>
    <dgm:cxn modelId="{490E5FA8-8DF3-464E-94A0-A9291E95932D}" type="presParOf" srcId="{B1C990BB-3CDA-2746-9003-4BF6469C0EA8}" destId="{7B9EF8D1-0513-BF4D-9BD9-AAF3C254F4CB}" srcOrd="10" destOrd="0" presId="urn:microsoft.com/office/officeart/2009/3/layout/CircleRelationship"/>
    <dgm:cxn modelId="{D0C19888-A964-934C-B40F-71CAACA5DD81}" type="presParOf" srcId="{B1C990BB-3CDA-2746-9003-4BF6469C0EA8}" destId="{58783F03-4D64-454B-88C5-D182CFCC91F9}" srcOrd="11" destOrd="0" presId="urn:microsoft.com/office/officeart/2009/3/layout/CircleRelationship"/>
    <dgm:cxn modelId="{BEF923A8-13DA-AB42-BAC4-46357CD1387E}" type="presParOf" srcId="{58783F03-4D64-454B-88C5-D182CFCC91F9}" destId="{158FA8B6-E6D3-824E-93FC-FAFFC7624940}" srcOrd="0" destOrd="0" presId="urn:microsoft.com/office/officeart/2009/3/layout/CircleRelationship"/>
    <dgm:cxn modelId="{D2E97B4D-EAAC-8B41-98D1-1747D159E53E}" type="presParOf" srcId="{B1C990BB-3CDA-2746-9003-4BF6469C0EA8}" destId="{E33B9BCB-417D-1648-8EA8-408A70BC8231}" srcOrd="12" destOrd="0" presId="urn:microsoft.com/office/officeart/2009/3/layout/CircleRelationship"/>
    <dgm:cxn modelId="{D73CAB9E-4FF4-7D46-B887-7627D260DCD4}" type="presParOf" srcId="{E33B9BCB-417D-1648-8EA8-408A70BC8231}" destId="{67B11868-69D8-6540-B580-7A74AF91A2B9}" srcOrd="0" destOrd="0" presId="urn:microsoft.com/office/officeart/2009/3/layout/CircleRelationship"/>
    <dgm:cxn modelId="{572B41B7-4401-6243-A0A0-6C92F3D063DB}" type="presParOf" srcId="{B1C990BB-3CDA-2746-9003-4BF6469C0EA8}" destId="{899D0143-9555-784B-A2A5-0BD0A44BB9CD}" srcOrd="13" destOrd="0" presId="urn:microsoft.com/office/officeart/2009/3/layout/CircleRelationship"/>
    <dgm:cxn modelId="{7DCBC2C5-306B-5649-BB0E-68769935A514}" type="presParOf" srcId="{899D0143-9555-784B-A2A5-0BD0A44BB9CD}" destId="{25B42CDB-B7BE-564C-88C6-D9A73973E191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31B091E8-8E59-8A44-AAD6-5E6BAB76540A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EA7C5AA-82D6-184F-AEA1-36A206361A4F}">
      <dgm:prSet/>
      <dgm:spPr/>
      <dgm:t>
        <a:bodyPr/>
        <a:lstStyle/>
        <a:p>
          <a:pPr rtl="0"/>
          <a:r>
            <a:rPr lang="en-US"/>
            <a:t>HYPERLEDGER</a:t>
          </a:r>
        </a:p>
      </dgm:t>
    </dgm:pt>
    <dgm:pt modelId="{20ABF3E4-DAA1-6C49-8DEE-1A58B021F10E}" type="parTrans" cxnId="{1B7ADBD4-4E6D-4740-88E5-F829AE0281DC}">
      <dgm:prSet/>
      <dgm:spPr/>
      <dgm:t>
        <a:bodyPr/>
        <a:lstStyle/>
        <a:p>
          <a:endParaRPr lang="en-US"/>
        </a:p>
      </dgm:t>
    </dgm:pt>
    <dgm:pt modelId="{49245D1E-B9A5-E74F-9A21-2AAABB1A85DE}" type="sibTrans" cxnId="{1B7ADBD4-4E6D-4740-88E5-F829AE0281DC}">
      <dgm:prSet/>
      <dgm:spPr/>
      <dgm:t>
        <a:bodyPr/>
        <a:lstStyle/>
        <a:p>
          <a:endParaRPr lang="en-US"/>
        </a:p>
      </dgm:t>
    </dgm:pt>
    <dgm:pt modelId="{66F6CEFA-A553-A04E-B409-21536A3DC4FD}" type="pres">
      <dgm:prSet presAssocID="{31B091E8-8E59-8A44-AAD6-5E6BAB76540A}" presName="Name0" presStyleCnt="0">
        <dgm:presLayoutVars>
          <dgm:dir/>
          <dgm:animLvl val="lvl"/>
          <dgm:resizeHandles val="exact"/>
        </dgm:presLayoutVars>
      </dgm:prSet>
      <dgm:spPr/>
    </dgm:pt>
    <dgm:pt modelId="{80A8FC25-8043-ED42-93EC-FDBC72DBBCC9}" type="pres">
      <dgm:prSet presAssocID="{6EA7C5AA-82D6-184F-AEA1-36A206361A4F}" presName="linNode" presStyleCnt="0"/>
      <dgm:spPr/>
    </dgm:pt>
    <dgm:pt modelId="{092F1BA8-7381-2B44-9DDC-9B92CACC4166}" type="pres">
      <dgm:prSet presAssocID="{6EA7C5AA-82D6-184F-AEA1-36A206361A4F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36AE8084-AD8E-354B-AC01-DB071607868B}" type="presOf" srcId="{31B091E8-8E59-8A44-AAD6-5E6BAB76540A}" destId="{66F6CEFA-A553-A04E-B409-21536A3DC4FD}" srcOrd="0" destOrd="0" presId="urn:microsoft.com/office/officeart/2005/8/layout/vList5"/>
    <dgm:cxn modelId="{1B7ADBD4-4E6D-4740-88E5-F829AE0281DC}" srcId="{31B091E8-8E59-8A44-AAD6-5E6BAB76540A}" destId="{6EA7C5AA-82D6-184F-AEA1-36A206361A4F}" srcOrd="0" destOrd="0" parTransId="{20ABF3E4-DAA1-6C49-8DEE-1A58B021F10E}" sibTransId="{49245D1E-B9A5-E74F-9A21-2AAABB1A85DE}"/>
    <dgm:cxn modelId="{7DFEE8D8-FDF9-9947-95CE-AC0FDE4266DC}" type="presOf" srcId="{6EA7C5AA-82D6-184F-AEA1-36A206361A4F}" destId="{092F1BA8-7381-2B44-9DDC-9B92CACC4166}" srcOrd="0" destOrd="0" presId="urn:microsoft.com/office/officeart/2005/8/layout/vList5"/>
    <dgm:cxn modelId="{8EA9AF33-9C36-3241-8B03-4AA47C940DF4}" type="presParOf" srcId="{66F6CEFA-A553-A04E-B409-21536A3DC4FD}" destId="{80A8FC25-8043-ED42-93EC-FDBC72DBBCC9}" srcOrd="0" destOrd="0" presId="urn:microsoft.com/office/officeart/2005/8/layout/vList5"/>
    <dgm:cxn modelId="{43A6B62B-7812-814A-ABC2-C9C523CE8EFE}" type="presParOf" srcId="{80A8FC25-8043-ED42-93EC-FDBC72DBBCC9}" destId="{092F1BA8-7381-2B44-9DDC-9B92CACC416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31B091E8-8E59-8A44-AAD6-5E6BAB76540A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EA7C5AA-82D6-184F-AEA1-36A206361A4F}">
      <dgm:prSet/>
      <dgm:spPr/>
      <dgm:t>
        <a:bodyPr/>
        <a:lstStyle/>
        <a:p>
          <a:pPr rtl="0"/>
          <a:r>
            <a:rPr lang="en-US"/>
            <a:t>HYPERLEDGER</a:t>
          </a:r>
        </a:p>
      </dgm:t>
    </dgm:pt>
    <dgm:pt modelId="{20ABF3E4-DAA1-6C49-8DEE-1A58B021F10E}" type="parTrans" cxnId="{1B7ADBD4-4E6D-4740-88E5-F829AE0281DC}">
      <dgm:prSet/>
      <dgm:spPr/>
      <dgm:t>
        <a:bodyPr/>
        <a:lstStyle/>
        <a:p>
          <a:endParaRPr lang="en-US"/>
        </a:p>
      </dgm:t>
    </dgm:pt>
    <dgm:pt modelId="{49245D1E-B9A5-E74F-9A21-2AAABB1A85DE}" type="sibTrans" cxnId="{1B7ADBD4-4E6D-4740-88E5-F829AE0281DC}">
      <dgm:prSet/>
      <dgm:spPr/>
      <dgm:t>
        <a:bodyPr/>
        <a:lstStyle/>
        <a:p>
          <a:endParaRPr lang="en-US"/>
        </a:p>
      </dgm:t>
    </dgm:pt>
    <dgm:pt modelId="{39A3B1AE-70C4-204F-ACED-371DBBE3842A}">
      <dgm:prSet/>
      <dgm:spPr/>
      <dgm:t>
        <a:bodyPr/>
        <a:lstStyle/>
        <a:p>
          <a:pPr rtl="0"/>
          <a:r>
            <a:rPr lang="en-US"/>
            <a:t>LINUX FOUNDATION</a:t>
          </a:r>
        </a:p>
      </dgm:t>
    </dgm:pt>
    <dgm:pt modelId="{4409C56E-3508-0746-8B67-BE20A030676F}" type="parTrans" cxnId="{9BDFEF59-9989-5B4F-873A-45BD92085D55}">
      <dgm:prSet/>
      <dgm:spPr/>
      <dgm:t>
        <a:bodyPr/>
        <a:lstStyle/>
        <a:p>
          <a:endParaRPr lang="en-US"/>
        </a:p>
      </dgm:t>
    </dgm:pt>
    <dgm:pt modelId="{640D2EAB-1ABB-114D-AF56-67E491C3504B}" type="sibTrans" cxnId="{9BDFEF59-9989-5B4F-873A-45BD92085D55}">
      <dgm:prSet/>
      <dgm:spPr/>
      <dgm:t>
        <a:bodyPr/>
        <a:lstStyle/>
        <a:p>
          <a:endParaRPr lang="en-US"/>
        </a:p>
      </dgm:t>
    </dgm:pt>
    <dgm:pt modelId="{DDB9FFBE-6AAF-5949-8599-B014BD785518}">
      <dgm:prSet/>
      <dgm:spPr/>
      <dgm:t>
        <a:bodyPr/>
        <a:lstStyle/>
        <a:p>
          <a:pPr rtl="0"/>
          <a:r>
            <a:rPr lang="en-US"/>
            <a:t>ENTERPRISE</a:t>
          </a:r>
        </a:p>
      </dgm:t>
    </dgm:pt>
    <dgm:pt modelId="{20446085-EBCB-BE4A-A6A4-DC903DEDC3C6}" type="parTrans" cxnId="{DDB86005-78C6-3E49-BEEB-318B1291265E}">
      <dgm:prSet/>
      <dgm:spPr/>
      <dgm:t>
        <a:bodyPr/>
        <a:lstStyle/>
        <a:p>
          <a:endParaRPr lang="en-US"/>
        </a:p>
      </dgm:t>
    </dgm:pt>
    <dgm:pt modelId="{F804EF32-96DD-F24A-BAAC-504545922595}" type="sibTrans" cxnId="{DDB86005-78C6-3E49-BEEB-318B1291265E}">
      <dgm:prSet/>
      <dgm:spPr/>
      <dgm:t>
        <a:bodyPr/>
        <a:lstStyle/>
        <a:p>
          <a:endParaRPr lang="en-US"/>
        </a:p>
      </dgm:t>
    </dgm:pt>
    <dgm:pt modelId="{D2036A70-DA95-BB40-BA5E-7859ACA46041}">
      <dgm:prSet/>
      <dgm:spPr/>
      <dgm:t>
        <a:bodyPr/>
        <a:lstStyle/>
        <a:p>
          <a:pPr rtl="0"/>
          <a:r>
            <a:rPr lang="en-US"/>
            <a:t>PRIVACY</a:t>
          </a:r>
        </a:p>
      </dgm:t>
    </dgm:pt>
    <dgm:pt modelId="{D8A80262-ED36-E546-8E65-A5A4FAD3AC64}" type="parTrans" cxnId="{FC37BA9A-DCAA-AC44-9264-77FF93B2CAB8}">
      <dgm:prSet/>
      <dgm:spPr/>
      <dgm:t>
        <a:bodyPr/>
        <a:lstStyle/>
        <a:p>
          <a:endParaRPr lang="en-US"/>
        </a:p>
      </dgm:t>
    </dgm:pt>
    <dgm:pt modelId="{8C39B445-3165-2749-82BD-CCCE6D98E62C}" type="sibTrans" cxnId="{FC37BA9A-DCAA-AC44-9264-77FF93B2CAB8}">
      <dgm:prSet/>
      <dgm:spPr/>
      <dgm:t>
        <a:bodyPr/>
        <a:lstStyle/>
        <a:p>
          <a:endParaRPr lang="en-US"/>
        </a:p>
      </dgm:t>
    </dgm:pt>
    <dgm:pt modelId="{66F6CEFA-A553-A04E-B409-21536A3DC4FD}" type="pres">
      <dgm:prSet presAssocID="{31B091E8-8E59-8A44-AAD6-5E6BAB76540A}" presName="Name0" presStyleCnt="0">
        <dgm:presLayoutVars>
          <dgm:dir/>
          <dgm:animLvl val="lvl"/>
          <dgm:resizeHandles val="exact"/>
        </dgm:presLayoutVars>
      </dgm:prSet>
      <dgm:spPr/>
    </dgm:pt>
    <dgm:pt modelId="{80A8FC25-8043-ED42-93EC-FDBC72DBBCC9}" type="pres">
      <dgm:prSet presAssocID="{6EA7C5AA-82D6-184F-AEA1-36A206361A4F}" presName="linNode" presStyleCnt="0"/>
      <dgm:spPr/>
    </dgm:pt>
    <dgm:pt modelId="{092F1BA8-7381-2B44-9DDC-9B92CACC4166}" type="pres">
      <dgm:prSet presAssocID="{6EA7C5AA-82D6-184F-AEA1-36A206361A4F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D24A3099-2633-F744-95E2-FB3CE401474E}" type="pres">
      <dgm:prSet presAssocID="{6EA7C5AA-82D6-184F-AEA1-36A206361A4F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DDB86005-78C6-3E49-BEEB-318B1291265E}" srcId="{6EA7C5AA-82D6-184F-AEA1-36A206361A4F}" destId="{DDB9FFBE-6AAF-5949-8599-B014BD785518}" srcOrd="1" destOrd="0" parTransId="{20446085-EBCB-BE4A-A6A4-DC903DEDC3C6}" sibTransId="{F804EF32-96DD-F24A-BAAC-504545922595}"/>
    <dgm:cxn modelId="{0BFBFF34-AF94-4045-BAC8-BB9751481067}" type="presOf" srcId="{31B091E8-8E59-8A44-AAD6-5E6BAB76540A}" destId="{66F6CEFA-A553-A04E-B409-21536A3DC4FD}" srcOrd="0" destOrd="0" presId="urn:microsoft.com/office/officeart/2005/8/layout/vList5"/>
    <dgm:cxn modelId="{9BDFEF59-9989-5B4F-873A-45BD92085D55}" srcId="{6EA7C5AA-82D6-184F-AEA1-36A206361A4F}" destId="{39A3B1AE-70C4-204F-ACED-371DBBE3842A}" srcOrd="0" destOrd="0" parTransId="{4409C56E-3508-0746-8B67-BE20A030676F}" sibTransId="{640D2EAB-1ABB-114D-AF56-67E491C3504B}"/>
    <dgm:cxn modelId="{82599570-D045-D346-810B-B4C4EDC59E2C}" type="presOf" srcId="{DDB9FFBE-6AAF-5949-8599-B014BD785518}" destId="{D24A3099-2633-F744-95E2-FB3CE401474E}" srcOrd="0" destOrd="1" presId="urn:microsoft.com/office/officeart/2005/8/layout/vList5"/>
    <dgm:cxn modelId="{186FF697-FD25-BD4B-B79E-B2B86546EFC0}" type="presOf" srcId="{D2036A70-DA95-BB40-BA5E-7859ACA46041}" destId="{D24A3099-2633-F744-95E2-FB3CE401474E}" srcOrd="0" destOrd="2" presId="urn:microsoft.com/office/officeart/2005/8/layout/vList5"/>
    <dgm:cxn modelId="{FC37BA9A-DCAA-AC44-9264-77FF93B2CAB8}" srcId="{6EA7C5AA-82D6-184F-AEA1-36A206361A4F}" destId="{D2036A70-DA95-BB40-BA5E-7859ACA46041}" srcOrd="2" destOrd="0" parTransId="{D8A80262-ED36-E546-8E65-A5A4FAD3AC64}" sibTransId="{8C39B445-3165-2749-82BD-CCCE6D98E62C}"/>
    <dgm:cxn modelId="{9FD65BA8-CCC6-704F-8E74-23FF217D739D}" type="presOf" srcId="{39A3B1AE-70C4-204F-ACED-371DBBE3842A}" destId="{D24A3099-2633-F744-95E2-FB3CE401474E}" srcOrd="0" destOrd="0" presId="urn:microsoft.com/office/officeart/2005/8/layout/vList5"/>
    <dgm:cxn modelId="{1B7ADBD4-4E6D-4740-88E5-F829AE0281DC}" srcId="{31B091E8-8E59-8A44-AAD6-5E6BAB76540A}" destId="{6EA7C5AA-82D6-184F-AEA1-36A206361A4F}" srcOrd="0" destOrd="0" parTransId="{20ABF3E4-DAA1-6C49-8DEE-1A58B021F10E}" sibTransId="{49245D1E-B9A5-E74F-9A21-2AAABB1A85DE}"/>
    <dgm:cxn modelId="{7215F0FA-A23A-B34B-AD04-1B9B7B037136}" type="presOf" srcId="{6EA7C5AA-82D6-184F-AEA1-36A206361A4F}" destId="{092F1BA8-7381-2B44-9DDC-9B92CACC4166}" srcOrd="0" destOrd="0" presId="urn:microsoft.com/office/officeart/2005/8/layout/vList5"/>
    <dgm:cxn modelId="{8C1A020A-3746-7047-8D2D-80915B04E96C}" type="presParOf" srcId="{66F6CEFA-A553-A04E-B409-21536A3DC4FD}" destId="{80A8FC25-8043-ED42-93EC-FDBC72DBBCC9}" srcOrd="0" destOrd="0" presId="urn:microsoft.com/office/officeart/2005/8/layout/vList5"/>
    <dgm:cxn modelId="{ADBBC666-1451-DB4A-BF0B-B4383DEEE108}" type="presParOf" srcId="{80A8FC25-8043-ED42-93EC-FDBC72DBBCC9}" destId="{092F1BA8-7381-2B44-9DDC-9B92CACC4166}" srcOrd="0" destOrd="0" presId="urn:microsoft.com/office/officeart/2005/8/layout/vList5"/>
    <dgm:cxn modelId="{683F180A-25FD-834B-97A1-AC59F682BF78}" type="presParOf" srcId="{80A8FC25-8043-ED42-93EC-FDBC72DBBCC9}" destId="{D24A3099-2633-F744-95E2-FB3CE401474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31B091E8-8E59-8A44-AAD6-5E6BAB76540A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EA7C5AA-82D6-184F-AEA1-36A206361A4F}">
      <dgm:prSet/>
      <dgm:spPr/>
      <dgm:t>
        <a:bodyPr/>
        <a:lstStyle/>
        <a:p>
          <a:pPr rtl="0"/>
          <a:r>
            <a:rPr lang="en-US"/>
            <a:t>HYPERLEDGER</a:t>
          </a:r>
        </a:p>
      </dgm:t>
    </dgm:pt>
    <dgm:pt modelId="{20ABF3E4-DAA1-6C49-8DEE-1A58B021F10E}" type="parTrans" cxnId="{1B7ADBD4-4E6D-4740-88E5-F829AE0281DC}">
      <dgm:prSet/>
      <dgm:spPr/>
      <dgm:t>
        <a:bodyPr/>
        <a:lstStyle/>
        <a:p>
          <a:endParaRPr lang="en-US"/>
        </a:p>
      </dgm:t>
    </dgm:pt>
    <dgm:pt modelId="{49245D1E-B9A5-E74F-9A21-2AAABB1A85DE}" type="sibTrans" cxnId="{1B7ADBD4-4E6D-4740-88E5-F829AE0281DC}">
      <dgm:prSet/>
      <dgm:spPr/>
      <dgm:t>
        <a:bodyPr/>
        <a:lstStyle/>
        <a:p>
          <a:endParaRPr lang="en-US"/>
        </a:p>
      </dgm:t>
    </dgm:pt>
    <dgm:pt modelId="{39A3B1AE-70C4-204F-ACED-371DBBE3842A}">
      <dgm:prSet/>
      <dgm:spPr/>
      <dgm:t>
        <a:bodyPr/>
        <a:lstStyle/>
        <a:p>
          <a:pPr rtl="0"/>
          <a:r>
            <a:rPr lang="en-US"/>
            <a:t>LINUX FOUNDATION</a:t>
          </a:r>
        </a:p>
      </dgm:t>
    </dgm:pt>
    <dgm:pt modelId="{4409C56E-3508-0746-8B67-BE20A030676F}" type="parTrans" cxnId="{9BDFEF59-9989-5B4F-873A-45BD92085D55}">
      <dgm:prSet/>
      <dgm:spPr/>
      <dgm:t>
        <a:bodyPr/>
        <a:lstStyle/>
        <a:p>
          <a:endParaRPr lang="en-US"/>
        </a:p>
      </dgm:t>
    </dgm:pt>
    <dgm:pt modelId="{640D2EAB-1ABB-114D-AF56-67E491C3504B}" type="sibTrans" cxnId="{9BDFEF59-9989-5B4F-873A-45BD92085D55}">
      <dgm:prSet/>
      <dgm:spPr/>
      <dgm:t>
        <a:bodyPr/>
        <a:lstStyle/>
        <a:p>
          <a:endParaRPr lang="en-US"/>
        </a:p>
      </dgm:t>
    </dgm:pt>
    <dgm:pt modelId="{DDB9FFBE-6AAF-5949-8599-B014BD785518}">
      <dgm:prSet/>
      <dgm:spPr/>
      <dgm:t>
        <a:bodyPr/>
        <a:lstStyle/>
        <a:p>
          <a:pPr rtl="0"/>
          <a:r>
            <a:rPr lang="en-US"/>
            <a:t>ENTERPRISE</a:t>
          </a:r>
        </a:p>
      </dgm:t>
    </dgm:pt>
    <dgm:pt modelId="{20446085-EBCB-BE4A-A6A4-DC903DEDC3C6}" type="parTrans" cxnId="{DDB86005-78C6-3E49-BEEB-318B1291265E}">
      <dgm:prSet/>
      <dgm:spPr/>
      <dgm:t>
        <a:bodyPr/>
        <a:lstStyle/>
        <a:p>
          <a:endParaRPr lang="en-US"/>
        </a:p>
      </dgm:t>
    </dgm:pt>
    <dgm:pt modelId="{F804EF32-96DD-F24A-BAAC-504545922595}" type="sibTrans" cxnId="{DDB86005-78C6-3E49-BEEB-318B1291265E}">
      <dgm:prSet/>
      <dgm:spPr/>
      <dgm:t>
        <a:bodyPr/>
        <a:lstStyle/>
        <a:p>
          <a:endParaRPr lang="en-US"/>
        </a:p>
      </dgm:t>
    </dgm:pt>
    <dgm:pt modelId="{D2036A70-DA95-BB40-BA5E-7859ACA46041}">
      <dgm:prSet/>
      <dgm:spPr/>
      <dgm:t>
        <a:bodyPr/>
        <a:lstStyle/>
        <a:p>
          <a:pPr rtl="0"/>
          <a:r>
            <a:rPr lang="en-US"/>
            <a:t>PRIVACY</a:t>
          </a:r>
        </a:p>
      </dgm:t>
    </dgm:pt>
    <dgm:pt modelId="{D8A80262-ED36-E546-8E65-A5A4FAD3AC64}" type="parTrans" cxnId="{FC37BA9A-DCAA-AC44-9264-77FF93B2CAB8}">
      <dgm:prSet/>
      <dgm:spPr/>
      <dgm:t>
        <a:bodyPr/>
        <a:lstStyle/>
        <a:p>
          <a:endParaRPr lang="en-US"/>
        </a:p>
      </dgm:t>
    </dgm:pt>
    <dgm:pt modelId="{8C39B445-3165-2749-82BD-CCCE6D98E62C}" type="sibTrans" cxnId="{FC37BA9A-DCAA-AC44-9264-77FF93B2CAB8}">
      <dgm:prSet/>
      <dgm:spPr/>
      <dgm:t>
        <a:bodyPr/>
        <a:lstStyle/>
        <a:p>
          <a:endParaRPr lang="en-US"/>
        </a:p>
      </dgm:t>
    </dgm:pt>
    <dgm:pt modelId="{093E0E2F-240E-3C48-986B-FD593C9AB5F0}">
      <dgm:prSet/>
      <dgm:spPr/>
      <dgm:t>
        <a:bodyPr/>
        <a:lstStyle/>
        <a:p>
          <a:pPr rtl="0"/>
          <a:r>
            <a:rPr lang="en-US"/>
            <a:t>ETHEREUM</a:t>
          </a:r>
        </a:p>
      </dgm:t>
    </dgm:pt>
    <dgm:pt modelId="{A6733045-8A89-8144-AA42-920F50089C61}" type="parTrans" cxnId="{2BA90F9F-62D4-3A44-9EB0-9322266513ED}">
      <dgm:prSet/>
      <dgm:spPr/>
      <dgm:t>
        <a:bodyPr/>
        <a:lstStyle/>
        <a:p>
          <a:endParaRPr lang="en-US"/>
        </a:p>
      </dgm:t>
    </dgm:pt>
    <dgm:pt modelId="{61571C2A-271A-FB41-884F-BAB26FC158ED}" type="sibTrans" cxnId="{2BA90F9F-62D4-3A44-9EB0-9322266513ED}">
      <dgm:prSet/>
      <dgm:spPr/>
      <dgm:t>
        <a:bodyPr/>
        <a:lstStyle/>
        <a:p>
          <a:endParaRPr lang="en-US"/>
        </a:p>
      </dgm:t>
    </dgm:pt>
    <dgm:pt modelId="{66F6CEFA-A553-A04E-B409-21536A3DC4FD}" type="pres">
      <dgm:prSet presAssocID="{31B091E8-8E59-8A44-AAD6-5E6BAB76540A}" presName="Name0" presStyleCnt="0">
        <dgm:presLayoutVars>
          <dgm:dir/>
          <dgm:animLvl val="lvl"/>
          <dgm:resizeHandles val="exact"/>
        </dgm:presLayoutVars>
      </dgm:prSet>
      <dgm:spPr/>
    </dgm:pt>
    <dgm:pt modelId="{80A8FC25-8043-ED42-93EC-FDBC72DBBCC9}" type="pres">
      <dgm:prSet presAssocID="{6EA7C5AA-82D6-184F-AEA1-36A206361A4F}" presName="linNode" presStyleCnt="0"/>
      <dgm:spPr/>
    </dgm:pt>
    <dgm:pt modelId="{092F1BA8-7381-2B44-9DDC-9B92CACC4166}" type="pres">
      <dgm:prSet presAssocID="{6EA7C5AA-82D6-184F-AEA1-36A206361A4F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24A3099-2633-F744-95E2-FB3CE401474E}" type="pres">
      <dgm:prSet presAssocID="{6EA7C5AA-82D6-184F-AEA1-36A206361A4F}" presName="descendantText" presStyleLbl="alignAccFollowNode1" presStyleIdx="0" presStyleCnt="1">
        <dgm:presLayoutVars>
          <dgm:bulletEnabled val="1"/>
        </dgm:presLayoutVars>
      </dgm:prSet>
      <dgm:spPr/>
    </dgm:pt>
    <dgm:pt modelId="{5A2DE113-45FB-9D4F-B0E3-2A43170E8FFB}" type="pres">
      <dgm:prSet presAssocID="{49245D1E-B9A5-E74F-9A21-2AAABB1A85DE}" presName="sp" presStyleCnt="0"/>
      <dgm:spPr/>
    </dgm:pt>
    <dgm:pt modelId="{8EB7B50D-FF51-8F4E-AACF-666A6E327C49}" type="pres">
      <dgm:prSet presAssocID="{093E0E2F-240E-3C48-986B-FD593C9AB5F0}" presName="linNode" presStyleCnt="0"/>
      <dgm:spPr/>
    </dgm:pt>
    <dgm:pt modelId="{81428CCE-64D0-8F41-AE69-E65A7700303A}" type="pres">
      <dgm:prSet presAssocID="{093E0E2F-240E-3C48-986B-FD593C9AB5F0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DDB86005-78C6-3E49-BEEB-318B1291265E}" srcId="{6EA7C5AA-82D6-184F-AEA1-36A206361A4F}" destId="{DDB9FFBE-6AAF-5949-8599-B014BD785518}" srcOrd="1" destOrd="0" parTransId="{20446085-EBCB-BE4A-A6A4-DC903DEDC3C6}" sibTransId="{F804EF32-96DD-F24A-BAAC-504545922595}"/>
    <dgm:cxn modelId="{ADA73A29-4DB3-D545-BF22-5A739FB92824}" type="presOf" srcId="{D2036A70-DA95-BB40-BA5E-7859ACA46041}" destId="{D24A3099-2633-F744-95E2-FB3CE401474E}" srcOrd="0" destOrd="2" presId="urn:microsoft.com/office/officeart/2005/8/layout/vList5"/>
    <dgm:cxn modelId="{9BDFEF59-9989-5B4F-873A-45BD92085D55}" srcId="{6EA7C5AA-82D6-184F-AEA1-36A206361A4F}" destId="{39A3B1AE-70C4-204F-ACED-371DBBE3842A}" srcOrd="0" destOrd="0" parTransId="{4409C56E-3508-0746-8B67-BE20A030676F}" sibTransId="{640D2EAB-1ABB-114D-AF56-67E491C3504B}"/>
    <dgm:cxn modelId="{13F11586-AF18-244C-A5C4-CF671FC30F9E}" type="presOf" srcId="{DDB9FFBE-6AAF-5949-8599-B014BD785518}" destId="{D24A3099-2633-F744-95E2-FB3CE401474E}" srcOrd="0" destOrd="1" presId="urn:microsoft.com/office/officeart/2005/8/layout/vList5"/>
    <dgm:cxn modelId="{C5846186-3EB0-A54A-B24F-8C55A661009A}" type="presOf" srcId="{093E0E2F-240E-3C48-986B-FD593C9AB5F0}" destId="{81428CCE-64D0-8F41-AE69-E65A7700303A}" srcOrd="0" destOrd="0" presId="urn:microsoft.com/office/officeart/2005/8/layout/vList5"/>
    <dgm:cxn modelId="{FC37BA9A-DCAA-AC44-9264-77FF93B2CAB8}" srcId="{6EA7C5AA-82D6-184F-AEA1-36A206361A4F}" destId="{D2036A70-DA95-BB40-BA5E-7859ACA46041}" srcOrd="2" destOrd="0" parTransId="{D8A80262-ED36-E546-8E65-A5A4FAD3AC64}" sibTransId="{8C39B445-3165-2749-82BD-CCCE6D98E62C}"/>
    <dgm:cxn modelId="{2BA90F9F-62D4-3A44-9EB0-9322266513ED}" srcId="{31B091E8-8E59-8A44-AAD6-5E6BAB76540A}" destId="{093E0E2F-240E-3C48-986B-FD593C9AB5F0}" srcOrd="1" destOrd="0" parTransId="{A6733045-8A89-8144-AA42-920F50089C61}" sibTransId="{61571C2A-271A-FB41-884F-BAB26FC158ED}"/>
    <dgm:cxn modelId="{ABA38BAB-F990-0E43-B552-321051882950}" type="presOf" srcId="{31B091E8-8E59-8A44-AAD6-5E6BAB76540A}" destId="{66F6CEFA-A553-A04E-B409-21536A3DC4FD}" srcOrd="0" destOrd="0" presId="urn:microsoft.com/office/officeart/2005/8/layout/vList5"/>
    <dgm:cxn modelId="{B28331B8-F0FA-FC44-80CC-7765EDD3F924}" type="presOf" srcId="{6EA7C5AA-82D6-184F-AEA1-36A206361A4F}" destId="{092F1BA8-7381-2B44-9DDC-9B92CACC4166}" srcOrd="0" destOrd="0" presId="urn:microsoft.com/office/officeart/2005/8/layout/vList5"/>
    <dgm:cxn modelId="{1B7ADBD4-4E6D-4740-88E5-F829AE0281DC}" srcId="{31B091E8-8E59-8A44-AAD6-5E6BAB76540A}" destId="{6EA7C5AA-82D6-184F-AEA1-36A206361A4F}" srcOrd="0" destOrd="0" parTransId="{20ABF3E4-DAA1-6C49-8DEE-1A58B021F10E}" sibTransId="{49245D1E-B9A5-E74F-9A21-2AAABB1A85DE}"/>
    <dgm:cxn modelId="{7D2DB4FD-8C82-CA44-BAC3-F3BDF906E8BB}" type="presOf" srcId="{39A3B1AE-70C4-204F-ACED-371DBBE3842A}" destId="{D24A3099-2633-F744-95E2-FB3CE401474E}" srcOrd="0" destOrd="0" presId="urn:microsoft.com/office/officeart/2005/8/layout/vList5"/>
    <dgm:cxn modelId="{D26B0D09-51E9-2647-AA4B-66AB93B2723B}" type="presParOf" srcId="{66F6CEFA-A553-A04E-B409-21536A3DC4FD}" destId="{80A8FC25-8043-ED42-93EC-FDBC72DBBCC9}" srcOrd="0" destOrd="0" presId="urn:microsoft.com/office/officeart/2005/8/layout/vList5"/>
    <dgm:cxn modelId="{67D3FC2D-18F8-084D-93D1-7869BA9F43AD}" type="presParOf" srcId="{80A8FC25-8043-ED42-93EC-FDBC72DBBCC9}" destId="{092F1BA8-7381-2B44-9DDC-9B92CACC4166}" srcOrd="0" destOrd="0" presId="urn:microsoft.com/office/officeart/2005/8/layout/vList5"/>
    <dgm:cxn modelId="{E9C55D8F-ECA7-944A-8FC4-2EBC244B5481}" type="presParOf" srcId="{80A8FC25-8043-ED42-93EC-FDBC72DBBCC9}" destId="{D24A3099-2633-F744-95E2-FB3CE401474E}" srcOrd="1" destOrd="0" presId="urn:microsoft.com/office/officeart/2005/8/layout/vList5"/>
    <dgm:cxn modelId="{21A841D9-2E0B-694E-BD93-5977C23C84E1}" type="presParOf" srcId="{66F6CEFA-A553-A04E-B409-21536A3DC4FD}" destId="{5A2DE113-45FB-9D4F-B0E3-2A43170E8FFB}" srcOrd="1" destOrd="0" presId="urn:microsoft.com/office/officeart/2005/8/layout/vList5"/>
    <dgm:cxn modelId="{3CEA7524-7B77-104D-A14D-F34EBB7A1F01}" type="presParOf" srcId="{66F6CEFA-A553-A04E-B409-21536A3DC4FD}" destId="{8EB7B50D-FF51-8F4E-AACF-666A6E327C49}" srcOrd="2" destOrd="0" presId="urn:microsoft.com/office/officeart/2005/8/layout/vList5"/>
    <dgm:cxn modelId="{6467BE21-D615-0345-94B6-8636F1B37682}" type="presParOf" srcId="{8EB7B50D-FF51-8F4E-AACF-666A6E327C49}" destId="{81428CCE-64D0-8F41-AE69-E65A7700303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7C871FF-7578-4110-BE25-ECF2120CC31D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94B5028-44BB-4BD5-811B-09784E51FC65}">
      <dgm:prSet/>
      <dgm:spPr/>
      <dgm:t>
        <a:bodyPr/>
        <a:lstStyle/>
        <a:p>
          <a:r>
            <a:rPr lang="en-US" dirty="0"/>
            <a:t>A Bitcoin user will have a public key and private key</a:t>
          </a:r>
        </a:p>
      </dgm:t>
    </dgm:pt>
    <dgm:pt modelId="{98C77D17-B027-46A0-AEB2-1CBB91F015AF}" type="parTrans" cxnId="{99893740-6EA1-4A0A-A9B9-17FA7B7C2BC4}">
      <dgm:prSet/>
      <dgm:spPr/>
      <dgm:t>
        <a:bodyPr/>
        <a:lstStyle/>
        <a:p>
          <a:endParaRPr lang="en-US"/>
        </a:p>
      </dgm:t>
    </dgm:pt>
    <dgm:pt modelId="{E56F2BF4-AFED-497B-8234-6D14BBD00DC0}" type="sibTrans" cxnId="{99893740-6EA1-4A0A-A9B9-17FA7B7C2BC4}">
      <dgm:prSet/>
      <dgm:spPr/>
      <dgm:t>
        <a:bodyPr/>
        <a:lstStyle/>
        <a:p>
          <a:endParaRPr lang="en-US"/>
        </a:p>
      </dgm:t>
    </dgm:pt>
    <dgm:pt modelId="{F32F32FD-9D3E-4BD3-B20A-A3D308CA10FF}">
      <dgm:prSet/>
      <dgm:spPr/>
      <dgm:t>
        <a:bodyPr/>
        <a:lstStyle/>
        <a:p>
          <a:r>
            <a:rPr lang="en-US">
              <a:solidFill>
                <a:schemeClr val="tx2">
                  <a:lumMod val="50000"/>
                  <a:lumOff val="50000"/>
                </a:schemeClr>
              </a:solidFill>
            </a:rPr>
            <a:t>The public key</a:t>
          </a:r>
          <a:endParaRPr lang="en-US" dirty="0">
            <a:solidFill>
              <a:schemeClr val="tx2">
                <a:lumMod val="50000"/>
                <a:lumOff val="50000"/>
              </a:schemeClr>
            </a:solidFill>
          </a:endParaRPr>
        </a:p>
      </dgm:t>
    </dgm:pt>
    <dgm:pt modelId="{5D677FE3-1FFB-41E9-B894-2ED00CD64108}" type="parTrans" cxnId="{E6E443C1-F8BA-42F7-A631-A70AA26A60FC}">
      <dgm:prSet/>
      <dgm:spPr/>
      <dgm:t>
        <a:bodyPr/>
        <a:lstStyle/>
        <a:p>
          <a:endParaRPr lang="en-US"/>
        </a:p>
      </dgm:t>
    </dgm:pt>
    <dgm:pt modelId="{D4FF6905-E312-4520-BCC1-787D6408CBC1}" type="sibTrans" cxnId="{E6E443C1-F8BA-42F7-A631-A70AA26A60FC}">
      <dgm:prSet/>
      <dgm:spPr/>
      <dgm:t>
        <a:bodyPr/>
        <a:lstStyle/>
        <a:p>
          <a:endParaRPr lang="en-US"/>
        </a:p>
      </dgm:t>
    </dgm:pt>
    <dgm:pt modelId="{09C00732-B6D6-4247-BCA2-B85BEF816B64}">
      <dgm:prSet/>
      <dgm:spPr/>
      <dgm:t>
        <a:bodyPr/>
        <a:lstStyle/>
        <a:p>
          <a:r>
            <a:rPr lang="en-US" dirty="0"/>
            <a:t>The transaction hashes on the blockchain are the </a:t>
          </a:r>
          <a:r>
            <a:rPr lang="en-US" dirty="0">
              <a:solidFill>
                <a:schemeClr val="tx2">
                  <a:lumMod val="50000"/>
                  <a:lumOff val="50000"/>
                </a:schemeClr>
              </a:solidFill>
            </a:rPr>
            <a:t>digital signatures</a:t>
          </a:r>
        </a:p>
      </dgm:t>
    </dgm:pt>
    <dgm:pt modelId="{F713F6CE-5732-4DE2-A2FC-91E9A10447AB}" type="parTrans" cxnId="{E90041CE-7398-4EA9-9415-2EC5BFCBE8E7}">
      <dgm:prSet/>
      <dgm:spPr/>
      <dgm:t>
        <a:bodyPr/>
        <a:lstStyle/>
        <a:p>
          <a:endParaRPr lang="en-US"/>
        </a:p>
      </dgm:t>
    </dgm:pt>
    <dgm:pt modelId="{F870EF8D-8E28-472D-BFA1-633013C52C97}" type="sibTrans" cxnId="{E90041CE-7398-4EA9-9415-2EC5BFCBE8E7}">
      <dgm:prSet/>
      <dgm:spPr/>
      <dgm:t>
        <a:bodyPr/>
        <a:lstStyle/>
        <a:p>
          <a:endParaRPr lang="en-US"/>
        </a:p>
      </dgm:t>
    </dgm:pt>
    <dgm:pt modelId="{44EBE017-C382-4E2E-A51B-C6E0C169EFAD}">
      <dgm:prSet/>
      <dgm:spPr/>
      <dgm:t>
        <a:bodyPr/>
        <a:lstStyle/>
        <a:p>
          <a:r>
            <a:rPr lang="en-US" dirty="0">
              <a:solidFill>
                <a:schemeClr val="tx2">
                  <a:lumMod val="50000"/>
                  <a:lumOff val="50000"/>
                </a:schemeClr>
              </a:solidFill>
            </a:rPr>
            <a:t>The </a:t>
          </a:r>
          <a:r>
            <a:rPr lang="en-US">
              <a:solidFill>
                <a:schemeClr val="tx2">
                  <a:lumMod val="50000"/>
                  <a:lumOff val="50000"/>
                </a:schemeClr>
              </a:solidFill>
            </a:rPr>
            <a:t>private key</a:t>
          </a:r>
          <a:endParaRPr lang="en-US" sz="2600" dirty="0">
            <a:solidFill>
              <a:schemeClr val="tx2">
                <a:lumMod val="50000"/>
                <a:lumOff val="50000"/>
              </a:schemeClr>
            </a:solidFill>
          </a:endParaRPr>
        </a:p>
      </dgm:t>
    </dgm:pt>
    <dgm:pt modelId="{7A72C465-A9FC-45E7-8150-167E161F269C}" type="parTrans" cxnId="{FF7D9354-410A-467D-AF41-B653F3631C0D}">
      <dgm:prSet/>
      <dgm:spPr/>
    </dgm:pt>
    <dgm:pt modelId="{E7B2D8B7-3BEC-4713-BECF-2F80FF03EFAD}" type="sibTrans" cxnId="{FF7D9354-410A-467D-AF41-B653F3631C0D}">
      <dgm:prSet/>
      <dgm:spPr/>
    </dgm:pt>
    <dgm:pt modelId="{1AF1E41A-106F-4132-AB87-ED13CE38BCFB}">
      <dgm:prSet/>
      <dgm:spPr/>
      <dgm:t>
        <a:bodyPr/>
        <a:lstStyle/>
        <a:p>
          <a:r>
            <a:rPr lang="en-US" sz="2600"/>
            <a:t>Make transactions from that address</a:t>
          </a:r>
          <a:r>
            <a:rPr lang="en-US" sz="2600" dirty="0"/>
            <a:t>  </a:t>
          </a:r>
        </a:p>
      </dgm:t>
    </dgm:pt>
    <dgm:pt modelId="{B270A5FF-AA19-4881-ADAA-B499E97E1417}" type="parTrans" cxnId="{F5A6EFE6-B62E-41EB-858B-C8B6D644B869}">
      <dgm:prSet/>
      <dgm:spPr/>
    </dgm:pt>
    <dgm:pt modelId="{E08728B4-7C65-4280-9264-364AC5A302DD}" type="sibTrans" cxnId="{F5A6EFE6-B62E-41EB-858B-C8B6D644B869}">
      <dgm:prSet/>
      <dgm:spPr/>
    </dgm:pt>
    <dgm:pt modelId="{9D7E2CF0-D2EB-4239-8865-184BD8F0243A}">
      <dgm:prSet/>
      <dgm:spPr/>
      <dgm:t>
        <a:bodyPr/>
        <a:lstStyle/>
        <a:p>
          <a:r>
            <a:rPr lang="en-US" sz="2600"/>
            <a:t>Destination Address</a:t>
          </a:r>
          <a:r>
            <a:rPr lang="en-US" sz="2600" dirty="0"/>
            <a:t> </a:t>
          </a:r>
          <a:endParaRPr lang="en-US" sz="3400" dirty="0"/>
        </a:p>
      </dgm:t>
    </dgm:pt>
    <dgm:pt modelId="{B33C9944-BF22-46A3-808D-11246291F89A}" type="parTrans" cxnId="{E7A24572-CC2A-4DF3-AE4E-E85276CAF5F4}">
      <dgm:prSet/>
      <dgm:spPr/>
    </dgm:pt>
    <dgm:pt modelId="{258A1442-A784-4372-9A79-E2C7FC02BA78}" type="sibTrans" cxnId="{E7A24572-CC2A-4DF3-AE4E-E85276CAF5F4}">
      <dgm:prSet/>
      <dgm:spPr/>
    </dgm:pt>
    <dgm:pt modelId="{219298F2-A9F3-4701-9651-7F4F53C8351F}">
      <dgm:prSet/>
      <dgm:spPr/>
      <dgm:t>
        <a:bodyPr/>
        <a:lstStyle/>
        <a:p>
          <a:r>
            <a:rPr lang="en-US" sz="2600">
              <a:solidFill>
                <a:schemeClr val="tx2">
                  <a:lumMod val="50000"/>
                  <a:lumOff val="50000"/>
                </a:schemeClr>
              </a:solidFill>
            </a:rPr>
            <a:t>A private key makes a transaction with a digital signature</a:t>
          </a:r>
        </a:p>
      </dgm:t>
    </dgm:pt>
    <dgm:pt modelId="{EE9E4925-2D68-4DF4-9B33-307758A48502}" type="parTrans" cxnId="{32146A99-4D48-4492-AAD9-D068A196CAF0}">
      <dgm:prSet/>
      <dgm:spPr/>
    </dgm:pt>
    <dgm:pt modelId="{DFFC4600-221E-43BA-B575-33C16D02765B}" type="sibTrans" cxnId="{32146A99-4D48-4492-AAD9-D068A196CAF0}">
      <dgm:prSet/>
      <dgm:spPr/>
    </dgm:pt>
    <dgm:pt modelId="{81D9A774-8900-485F-A133-76B186AC18FB}" type="pres">
      <dgm:prSet presAssocID="{37C871FF-7578-4110-BE25-ECF2120CC31D}" presName="linear" presStyleCnt="0">
        <dgm:presLayoutVars>
          <dgm:animLvl val="lvl"/>
          <dgm:resizeHandles val="exact"/>
        </dgm:presLayoutVars>
      </dgm:prSet>
      <dgm:spPr/>
    </dgm:pt>
    <dgm:pt modelId="{001CE9F3-D769-48EE-AB7A-78B98A139E7C}" type="pres">
      <dgm:prSet presAssocID="{094B5028-44BB-4BD5-811B-09784E51FC6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25456C0-CC33-447F-9255-198387179825}" type="pres">
      <dgm:prSet presAssocID="{E56F2BF4-AFED-497B-8234-6D14BBD00DC0}" presName="spacer" presStyleCnt="0"/>
      <dgm:spPr/>
    </dgm:pt>
    <dgm:pt modelId="{B55F1225-35AE-4FF1-90C7-19A01B019233}" type="pres">
      <dgm:prSet presAssocID="{F32F32FD-9D3E-4BD3-B20A-A3D308CA10F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3A3FCC9-23C4-4E96-BF61-F1A01E762BE8}" type="pres">
      <dgm:prSet presAssocID="{F32F32FD-9D3E-4BD3-B20A-A3D308CA10FF}" presName="childText" presStyleLbl="revTx" presStyleIdx="0" presStyleCnt="3">
        <dgm:presLayoutVars>
          <dgm:bulletEnabled val="1"/>
        </dgm:presLayoutVars>
      </dgm:prSet>
      <dgm:spPr/>
    </dgm:pt>
    <dgm:pt modelId="{6E2E1BAB-EF91-45C7-9508-56A3EB52BA9C}" type="pres">
      <dgm:prSet presAssocID="{44EBE017-C382-4E2E-A51B-C6E0C169EFA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C7B68E6-BF7A-448B-9723-3580A7198AE6}" type="pres">
      <dgm:prSet presAssocID="{44EBE017-C382-4E2E-A51B-C6E0C169EFAD}" presName="childText" presStyleLbl="revTx" presStyleIdx="1" presStyleCnt="3">
        <dgm:presLayoutVars>
          <dgm:bulletEnabled val="1"/>
        </dgm:presLayoutVars>
      </dgm:prSet>
      <dgm:spPr/>
    </dgm:pt>
    <dgm:pt modelId="{C5CD5DDB-795B-4069-B6D6-CB706CC58EDE}" type="pres">
      <dgm:prSet presAssocID="{09C00732-B6D6-4247-BCA2-B85BEF816B6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BC8F02B-0C12-42F0-8698-95B5C3F1262F}" type="pres">
      <dgm:prSet presAssocID="{09C00732-B6D6-4247-BCA2-B85BEF816B64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1C8FC23-9CEA-4157-9C1B-D8AFCE948A22}" type="presOf" srcId="{094B5028-44BB-4BD5-811B-09784E51FC65}" destId="{001CE9F3-D769-48EE-AB7A-78B98A139E7C}" srcOrd="0" destOrd="0" presId="urn:microsoft.com/office/officeart/2005/8/layout/vList2"/>
    <dgm:cxn modelId="{6BD1063A-DB85-42DA-B46F-AE1DB9C57126}" type="presOf" srcId="{F32F32FD-9D3E-4BD3-B20A-A3D308CA10FF}" destId="{B55F1225-35AE-4FF1-90C7-19A01B019233}" srcOrd="0" destOrd="0" presId="urn:microsoft.com/office/officeart/2005/8/layout/vList2"/>
    <dgm:cxn modelId="{99893740-6EA1-4A0A-A9B9-17FA7B7C2BC4}" srcId="{37C871FF-7578-4110-BE25-ECF2120CC31D}" destId="{094B5028-44BB-4BD5-811B-09784E51FC65}" srcOrd="0" destOrd="0" parTransId="{98C77D17-B027-46A0-AEB2-1CBB91F015AF}" sibTransId="{E56F2BF4-AFED-497B-8234-6D14BBD00DC0}"/>
    <dgm:cxn modelId="{FF7D9354-410A-467D-AF41-B653F3631C0D}" srcId="{37C871FF-7578-4110-BE25-ECF2120CC31D}" destId="{44EBE017-C382-4E2E-A51B-C6E0C169EFAD}" srcOrd="2" destOrd="0" parTransId="{7A72C465-A9FC-45E7-8150-167E161F269C}" sibTransId="{E7B2D8B7-3BEC-4713-BECF-2F80FF03EFAD}"/>
    <dgm:cxn modelId="{9B0E2F5E-C896-4619-B13A-FA8579A5B5B4}" type="presOf" srcId="{9D7E2CF0-D2EB-4239-8865-184BD8F0243A}" destId="{33A3FCC9-23C4-4E96-BF61-F1A01E762BE8}" srcOrd="0" destOrd="0" presId="urn:microsoft.com/office/officeart/2005/8/layout/vList2"/>
    <dgm:cxn modelId="{0B6BD46E-25D1-44D0-A7DB-D314B223F697}" type="presOf" srcId="{09C00732-B6D6-4247-BCA2-B85BEF816B64}" destId="{C5CD5DDB-795B-4069-B6D6-CB706CC58EDE}" srcOrd="0" destOrd="0" presId="urn:microsoft.com/office/officeart/2005/8/layout/vList2"/>
    <dgm:cxn modelId="{E7A24572-CC2A-4DF3-AE4E-E85276CAF5F4}" srcId="{F32F32FD-9D3E-4BD3-B20A-A3D308CA10FF}" destId="{9D7E2CF0-D2EB-4239-8865-184BD8F0243A}" srcOrd="0" destOrd="0" parTransId="{B33C9944-BF22-46A3-808D-11246291F89A}" sibTransId="{258A1442-A784-4372-9A79-E2C7FC02BA78}"/>
    <dgm:cxn modelId="{609D2683-136B-49D1-AF48-57DDFA633633}" type="presOf" srcId="{219298F2-A9F3-4701-9651-7F4F53C8351F}" destId="{BBC8F02B-0C12-42F0-8698-95B5C3F1262F}" srcOrd="0" destOrd="0" presId="urn:microsoft.com/office/officeart/2005/8/layout/vList2"/>
    <dgm:cxn modelId="{32146A99-4D48-4492-AAD9-D068A196CAF0}" srcId="{09C00732-B6D6-4247-BCA2-B85BEF816B64}" destId="{219298F2-A9F3-4701-9651-7F4F53C8351F}" srcOrd="0" destOrd="0" parTransId="{EE9E4925-2D68-4DF4-9B33-307758A48502}" sibTransId="{DFFC4600-221E-43BA-B575-33C16D02765B}"/>
    <dgm:cxn modelId="{41A11AA0-12E5-4EEF-81FA-456FE8B58A5C}" type="presOf" srcId="{1AF1E41A-106F-4132-AB87-ED13CE38BCFB}" destId="{0C7B68E6-BF7A-448B-9723-3580A7198AE6}" srcOrd="0" destOrd="0" presId="urn:microsoft.com/office/officeart/2005/8/layout/vList2"/>
    <dgm:cxn modelId="{E6E443C1-F8BA-42F7-A631-A70AA26A60FC}" srcId="{37C871FF-7578-4110-BE25-ECF2120CC31D}" destId="{F32F32FD-9D3E-4BD3-B20A-A3D308CA10FF}" srcOrd="1" destOrd="0" parTransId="{5D677FE3-1FFB-41E9-B894-2ED00CD64108}" sibTransId="{D4FF6905-E312-4520-BCC1-787D6408CBC1}"/>
    <dgm:cxn modelId="{E90041CE-7398-4EA9-9415-2EC5BFCBE8E7}" srcId="{37C871FF-7578-4110-BE25-ECF2120CC31D}" destId="{09C00732-B6D6-4247-BCA2-B85BEF816B64}" srcOrd="3" destOrd="0" parTransId="{F713F6CE-5732-4DE2-A2FC-91E9A10447AB}" sibTransId="{F870EF8D-8E28-472D-BFA1-633013C52C97}"/>
    <dgm:cxn modelId="{3D961BE3-438C-440C-8733-07935F3B28C2}" type="presOf" srcId="{44EBE017-C382-4E2E-A51B-C6E0C169EFAD}" destId="{6E2E1BAB-EF91-45C7-9508-56A3EB52BA9C}" srcOrd="0" destOrd="0" presId="urn:microsoft.com/office/officeart/2005/8/layout/vList2"/>
    <dgm:cxn modelId="{F5A6EFE6-B62E-41EB-858B-C8B6D644B869}" srcId="{44EBE017-C382-4E2E-A51B-C6E0C169EFAD}" destId="{1AF1E41A-106F-4132-AB87-ED13CE38BCFB}" srcOrd="0" destOrd="0" parTransId="{B270A5FF-AA19-4881-ADAA-B499E97E1417}" sibTransId="{E08728B4-7C65-4280-9264-364AC5A302DD}"/>
    <dgm:cxn modelId="{AE2926F7-2DAA-4F9E-A32F-7FF081BDC363}" type="presOf" srcId="{37C871FF-7578-4110-BE25-ECF2120CC31D}" destId="{81D9A774-8900-485F-A133-76B186AC18FB}" srcOrd="0" destOrd="0" presId="urn:microsoft.com/office/officeart/2005/8/layout/vList2"/>
    <dgm:cxn modelId="{574B8B53-C60F-41E7-982A-4C3D1080F31A}" type="presParOf" srcId="{81D9A774-8900-485F-A133-76B186AC18FB}" destId="{001CE9F3-D769-48EE-AB7A-78B98A139E7C}" srcOrd="0" destOrd="0" presId="urn:microsoft.com/office/officeart/2005/8/layout/vList2"/>
    <dgm:cxn modelId="{C973D340-0E94-470F-9866-F8989D32A2D7}" type="presParOf" srcId="{81D9A774-8900-485F-A133-76B186AC18FB}" destId="{525456C0-CC33-447F-9255-198387179825}" srcOrd="1" destOrd="0" presId="urn:microsoft.com/office/officeart/2005/8/layout/vList2"/>
    <dgm:cxn modelId="{F578ED8A-E346-4112-80C4-32E88B57CE57}" type="presParOf" srcId="{81D9A774-8900-485F-A133-76B186AC18FB}" destId="{B55F1225-35AE-4FF1-90C7-19A01B019233}" srcOrd="2" destOrd="0" presId="urn:microsoft.com/office/officeart/2005/8/layout/vList2"/>
    <dgm:cxn modelId="{6851D55E-4D96-4E35-ACC1-3AFDE5BC8DA4}" type="presParOf" srcId="{81D9A774-8900-485F-A133-76B186AC18FB}" destId="{33A3FCC9-23C4-4E96-BF61-F1A01E762BE8}" srcOrd="3" destOrd="0" presId="urn:microsoft.com/office/officeart/2005/8/layout/vList2"/>
    <dgm:cxn modelId="{77BC2B39-5645-47E6-8268-78F7E0BCEB71}" type="presParOf" srcId="{81D9A774-8900-485F-A133-76B186AC18FB}" destId="{6E2E1BAB-EF91-45C7-9508-56A3EB52BA9C}" srcOrd="4" destOrd="0" presId="urn:microsoft.com/office/officeart/2005/8/layout/vList2"/>
    <dgm:cxn modelId="{1E0AE8D2-E838-486C-850D-FB8B9520791D}" type="presParOf" srcId="{81D9A774-8900-485F-A133-76B186AC18FB}" destId="{0C7B68E6-BF7A-448B-9723-3580A7198AE6}" srcOrd="5" destOrd="0" presId="urn:microsoft.com/office/officeart/2005/8/layout/vList2"/>
    <dgm:cxn modelId="{A99A2C03-4065-4593-ABFD-7743207F4D03}" type="presParOf" srcId="{81D9A774-8900-485F-A133-76B186AC18FB}" destId="{C5CD5DDB-795B-4069-B6D6-CB706CC58EDE}" srcOrd="6" destOrd="0" presId="urn:microsoft.com/office/officeart/2005/8/layout/vList2"/>
    <dgm:cxn modelId="{29C53039-9793-45F7-9253-81CEF73D639F}" type="presParOf" srcId="{81D9A774-8900-485F-A133-76B186AC18FB}" destId="{BBC8F02B-0C12-42F0-8698-95B5C3F1262F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31B091E8-8E59-8A44-AAD6-5E6BAB76540A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EA7C5AA-82D6-184F-AEA1-36A206361A4F}">
      <dgm:prSet/>
      <dgm:spPr/>
      <dgm:t>
        <a:bodyPr/>
        <a:lstStyle/>
        <a:p>
          <a:pPr rtl="0"/>
          <a:r>
            <a:rPr lang="en-US"/>
            <a:t>HYPERLEDGER</a:t>
          </a:r>
        </a:p>
      </dgm:t>
    </dgm:pt>
    <dgm:pt modelId="{20ABF3E4-DAA1-6C49-8DEE-1A58B021F10E}" type="parTrans" cxnId="{1B7ADBD4-4E6D-4740-88E5-F829AE0281DC}">
      <dgm:prSet/>
      <dgm:spPr/>
      <dgm:t>
        <a:bodyPr/>
        <a:lstStyle/>
        <a:p>
          <a:endParaRPr lang="en-US"/>
        </a:p>
      </dgm:t>
    </dgm:pt>
    <dgm:pt modelId="{49245D1E-B9A5-E74F-9A21-2AAABB1A85DE}" type="sibTrans" cxnId="{1B7ADBD4-4E6D-4740-88E5-F829AE0281DC}">
      <dgm:prSet/>
      <dgm:spPr/>
      <dgm:t>
        <a:bodyPr/>
        <a:lstStyle/>
        <a:p>
          <a:endParaRPr lang="en-US"/>
        </a:p>
      </dgm:t>
    </dgm:pt>
    <dgm:pt modelId="{39A3B1AE-70C4-204F-ACED-371DBBE3842A}">
      <dgm:prSet/>
      <dgm:spPr/>
      <dgm:t>
        <a:bodyPr/>
        <a:lstStyle/>
        <a:p>
          <a:pPr rtl="0"/>
          <a:r>
            <a:rPr lang="en-US"/>
            <a:t>LINUX FOUNDATION</a:t>
          </a:r>
        </a:p>
      </dgm:t>
    </dgm:pt>
    <dgm:pt modelId="{4409C56E-3508-0746-8B67-BE20A030676F}" type="parTrans" cxnId="{9BDFEF59-9989-5B4F-873A-45BD92085D55}">
      <dgm:prSet/>
      <dgm:spPr/>
      <dgm:t>
        <a:bodyPr/>
        <a:lstStyle/>
        <a:p>
          <a:endParaRPr lang="en-US"/>
        </a:p>
      </dgm:t>
    </dgm:pt>
    <dgm:pt modelId="{640D2EAB-1ABB-114D-AF56-67E491C3504B}" type="sibTrans" cxnId="{9BDFEF59-9989-5B4F-873A-45BD92085D55}">
      <dgm:prSet/>
      <dgm:spPr/>
      <dgm:t>
        <a:bodyPr/>
        <a:lstStyle/>
        <a:p>
          <a:endParaRPr lang="en-US"/>
        </a:p>
      </dgm:t>
    </dgm:pt>
    <dgm:pt modelId="{DDB9FFBE-6AAF-5949-8599-B014BD785518}">
      <dgm:prSet/>
      <dgm:spPr/>
      <dgm:t>
        <a:bodyPr/>
        <a:lstStyle/>
        <a:p>
          <a:pPr rtl="0"/>
          <a:r>
            <a:rPr lang="en-US"/>
            <a:t>ENTERPRISE</a:t>
          </a:r>
        </a:p>
      </dgm:t>
    </dgm:pt>
    <dgm:pt modelId="{20446085-EBCB-BE4A-A6A4-DC903DEDC3C6}" type="parTrans" cxnId="{DDB86005-78C6-3E49-BEEB-318B1291265E}">
      <dgm:prSet/>
      <dgm:spPr/>
      <dgm:t>
        <a:bodyPr/>
        <a:lstStyle/>
        <a:p>
          <a:endParaRPr lang="en-US"/>
        </a:p>
      </dgm:t>
    </dgm:pt>
    <dgm:pt modelId="{F804EF32-96DD-F24A-BAAC-504545922595}" type="sibTrans" cxnId="{DDB86005-78C6-3E49-BEEB-318B1291265E}">
      <dgm:prSet/>
      <dgm:spPr/>
      <dgm:t>
        <a:bodyPr/>
        <a:lstStyle/>
        <a:p>
          <a:endParaRPr lang="en-US"/>
        </a:p>
      </dgm:t>
    </dgm:pt>
    <dgm:pt modelId="{D2036A70-DA95-BB40-BA5E-7859ACA46041}">
      <dgm:prSet/>
      <dgm:spPr/>
      <dgm:t>
        <a:bodyPr/>
        <a:lstStyle/>
        <a:p>
          <a:pPr rtl="0"/>
          <a:r>
            <a:rPr lang="en-US"/>
            <a:t>PRIVACY</a:t>
          </a:r>
        </a:p>
      </dgm:t>
    </dgm:pt>
    <dgm:pt modelId="{D8A80262-ED36-E546-8E65-A5A4FAD3AC64}" type="parTrans" cxnId="{FC37BA9A-DCAA-AC44-9264-77FF93B2CAB8}">
      <dgm:prSet/>
      <dgm:spPr/>
      <dgm:t>
        <a:bodyPr/>
        <a:lstStyle/>
        <a:p>
          <a:endParaRPr lang="en-US"/>
        </a:p>
      </dgm:t>
    </dgm:pt>
    <dgm:pt modelId="{8C39B445-3165-2749-82BD-CCCE6D98E62C}" type="sibTrans" cxnId="{FC37BA9A-DCAA-AC44-9264-77FF93B2CAB8}">
      <dgm:prSet/>
      <dgm:spPr/>
      <dgm:t>
        <a:bodyPr/>
        <a:lstStyle/>
        <a:p>
          <a:endParaRPr lang="en-US"/>
        </a:p>
      </dgm:t>
    </dgm:pt>
    <dgm:pt modelId="{093E0E2F-240E-3C48-986B-FD593C9AB5F0}">
      <dgm:prSet/>
      <dgm:spPr/>
      <dgm:t>
        <a:bodyPr/>
        <a:lstStyle/>
        <a:p>
          <a:pPr rtl="0"/>
          <a:r>
            <a:rPr lang="en-US"/>
            <a:t>ETHEREUM</a:t>
          </a:r>
        </a:p>
      </dgm:t>
    </dgm:pt>
    <dgm:pt modelId="{A6733045-8A89-8144-AA42-920F50089C61}" type="parTrans" cxnId="{2BA90F9F-62D4-3A44-9EB0-9322266513ED}">
      <dgm:prSet/>
      <dgm:spPr/>
      <dgm:t>
        <a:bodyPr/>
        <a:lstStyle/>
        <a:p>
          <a:endParaRPr lang="en-US"/>
        </a:p>
      </dgm:t>
    </dgm:pt>
    <dgm:pt modelId="{61571C2A-271A-FB41-884F-BAB26FC158ED}" type="sibTrans" cxnId="{2BA90F9F-62D4-3A44-9EB0-9322266513ED}">
      <dgm:prSet/>
      <dgm:spPr/>
      <dgm:t>
        <a:bodyPr/>
        <a:lstStyle/>
        <a:p>
          <a:endParaRPr lang="en-US"/>
        </a:p>
      </dgm:t>
    </dgm:pt>
    <dgm:pt modelId="{705C8064-6260-D046-AF70-88FD7B3A6052}">
      <dgm:prSet/>
      <dgm:spPr/>
      <dgm:t>
        <a:bodyPr/>
        <a:lstStyle/>
        <a:p>
          <a:pPr rtl="0"/>
          <a:r>
            <a:rPr lang="en-US"/>
            <a:t>SMART CONTRACTS</a:t>
          </a:r>
        </a:p>
      </dgm:t>
    </dgm:pt>
    <dgm:pt modelId="{6D9F403D-EBDE-0B4D-9662-7BCE9B292792}" type="parTrans" cxnId="{CDEA5DA4-9369-DB45-AAB6-ADE4D15ED050}">
      <dgm:prSet/>
      <dgm:spPr/>
      <dgm:t>
        <a:bodyPr/>
        <a:lstStyle/>
        <a:p>
          <a:endParaRPr lang="en-US"/>
        </a:p>
      </dgm:t>
    </dgm:pt>
    <dgm:pt modelId="{DFAD1662-8926-3A44-B66E-4E3065F76CEF}" type="sibTrans" cxnId="{CDEA5DA4-9369-DB45-AAB6-ADE4D15ED050}">
      <dgm:prSet/>
      <dgm:spPr/>
      <dgm:t>
        <a:bodyPr/>
        <a:lstStyle/>
        <a:p>
          <a:endParaRPr lang="en-US"/>
        </a:p>
      </dgm:t>
    </dgm:pt>
    <dgm:pt modelId="{0ED299AD-9525-7343-A870-2738B65C3EE4}">
      <dgm:prSet/>
      <dgm:spPr/>
      <dgm:t>
        <a:bodyPr/>
        <a:lstStyle/>
        <a:p>
          <a:pPr rtl="0"/>
          <a:r>
            <a:rPr lang="en-US"/>
            <a:t>PROCESSES</a:t>
          </a:r>
        </a:p>
      </dgm:t>
    </dgm:pt>
    <dgm:pt modelId="{C77D058E-BA04-6C49-A5B0-2EE7C8A74FE2}" type="parTrans" cxnId="{0B07D353-F211-3A48-8A5C-EAFFF8AF744C}">
      <dgm:prSet/>
      <dgm:spPr/>
      <dgm:t>
        <a:bodyPr/>
        <a:lstStyle/>
        <a:p>
          <a:endParaRPr lang="en-US"/>
        </a:p>
      </dgm:t>
    </dgm:pt>
    <dgm:pt modelId="{A2266895-C180-F14C-9E04-A88162BDEAFA}" type="sibTrans" cxnId="{0B07D353-F211-3A48-8A5C-EAFFF8AF744C}">
      <dgm:prSet/>
      <dgm:spPr/>
      <dgm:t>
        <a:bodyPr/>
        <a:lstStyle/>
        <a:p>
          <a:endParaRPr lang="en-US"/>
        </a:p>
      </dgm:t>
    </dgm:pt>
    <dgm:pt modelId="{66F6CEFA-A553-A04E-B409-21536A3DC4FD}" type="pres">
      <dgm:prSet presAssocID="{31B091E8-8E59-8A44-AAD6-5E6BAB76540A}" presName="Name0" presStyleCnt="0">
        <dgm:presLayoutVars>
          <dgm:dir/>
          <dgm:animLvl val="lvl"/>
          <dgm:resizeHandles val="exact"/>
        </dgm:presLayoutVars>
      </dgm:prSet>
      <dgm:spPr/>
    </dgm:pt>
    <dgm:pt modelId="{80A8FC25-8043-ED42-93EC-FDBC72DBBCC9}" type="pres">
      <dgm:prSet presAssocID="{6EA7C5AA-82D6-184F-AEA1-36A206361A4F}" presName="linNode" presStyleCnt="0"/>
      <dgm:spPr/>
    </dgm:pt>
    <dgm:pt modelId="{092F1BA8-7381-2B44-9DDC-9B92CACC4166}" type="pres">
      <dgm:prSet presAssocID="{6EA7C5AA-82D6-184F-AEA1-36A206361A4F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24A3099-2633-F744-95E2-FB3CE401474E}" type="pres">
      <dgm:prSet presAssocID="{6EA7C5AA-82D6-184F-AEA1-36A206361A4F}" presName="descendantText" presStyleLbl="alignAccFollowNode1" presStyleIdx="0" presStyleCnt="2">
        <dgm:presLayoutVars>
          <dgm:bulletEnabled val="1"/>
        </dgm:presLayoutVars>
      </dgm:prSet>
      <dgm:spPr/>
    </dgm:pt>
    <dgm:pt modelId="{5A2DE113-45FB-9D4F-B0E3-2A43170E8FFB}" type="pres">
      <dgm:prSet presAssocID="{49245D1E-B9A5-E74F-9A21-2AAABB1A85DE}" presName="sp" presStyleCnt="0"/>
      <dgm:spPr/>
    </dgm:pt>
    <dgm:pt modelId="{8EB7B50D-FF51-8F4E-AACF-666A6E327C49}" type="pres">
      <dgm:prSet presAssocID="{093E0E2F-240E-3C48-986B-FD593C9AB5F0}" presName="linNode" presStyleCnt="0"/>
      <dgm:spPr/>
    </dgm:pt>
    <dgm:pt modelId="{81428CCE-64D0-8F41-AE69-E65A7700303A}" type="pres">
      <dgm:prSet presAssocID="{093E0E2F-240E-3C48-986B-FD593C9AB5F0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97CE6F3A-C67B-F84F-9F6D-08D50BD7A79C}" type="pres">
      <dgm:prSet presAssocID="{093E0E2F-240E-3C48-986B-FD593C9AB5F0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DB86005-78C6-3E49-BEEB-318B1291265E}" srcId="{6EA7C5AA-82D6-184F-AEA1-36A206361A4F}" destId="{DDB9FFBE-6AAF-5949-8599-B014BD785518}" srcOrd="1" destOrd="0" parTransId="{20446085-EBCB-BE4A-A6A4-DC903DEDC3C6}" sibTransId="{F804EF32-96DD-F24A-BAAC-504545922595}"/>
    <dgm:cxn modelId="{5679D020-6B59-464B-8680-FD724B4397BD}" type="presOf" srcId="{093E0E2F-240E-3C48-986B-FD593C9AB5F0}" destId="{81428CCE-64D0-8F41-AE69-E65A7700303A}" srcOrd="0" destOrd="0" presId="urn:microsoft.com/office/officeart/2005/8/layout/vList5"/>
    <dgm:cxn modelId="{0B07D353-F211-3A48-8A5C-EAFFF8AF744C}" srcId="{093E0E2F-240E-3C48-986B-FD593C9AB5F0}" destId="{0ED299AD-9525-7343-A870-2738B65C3EE4}" srcOrd="1" destOrd="0" parTransId="{C77D058E-BA04-6C49-A5B0-2EE7C8A74FE2}" sibTransId="{A2266895-C180-F14C-9E04-A88162BDEAFA}"/>
    <dgm:cxn modelId="{06D66155-2BEB-664C-A14F-5F9B7E861A54}" type="presOf" srcId="{39A3B1AE-70C4-204F-ACED-371DBBE3842A}" destId="{D24A3099-2633-F744-95E2-FB3CE401474E}" srcOrd="0" destOrd="0" presId="urn:microsoft.com/office/officeart/2005/8/layout/vList5"/>
    <dgm:cxn modelId="{9BDFEF59-9989-5B4F-873A-45BD92085D55}" srcId="{6EA7C5AA-82D6-184F-AEA1-36A206361A4F}" destId="{39A3B1AE-70C4-204F-ACED-371DBBE3842A}" srcOrd="0" destOrd="0" parTransId="{4409C56E-3508-0746-8B67-BE20A030676F}" sibTransId="{640D2EAB-1ABB-114D-AF56-67E491C3504B}"/>
    <dgm:cxn modelId="{317BCA6A-758C-314C-BDE9-A7B1E7607552}" type="presOf" srcId="{DDB9FFBE-6AAF-5949-8599-B014BD785518}" destId="{D24A3099-2633-F744-95E2-FB3CE401474E}" srcOrd="0" destOrd="1" presId="urn:microsoft.com/office/officeart/2005/8/layout/vList5"/>
    <dgm:cxn modelId="{FC37BA9A-DCAA-AC44-9264-77FF93B2CAB8}" srcId="{6EA7C5AA-82D6-184F-AEA1-36A206361A4F}" destId="{D2036A70-DA95-BB40-BA5E-7859ACA46041}" srcOrd="2" destOrd="0" parTransId="{D8A80262-ED36-E546-8E65-A5A4FAD3AC64}" sibTransId="{8C39B445-3165-2749-82BD-CCCE6D98E62C}"/>
    <dgm:cxn modelId="{2BA90F9F-62D4-3A44-9EB0-9322266513ED}" srcId="{31B091E8-8E59-8A44-AAD6-5E6BAB76540A}" destId="{093E0E2F-240E-3C48-986B-FD593C9AB5F0}" srcOrd="1" destOrd="0" parTransId="{A6733045-8A89-8144-AA42-920F50089C61}" sibTransId="{61571C2A-271A-FB41-884F-BAB26FC158ED}"/>
    <dgm:cxn modelId="{CDEA5DA4-9369-DB45-AAB6-ADE4D15ED050}" srcId="{093E0E2F-240E-3C48-986B-FD593C9AB5F0}" destId="{705C8064-6260-D046-AF70-88FD7B3A6052}" srcOrd="0" destOrd="0" parTransId="{6D9F403D-EBDE-0B4D-9662-7BCE9B292792}" sibTransId="{DFAD1662-8926-3A44-B66E-4E3065F76CEF}"/>
    <dgm:cxn modelId="{DD4870A5-7DBA-0F46-9FAA-33F6918EE610}" type="presOf" srcId="{705C8064-6260-D046-AF70-88FD7B3A6052}" destId="{97CE6F3A-C67B-F84F-9F6D-08D50BD7A79C}" srcOrd="0" destOrd="0" presId="urn:microsoft.com/office/officeart/2005/8/layout/vList5"/>
    <dgm:cxn modelId="{9B84A6B1-7322-974F-BDEB-DCD4C0055EC7}" type="presOf" srcId="{31B091E8-8E59-8A44-AAD6-5E6BAB76540A}" destId="{66F6CEFA-A553-A04E-B409-21536A3DC4FD}" srcOrd="0" destOrd="0" presId="urn:microsoft.com/office/officeart/2005/8/layout/vList5"/>
    <dgm:cxn modelId="{C4B1E6BB-7A37-0647-B099-4782E9F70505}" type="presOf" srcId="{0ED299AD-9525-7343-A870-2738B65C3EE4}" destId="{97CE6F3A-C67B-F84F-9F6D-08D50BD7A79C}" srcOrd="0" destOrd="1" presId="urn:microsoft.com/office/officeart/2005/8/layout/vList5"/>
    <dgm:cxn modelId="{0E70DBCC-5906-7448-B278-A29F9269DC06}" type="presOf" srcId="{D2036A70-DA95-BB40-BA5E-7859ACA46041}" destId="{D24A3099-2633-F744-95E2-FB3CE401474E}" srcOrd="0" destOrd="2" presId="urn:microsoft.com/office/officeart/2005/8/layout/vList5"/>
    <dgm:cxn modelId="{1B7ADBD4-4E6D-4740-88E5-F829AE0281DC}" srcId="{31B091E8-8E59-8A44-AAD6-5E6BAB76540A}" destId="{6EA7C5AA-82D6-184F-AEA1-36A206361A4F}" srcOrd="0" destOrd="0" parTransId="{20ABF3E4-DAA1-6C49-8DEE-1A58B021F10E}" sibTransId="{49245D1E-B9A5-E74F-9A21-2AAABB1A85DE}"/>
    <dgm:cxn modelId="{8EF564E9-6040-A840-B4B7-64562E981A44}" type="presOf" srcId="{6EA7C5AA-82D6-184F-AEA1-36A206361A4F}" destId="{092F1BA8-7381-2B44-9DDC-9B92CACC4166}" srcOrd="0" destOrd="0" presId="urn:microsoft.com/office/officeart/2005/8/layout/vList5"/>
    <dgm:cxn modelId="{737CA2E9-D529-8D41-9223-67C929A8C615}" type="presParOf" srcId="{66F6CEFA-A553-A04E-B409-21536A3DC4FD}" destId="{80A8FC25-8043-ED42-93EC-FDBC72DBBCC9}" srcOrd="0" destOrd="0" presId="urn:microsoft.com/office/officeart/2005/8/layout/vList5"/>
    <dgm:cxn modelId="{9D341605-5777-3B4A-B417-8CED60629BBB}" type="presParOf" srcId="{80A8FC25-8043-ED42-93EC-FDBC72DBBCC9}" destId="{092F1BA8-7381-2B44-9DDC-9B92CACC4166}" srcOrd="0" destOrd="0" presId="urn:microsoft.com/office/officeart/2005/8/layout/vList5"/>
    <dgm:cxn modelId="{46FC9021-ED08-214B-B174-8CFE8381DD05}" type="presParOf" srcId="{80A8FC25-8043-ED42-93EC-FDBC72DBBCC9}" destId="{D24A3099-2633-F744-95E2-FB3CE401474E}" srcOrd="1" destOrd="0" presId="urn:microsoft.com/office/officeart/2005/8/layout/vList5"/>
    <dgm:cxn modelId="{0FDABFD3-2776-0041-8D1C-01CDF12A9759}" type="presParOf" srcId="{66F6CEFA-A553-A04E-B409-21536A3DC4FD}" destId="{5A2DE113-45FB-9D4F-B0E3-2A43170E8FFB}" srcOrd="1" destOrd="0" presId="urn:microsoft.com/office/officeart/2005/8/layout/vList5"/>
    <dgm:cxn modelId="{D645D64F-FBC0-CB48-85DE-8276DD5AB702}" type="presParOf" srcId="{66F6CEFA-A553-A04E-B409-21536A3DC4FD}" destId="{8EB7B50D-FF51-8F4E-AACF-666A6E327C49}" srcOrd="2" destOrd="0" presId="urn:microsoft.com/office/officeart/2005/8/layout/vList5"/>
    <dgm:cxn modelId="{393DEB8B-3F2C-FE48-94ED-CEE81D8AAC6D}" type="presParOf" srcId="{8EB7B50D-FF51-8F4E-AACF-666A6E327C49}" destId="{81428CCE-64D0-8F41-AE69-E65A7700303A}" srcOrd="0" destOrd="0" presId="urn:microsoft.com/office/officeart/2005/8/layout/vList5"/>
    <dgm:cxn modelId="{B2303150-E034-ED4C-981E-91F175B70395}" type="presParOf" srcId="{8EB7B50D-FF51-8F4E-AACF-666A6E327C49}" destId="{97CE6F3A-C67B-F84F-9F6D-08D50BD7A79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BAA8F3BE-F7F8-714F-9F89-A116A8BD34A6}" type="doc">
      <dgm:prSet loTypeId="urn:microsoft.com/office/officeart/2005/8/layout/pyramid2" loCatId="pyramid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27D2550-B73E-C648-9E13-96F0C69719C5}">
      <dgm:prSet/>
      <dgm:spPr/>
      <dgm:t>
        <a:bodyPr/>
        <a:lstStyle/>
        <a:p>
          <a:pPr rtl="0"/>
          <a:r>
            <a:rPr lang="en-US"/>
            <a:t>HEALTHCARE</a:t>
          </a:r>
        </a:p>
      </dgm:t>
    </dgm:pt>
    <dgm:pt modelId="{BF15A74A-7C61-8C48-917E-D87E6A2E12D4}" type="parTrans" cxnId="{E9FB8CEB-3B01-8644-B301-FB32D88D3AA7}">
      <dgm:prSet/>
      <dgm:spPr/>
      <dgm:t>
        <a:bodyPr/>
        <a:lstStyle/>
        <a:p>
          <a:endParaRPr lang="en-US"/>
        </a:p>
      </dgm:t>
    </dgm:pt>
    <dgm:pt modelId="{80A0026B-487C-8B43-A912-A2FF35C71A48}" type="sibTrans" cxnId="{E9FB8CEB-3B01-8644-B301-FB32D88D3AA7}">
      <dgm:prSet/>
      <dgm:spPr/>
      <dgm:t>
        <a:bodyPr/>
        <a:lstStyle/>
        <a:p>
          <a:endParaRPr lang="en-US"/>
        </a:p>
      </dgm:t>
    </dgm:pt>
    <dgm:pt modelId="{AD48E8AC-1C2A-D14A-A01E-E896D10C63EB}">
      <dgm:prSet/>
      <dgm:spPr/>
      <dgm:t>
        <a:bodyPr/>
        <a:lstStyle/>
        <a:p>
          <a:pPr rtl="0"/>
          <a:r>
            <a:rPr lang="en-US"/>
            <a:t>REAL ESTATE</a:t>
          </a:r>
        </a:p>
      </dgm:t>
    </dgm:pt>
    <dgm:pt modelId="{C493378E-2B84-7247-8920-F8F59493FBFE}" type="parTrans" cxnId="{CADC4F1F-BDAD-244C-AD77-15BFE6B778CD}">
      <dgm:prSet/>
      <dgm:spPr/>
      <dgm:t>
        <a:bodyPr/>
        <a:lstStyle/>
        <a:p>
          <a:endParaRPr lang="en-US"/>
        </a:p>
      </dgm:t>
    </dgm:pt>
    <dgm:pt modelId="{5C3604DA-9BA4-1C4A-8FAC-7EC284F10DF1}" type="sibTrans" cxnId="{CADC4F1F-BDAD-244C-AD77-15BFE6B778CD}">
      <dgm:prSet/>
      <dgm:spPr/>
      <dgm:t>
        <a:bodyPr/>
        <a:lstStyle/>
        <a:p>
          <a:endParaRPr lang="en-US"/>
        </a:p>
      </dgm:t>
    </dgm:pt>
    <dgm:pt modelId="{AF3CDDC1-636B-844E-ACC9-B33F3D9B761A}">
      <dgm:prSet/>
      <dgm:spPr/>
      <dgm:t>
        <a:bodyPr/>
        <a:lstStyle/>
        <a:p>
          <a:pPr rtl="0"/>
          <a:r>
            <a:rPr lang="en-US"/>
            <a:t>SUPPLY CHAIN</a:t>
          </a:r>
        </a:p>
      </dgm:t>
    </dgm:pt>
    <dgm:pt modelId="{688E1921-4C66-E542-B624-0F99418462B4}" type="parTrans" cxnId="{BB028C31-04BE-4F4B-8800-02F8C78D9189}">
      <dgm:prSet/>
      <dgm:spPr/>
      <dgm:t>
        <a:bodyPr/>
        <a:lstStyle/>
        <a:p>
          <a:endParaRPr lang="en-US"/>
        </a:p>
      </dgm:t>
    </dgm:pt>
    <dgm:pt modelId="{9F3C2F54-0846-E04C-A719-9C191C65BA49}" type="sibTrans" cxnId="{BB028C31-04BE-4F4B-8800-02F8C78D9189}">
      <dgm:prSet/>
      <dgm:spPr/>
      <dgm:t>
        <a:bodyPr/>
        <a:lstStyle/>
        <a:p>
          <a:endParaRPr lang="en-US"/>
        </a:p>
      </dgm:t>
    </dgm:pt>
    <dgm:pt modelId="{670757D1-6587-914C-99D6-8F6D1D36C6B0}">
      <dgm:prSet/>
      <dgm:spPr/>
      <dgm:t>
        <a:bodyPr/>
        <a:lstStyle/>
        <a:p>
          <a:pPr rtl="0"/>
          <a:r>
            <a:rPr lang="en-US"/>
            <a:t>IOT</a:t>
          </a:r>
        </a:p>
      </dgm:t>
    </dgm:pt>
    <dgm:pt modelId="{F68BCCF0-7154-654F-9E3F-A79DF22958A9}" type="parTrans" cxnId="{5CE4ABD9-1BB8-8340-9438-954B67487D0B}">
      <dgm:prSet/>
      <dgm:spPr/>
      <dgm:t>
        <a:bodyPr/>
        <a:lstStyle/>
        <a:p>
          <a:endParaRPr lang="en-US"/>
        </a:p>
      </dgm:t>
    </dgm:pt>
    <dgm:pt modelId="{4B269E18-217F-7B41-81F2-6DA78D2D01F2}" type="sibTrans" cxnId="{5CE4ABD9-1BB8-8340-9438-954B67487D0B}">
      <dgm:prSet/>
      <dgm:spPr/>
      <dgm:t>
        <a:bodyPr/>
        <a:lstStyle/>
        <a:p>
          <a:endParaRPr lang="en-US"/>
        </a:p>
      </dgm:t>
    </dgm:pt>
    <dgm:pt modelId="{55FA484D-2484-D440-9A45-5186D3BDBCB6}">
      <dgm:prSet/>
      <dgm:spPr/>
      <dgm:t>
        <a:bodyPr/>
        <a:lstStyle/>
        <a:p>
          <a:pPr rtl="0"/>
          <a:r>
            <a:rPr lang="en-US"/>
            <a:t>BANKING</a:t>
          </a:r>
        </a:p>
      </dgm:t>
    </dgm:pt>
    <dgm:pt modelId="{43F87855-8F5D-5044-885F-12D40E16E140}" type="parTrans" cxnId="{00BC7700-98DB-CC48-94B0-0025733BE342}">
      <dgm:prSet/>
      <dgm:spPr/>
      <dgm:t>
        <a:bodyPr/>
        <a:lstStyle/>
        <a:p>
          <a:endParaRPr lang="en-US"/>
        </a:p>
      </dgm:t>
    </dgm:pt>
    <dgm:pt modelId="{EF20FAAF-5627-8B4E-94EA-490F28608AE9}" type="sibTrans" cxnId="{00BC7700-98DB-CC48-94B0-0025733BE342}">
      <dgm:prSet/>
      <dgm:spPr/>
      <dgm:t>
        <a:bodyPr/>
        <a:lstStyle/>
        <a:p>
          <a:endParaRPr lang="en-US"/>
        </a:p>
      </dgm:t>
    </dgm:pt>
    <dgm:pt modelId="{675FB63E-83AA-A444-9268-CDA7662EEC2C}" type="pres">
      <dgm:prSet presAssocID="{BAA8F3BE-F7F8-714F-9F89-A116A8BD34A6}" presName="compositeShape" presStyleCnt="0">
        <dgm:presLayoutVars>
          <dgm:dir/>
          <dgm:resizeHandles/>
        </dgm:presLayoutVars>
      </dgm:prSet>
      <dgm:spPr/>
    </dgm:pt>
    <dgm:pt modelId="{7EAE8612-1D16-1C43-B7D3-E89BEBE7C778}" type="pres">
      <dgm:prSet presAssocID="{BAA8F3BE-F7F8-714F-9F89-A116A8BD34A6}" presName="pyramid" presStyleLbl="node1" presStyleIdx="0" presStyleCnt="1"/>
      <dgm:spPr/>
    </dgm:pt>
    <dgm:pt modelId="{A054F22B-B025-BD40-A1C5-1381ABBED5E0}" type="pres">
      <dgm:prSet presAssocID="{BAA8F3BE-F7F8-714F-9F89-A116A8BD34A6}" presName="theList" presStyleCnt="0"/>
      <dgm:spPr/>
    </dgm:pt>
    <dgm:pt modelId="{F916069C-45D8-EB4B-9C89-287A5876319B}" type="pres">
      <dgm:prSet presAssocID="{427D2550-B73E-C648-9E13-96F0C69719C5}" presName="aNode" presStyleLbl="fgAcc1" presStyleIdx="0" presStyleCnt="5">
        <dgm:presLayoutVars>
          <dgm:bulletEnabled val="1"/>
        </dgm:presLayoutVars>
      </dgm:prSet>
      <dgm:spPr/>
    </dgm:pt>
    <dgm:pt modelId="{EC71B616-9C82-134A-8DC6-544A552B62C8}" type="pres">
      <dgm:prSet presAssocID="{427D2550-B73E-C648-9E13-96F0C69719C5}" presName="aSpace" presStyleCnt="0"/>
      <dgm:spPr/>
    </dgm:pt>
    <dgm:pt modelId="{2BB1CC2C-D509-0A42-A43A-3DB4222294F1}" type="pres">
      <dgm:prSet presAssocID="{AD48E8AC-1C2A-D14A-A01E-E896D10C63EB}" presName="aNode" presStyleLbl="fgAcc1" presStyleIdx="1" presStyleCnt="5">
        <dgm:presLayoutVars>
          <dgm:bulletEnabled val="1"/>
        </dgm:presLayoutVars>
      </dgm:prSet>
      <dgm:spPr/>
    </dgm:pt>
    <dgm:pt modelId="{12AC38D0-3C96-4A47-8050-C271F567E64D}" type="pres">
      <dgm:prSet presAssocID="{AD48E8AC-1C2A-D14A-A01E-E896D10C63EB}" presName="aSpace" presStyleCnt="0"/>
      <dgm:spPr/>
    </dgm:pt>
    <dgm:pt modelId="{CEC897C9-9324-E048-A8C2-919874A72AE1}" type="pres">
      <dgm:prSet presAssocID="{AF3CDDC1-636B-844E-ACC9-B33F3D9B761A}" presName="aNode" presStyleLbl="fgAcc1" presStyleIdx="2" presStyleCnt="5">
        <dgm:presLayoutVars>
          <dgm:bulletEnabled val="1"/>
        </dgm:presLayoutVars>
      </dgm:prSet>
      <dgm:spPr/>
    </dgm:pt>
    <dgm:pt modelId="{8D44302F-927D-1C4A-99B5-40A904DBDD22}" type="pres">
      <dgm:prSet presAssocID="{AF3CDDC1-636B-844E-ACC9-B33F3D9B761A}" presName="aSpace" presStyleCnt="0"/>
      <dgm:spPr/>
    </dgm:pt>
    <dgm:pt modelId="{D52DF9F7-0692-C14B-8C53-B4A311A01139}" type="pres">
      <dgm:prSet presAssocID="{670757D1-6587-914C-99D6-8F6D1D36C6B0}" presName="aNode" presStyleLbl="fgAcc1" presStyleIdx="3" presStyleCnt="5">
        <dgm:presLayoutVars>
          <dgm:bulletEnabled val="1"/>
        </dgm:presLayoutVars>
      </dgm:prSet>
      <dgm:spPr/>
    </dgm:pt>
    <dgm:pt modelId="{CB448FE9-6750-9444-AF3C-4E2B0986EBF3}" type="pres">
      <dgm:prSet presAssocID="{670757D1-6587-914C-99D6-8F6D1D36C6B0}" presName="aSpace" presStyleCnt="0"/>
      <dgm:spPr/>
    </dgm:pt>
    <dgm:pt modelId="{40DB5B2C-AB12-A94A-A3AA-2B8927BA02F0}" type="pres">
      <dgm:prSet presAssocID="{55FA484D-2484-D440-9A45-5186D3BDBCB6}" presName="aNode" presStyleLbl="fgAcc1" presStyleIdx="4" presStyleCnt="5">
        <dgm:presLayoutVars>
          <dgm:bulletEnabled val="1"/>
        </dgm:presLayoutVars>
      </dgm:prSet>
      <dgm:spPr/>
    </dgm:pt>
    <dgm:pt modelId="{1FBC91D8-A03D-014D-A089-D403A2DD42B0}" type="pres">
      <dgm:prSet presAssocID="{55FA484D-2484-D440-9A45-5186D3BDBCB6}" presName="aSpace" presStyleCnt="0"/>
      <dgm:spPr/>
    </dgm:pt>
  </dgm:ptLst>
  <dgm:cxnLst>
    <dgm:cxn modelId="{00BC7700-98DB-CC48-94B0-0025733BE342}" srcId="{BAA8F3BE-F7F8-714F-9F89-A116A8BD34A6}" destId="{55FA484D-2484-D440-9A45-5186D3BDBCB6}" srcOrd="4" destOrd="0" parTransId="{43F87855-8F5D-5044-885F-12D40E16E140}" sibTransId="{EF20FAAF-5627-8B4E-94EA-490F28608AE9}"/>
    <dgm:cxn modelId="{696F8117-42C8-5B4B-8C74-840BD39408CF}" type="presOf" srcId="{AD48E8AC-1C2A-D14A-A01E-E896D10C63EB}" destId="{2BB1CC2C-D509-0A42-A43A-3DB4222294F1}" srcOrd="0" destOrd="0" presId="urn:microsoft.com/office/officeart/2005/8/layout/pyramid2"/>
    <dgm:cxn modelId="{CADC4F1F-BDAD-244C-AD77-15BFE6B778CD}" srcId="{BAA8F3BE-F7F8-714F-9F89-A116A8BD34A6}" destId="{AD48E8AC-1C2A-D14A-A01E-E896D10C63EB}" srcOrd="1" destOrd="0" parTransId="{C493378E-2B84-7247-8920-F8F59493FBFE}" sibTransId="{5C3604DA-9BA4-1C4A-8FAC-7EC284F10DF1}"/>
    <dgm:cxn modelId="{451F0722-B916-374D-9A82-C8F12419E51E}" type="presOf" srcId="{670757D1-6587-914C-99D6-8F6D1D36C6B0}" destId="{D52DF9F7-0692-C14B-8C53-B4A311A01139}" srcOrd="0" destOrd="0" presId="urn:microsoft.com/office/officeart/2005/8/layout/pyramid2"/>
    <dgm:cxn modelId="{BB028C31-04BE-4F4B-8800-02F8C78D9189}" srcId="{BAA8F3BE-F7F8-714F-9F89-A116A8BD34A6}" destId="{AF3CDDC1-636B-844E-ACC9-B33F3D9B761A}" srcOrd="2" destOrd="0" parTransId="{688E1921-4C66-E542-B624-0F99418462B4}" sibTransId="{9F3C2F54-0846-E04C-A719-9C191C65BA49}"/>
    <dgm:cxn modelId="{745C5E7D-B0B6-D847-B2D9-78B466E9A624}" type="presOf" srcId="{AF3CDDC1-636B-844E-ACC9-B33F3D9B761A}" destId="{CEC897C9-9324-E048-A8C2-919874A72AE1}" srcOrd="0" destOrd="0" presId="urn:microsoft.com/office/officeart/2005/8/layout/pyramid2"/>
    <dgm:cxn modelId="{9BC9D0A5-101C-BB46-8CD5-1C0E23BC6798}" type="presOf" srcId="{BAA8F3BE-F7F8-714F-9F89-A116A8BD34A6}" destId="{675FB63E-83AA-A444-9268-CDA7662EEC2C}" srcOrd="0" destOrd="0" presId="urn:microsoft.com/office/officeart/2005/8/layout/pyramid2"/>
    <dgm:cxn modelId="{736CB3A6-F007-D44A-9E9A-3C7088E6141E}" type="presOf" srcId="{427D2550-B73E-C648-9E13-96F0C69719C5}" destId="{F916069C-45D8-EB4B-9C89-287A5876319B}" srcOrd="0" destOrd="0" presId="urn:microsoft.com/office/officeart/2005/8/layout/pyramid2"/>
    <dgm:cxn modelId="{5CE4ABD9-1BB8-8340-9438-954B67487D0B}" srcId="{BAA8F3BE-F7F8-714F-9F89-A116A8BD34A6}" destId="{670757D1-6587-914C-99D6-8F6D1D36C6B0}" srcOrd="3" destOrd="0" parTransId="{F68BCCF0-7154-654F-9E3F-A79DF22958A9}" sibTransId="{4B269E18-217F-7B41-81F2-6DA78D2D01F2}"/>
    <dgm:cxn modelId="{E9FB8CEB-3B01-8644-B301-FB32D88D3AA7}" srcId="{BAA8F3BE-F7F8-714F-9F89-A116A8BD34A6}" destId="{427D2550-B73E-C648-9E13-96F0C69719C5}" srcOrd="0" destOrd="0" parTransId="{BF15A74A-7C61-8C48-917E-D87E6A2E12D4}" sibTransId="{80A0026B-487C-8B43-A912-A2FF35C71A48}"/>
    <dgm:cxn modelId="{97646FFF-FCA9-E944-B8F5-6439B2FEE755}" type="presOf" srcId="{55FA484D-2484-D440-9A45-5186D3BDBCB6}" destId="{40DB5B2C-AB12-A94A-A3AA-2B8927BA02F0}" srcOrd="0" destOrd="0" presId="urn:microsoft.com/office/officeart/2005/8/layout/pyramid2"/>
    <dgm:cxn modelId="{B68985A5-A5C8-4149-8B5B-7D1CF0C50A4E}" type="presParOf" srcId="{675FB63E-83AA-A444-9268-CDA7662EEC2C}" destId="{7EAE8612-1D16-1C43-B7D3-E89BEBE7C778}" srcOrd="0" destOrd="0" presId="urn:microsoft.com/office/officeart/2005/8/layout/pyramid2"/>
    <dgm:cxn modelId="{31922EAC-688D-E142-84B5-A7051B118085}" type="presParOf" srcId="{675FB63E-83AA-A444-9268-CDA7662EEC2C}" destId="{A054F22B-B025-BD40-A1C5-1381ABBED5E0}" srcOrd="1" destOrd="0" presId="urn:microsoft.com/office/officeart/2005/8/layout/pyramid2"/>
    <dgm:cxn modelId="{0D856557-51AF-234D-9852-29619CAF7425}" type="presParOf" srcId="{A054F22B-B025-BD40-A1C5-1381ABBED5E0}" destId="{F916069C-45D8-EB4B-9C89-287A5876319B}" srcOrd="0" destOrd="0" presId="urn:microsoft.com/office/officeart/2005/8/layout/pyramid2"/>
    <dgm:cxn modelId="{9292C419-A40F-B541-98B4-08104EB5800A}" type="presParOf" srcId="{A054F22B-B025-BD40-A1C5-1381ABBED5E0}" destId="{EC71B616-9C82-134A-8DC6-544A552B62C8}" srcOrd="1" destOrd="0" presId="urn:microsoft.com/office/officeart/2005/8/layout/pyramid2"/>
    <dgm:cxn modelId="{D54258A2-36B7-A442-B43E-A8B0E9144492}" type="presParOf" srcId="{A054F22B-B025-BD40-A1C5-1381ABBED5E0}" destId="{2BB1CC2C-D509-0A42-A43A-3DB4222294F1}" srcOrd="2" destOrd="0" presId="urn:microsoft.com/office/officeart/2005/8/layout/pyramid2"/>
    <dgm:cxn modelId="{ED2B2DB8-A631-5E41-9532-B484938346C8}" type="presParOf" srcId="{A054F22B-B025-BD40-A1C5-1381ABBED5E0}" destId="{12AC38D0-3C96-4A47-8050-C271F567E64D}" srcOrd="3" destOrd="0" presId="urn:microsoft.com/office/officeart/2005/8/layout/pyramid2"/>
    <dgm:cxn modelId="{CEB70847-A926-4544-8682-E152E862D5DD}" type="presParOf" srcId="{A054F22B-B025-BD40-A1C5-1381ABBED5E0}" destId="{CEC897C9-9324-E048-A8C2-919874A72AE1}" srcOrd="4" destOrd="0" presId="urn:microsoft.com/office/officeart/2005/8/layout/pyramid2"/>
    <dgm:cxn modelId="{1FF2609D-4FC5-CC4C-8D83-1846E7DBCDD5}" type="presParOf" srcId="{A054F22B-B025-BD40-A1C5-1381ABBED5E0}" destId="{8D44302F-927D-1C4A-99B5-40A904DBDD22}" srcOrd="5" destOrd="0" presId="urn:microsoft.com/office/officeart/2005/8/layout/pyramid2"/>
    <dgm:cxn modelId="{932C0626-C899-654E-8876-33D11E1449EF}" type="presParOf" srcId="{A054F22B-B025-BD40-A1C5-1381ABBED5E0}" destId="{D52DF9F7-0692-C14B-8C53-B4A311A01139}" srcOrd="6" destOrd="0" presId="urn:microsoft.com/office/officeart/2005/8/layout/pyramid2"/>
    <dgm:cxn modelId="{025E7B58-DCEA-7F4E-A0D9-90459EE8A03D}" type="presParOf" srcId="{A054F22B-B025-BD40-A1C5-1381ABBED5E0}" destId="{CB448FE9-6750-9444-AF3C-4E2B0986EBF3}" srcOrd="7" destOrd="0" presId="urn:microsoft.com/office/officeart/2005/8/layout/pyramid2"/>
    <dgm:cxn modelId="{1C583F46-1797-1841-80E6-097995A3B968}" type="presParOf" srcId="{A054F22B-B025-BD40-A1C5-1381ABBED5E0}" destId="{40DB5B2C-AB12-A94A-A3AA-2B8927BA02F0}" srcOrd="8" destOrd="0" presId="urn:microsoft.com/office/officeart/2005/8/layout/pyramid2"/>
    <dgm:cxn modelId="{B8A5CC2A-1730-CA41-990B-2DC0681CC7FB}" type="presParOf" srcId="{A054F22B-B025-BD40-A1C5-1381ABBED5E0}" destId="{1FBC91D8-A03D-014D-A089-D403A2DD42B0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96563D20-EBE0-3943-A18C-31C400997D4F}" type="doc">
      <dgm:prSet loTypeId="urn:microsoft.com/office/officeart/2005/8/layout/hProcess9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33A1ADE-115F-934F-BC6E-58C71B1659C7}">
      <dgm:prSet/>
      <dgm:spPr/>
      <dgm:t>
        <a:bodyPr/>
        <a:lstStyle/>
        <a:p>
          <a:pPr rtl="0"/>
          <a:r>
            <a:rPr lang="en-US"/>
            <a:t>IDENTITY MANAGEMENT</a:t>
          </a:r>
        </a:p>
      </dgm:t>
    </dgm:pt>
    <dgm:pt modelId="{C07CC56F-974C-2C41-9D1C-C9CF5179132B}" type="parTrans" cxnId="{6C9AA3B2-FD40-CF45-9193-079C2AAB13CB}">
      <dgm:prSet/>
      <dgm:spPr/>
      <dgm:t>
        <a:bodyPr/>
        <a:lstStyle/>
        <a:p>
          <a:endParaRPr lang="en-US"/>
        </a:p>
      </dgm:t>
    </dgm:pt>
    <dgm:pt modelId="{20206BF9-3536-7341-8744-E904A731CA85}" type="sibTrans" cxnId="{6C9AA3B2-FD40-CF45-9193-079C2AAB13CB}">
      <dgm:prSet/>
      <dgm:spPr/>
      <dgm:t>
        <a:bodyPr/>
        <a:lstStyle/>
        <a:p>
          <a:endParaRPr lang="en-US"/>
        </a:p>
      </dgm:t>
    </dgm:pt>
    <dgm:pt modelId="{23E08643-A656-E946-9F66-DFF650B8815B}">
      <dgm:prSet/>
      <dgm:spPr/>
      <dgm:t>
        <a:bodyPr/>
        <a:lstStyle/>
        <a:p>
          <a:pPr rtl="0"/>
          <a:r>
            <a:rPr lang="en-US" dirty="0"/>
            <a:t>DELEGATED AUTHORITY</a:t>
          </a:r>
        </a:p>
      </dgm:t>
    </dgm:pt>
    <dgm:pt modelId="{5F3BADFF-68C1-5A42-A230-98FFD9AF11FA}" type="parTrans" cxnId="{0E398A1B-68DD-9C43-87F5-33A0060D463C}">
      <dgm:prSet/>
      <dgm:spPr/>
      <dgm:t>
        <a:bodyPr/>
        <a:lstStyle/>
        <a:p>
          <a:endParaRPr lang="en-US"/>
        </a:p>
      </dgm:t>
    </dgm:pt>
    <dgm:pt modelId="{DCB1987E-D8FE-2F42-88C3-B18302BA4C49}" type="sibTrans" cxnId="{0E398A1B-68DD-9C43-87F5-33A0060D463C}">
      <dgm:prSet/>
      <dgm:spPr/>
      <dgm:t>
        <a:bodyPr/>
        <a:lstStyle/>
        <a:p>
          <a:endParaRPr lang="en-US"/>
        </a:p>
      </dgm:t>
    </dgm:pt>
    <dgm:pt modelId="{83D66513-42EF-E14F-9AA7-D303638C6CD6}">
      <dgm:prSet/>
      <dgm:spPr/>
      <dgm:t>
        <a:bodyPr/>
        <a:lstStyle/>
        <a:p>
          <a:pPr rtl="0"/>
          <a:r>
            <a:rPr lang="en-US" dirty="0"/>
            <a:t>NOTARIES</a:t>
          </a:r>
        </a:p>
      </dgm:t>
    </dgm:pt>
    <dgm:pt modelId="{C113E594-8EFC-9F46-B74D-34053B322C5E}" type="parTrans" cxnId="{A2E41F2A-2648-5C44-817B-D653F7DCA552}">
      <dgm:prSet/>
      <dgm:spPr/>
      <dgm:t>
        <a:bodyPr/>
        <a:lstStyle/>
        <a:p>
          <a:endParaRPr lang="en-US"/>
        </a:p>
      </dgm:t>
    </dgm:pt>
    <dgm:pt modelId="{43C34C91-49DA-714C-8022-7988BF8EFF22}" type="sibTrans" cxnId="{A2E41F2A-2648-5C44-817B-D653F7DCA552}">
      <dgm:prSet/>
      <dgm:spPr/>
      <dgm:t>
        <a:bodyPr/>
        <a:lstStyle/>
        <a:p>
          <a:endParaRPr lang="en-US"/>
        </a:p>
      </dgm:t>
    </dgm:pt>
    <dgm:pt modelId="{F8F71EF6-5966-8D45-85F2-125FCCE00C2F}" type="pres">
      <dgm:prSet presAssocID="{96563D20-EBE0-3943-A18C-31C400997D4F}" presName="CompostProcess" presStyleCnt="0">
        <dgm:presLayoutVars>
          <dgm:dir/>
          <dgm:resizeHandles val="exact"/>
        </dgm:presLayoutVars>
      </dgm:prSet>
      <dgm:spPr/>
    </dgm:pt>
    <dgm:pt modelId="{3854DB3E-70DD-6C48-86FB-C5FEC994AA30}" type="pres">
      <dgm:prSet presAssocID="{96563D20-EBE0-3943-A18C-31C400997D4F}" presName="arrow" presStyleLbl="bgShp" presStyleIdx="0" presStyleCnt="1"/>
      <dgm:spPr/>
    </dgm:pt>
    <dgm:pt modelId="{A192942E-8256-7841-9CED-5F98241BA9FF}" type="pres">
      <dgm:prSet presAssocID="{96563D20-EBE0-3943-A18C-31C400997D4F}" presName="linearProcess" presStyleCnt="0"/>
      <dgm:spPr/>
    </dgm:pt>
    <dgm:pt modelId="{147FF944-8770-2848-9888-23C2AE49D3BB}" type="pres">
      <dgm:prSet presAssocID="{633A1ADE-115F-934F-BC6E-58C71B1659C7}" presName="textNode" presStyleLbl="node1" presStyleIdx="0" presStyleCnt="3">
        <dgm:presLayoutVars>
          <dgm:bulletEnabled val="1"/>
        </dgm:presLayoutVars>
      </dgm:prSet>
      <dgm:spPr/>
    </dgm:pt>
    <dgm:pt modelId="{2CABE98A-BD1D-5C43-AAEA-1A615B70FF7B}" type="pres">
      <dgm:prSet presAssocID="{20206BF9-3536-7341-8744-E904A731CA85}" presName="sibTrans" presStyleCnt="0"/>
      <dgm:spPr/>
    </dgm:pt>
    <dgm:pt modelId="{8A12B47C-00CB-7C4A-8F23-F4F9963B0B75}" type="pres">
      <dgm:prSet presAssocID="{23E08643-A656-E946-9F66-DFF650B8815B}" presName="textNode" presStyleLbl="node1" presStyleIdx="1" presStyleCnt="3">
        <dgm:presLayoutVars>
          <dgm:bulletEnabled val="1"/>
        </dgm:presLayoutVars>
      </dgm:prSet>
      <dgm:spPr/>
    </dgm:pt>
    <dgm:pt modelId="{3390C13E-8B22-9D4D-BE6F-20D03D19A7DA}" type="pres">
      <dgm:prSet presAssocID="{DCB1987E-D8FE-2F42-88C3-B18302BA4C49}" presName="sibTrans" presStyleCnt="0"/>
      <dgm:spPr/>
    </dgm:pt>
    <dgm:pt modelId="{54BDD176-281A-C440-B6E2-C320B26F4A91}" type="pres">
      <dgm:prSet presAssocID="{83D66513-42EF-E14F-9AA7-D303638C6CD6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0E398A1B-68DD-9C43-87F5-33A0060D463C}" srcId="{96563D20-EBE0-3943-A18C-31C400997D4F}" destId="{23E08643-A656-E946-9F66-DFF650B8815B}" srcOrd="1" destOrd="0" parTransId="{5F3BADFF-68C1-5A42-A230-98FFD9AF11FA}" sibTransId="{DCB1987E-D8FE-2F42-88C3-B18302BA4C49}"/>
    <dgm:cxn modelId="{A2E41F2A-2648-5C44-817B-D653F7DCA552}" srcId="{96563D20-EBE0-3943-A18C-31C400997D4F}" destId="{83D66513-42EF-E14F-9AA7-D303638C6CD6}" srcOrd="2" destOrd="0" parTransId="{C113E594-8EFC-9F46-B74D-34053B322C5E}" sibTransId="{43C34C91-49DA-714C-8022-7988BF8EFF22}"/>
    <dgm:cxn modelId="{FCD2D860-2C07-C940-9CFF-96205E12A2A0}" type="presOf" srcId="{633A1ADE-115F-934F-BC6E-58C71B1659C7}" destId="{147FF944-8770-2848-9888-23C2AE49D3BB}" srcOrd="0" destOrd="0" presId="urn:microsoft.com/office/officeart/2005/8/layout/hProcess9"/>
    <dgm:cxn modelId="{C927288B-DAF3-4840-BCC8-5C507CBB5D0E}" type="presOf" srcId="{96563D20-EBE0-3943-A18C-31C400997D4F}" destId="{F8F71EF6-5966-8D45-85F2-125FCCE00C2F}" srcOrd="0" destOrd="0" presId="urn:microsoft.com/office/officeart/2005/8/layout/hProcess9"/>
    <dgm:cxn modelId="{46619F8B-26E9-954D-80B2-3FAF947D53AB}" type="presOf" srcId="{83D66513-42EF-E14F-9AA7-D303638C6CD6}" destId="{54BDD176-281A-C440-B6E2-C320B26F4A91}" srcOrd="0" destOrd="0" presId="urn:microsoft.com/office/officeart/2005/8/layout/hProcess9"/>
    <dgm:cxn modelId="{3D4D3C8D-66A1-D041-8D09-2CEB8DD90075}" type="presOf" srcId="{23E08643-A656-E946-9F66-DFF650B8815B}" destId="{8A12B47C-00CB-7C4A-8F23-F4F9963B0B75}" srcOrd="0" destOrd="0" presId="urn:microsoft.com/office/officeart/2005/8/layout/hProcess9"/>
    <dgm:cxn modelId="{6C9AA3B2-FD40-CF45-9193-079C2AAB13CB}" srcId="{96563D20-EBE0-3943-A18C-31C400997D4F}" destId="{633A1ADE-115F-934F-BC6E-58C71B1659C7}" srcOrd="0" destOrd="0" parTransId="{C07CC56F-974C-2C41-9D1C-C9CF5179132B}" sibTransId="{20206BF9-3536-7341-8744-E904A731CA85}"/>
    <dgm:cxn modelId="{036FD21F-739F-6940-89FB-52E497E28F62}" type="presParOf" srcId="{F8F71EF6-5966-8D45-85F2-125FCCE00C2F}" destId="{3854DB3E-70DD-6C48-86FB-C5FEC994AA30}" srcOrd="0" destOrd="0" presId="urn:microsoft.com/office/officeart/2005/8/layout/hProcess9"/>
    <dgm:cxn modelId="{C2DBA377-0EBD-4043-9F6A-9DFFA936C7E1}" type="presParOf" srcId="{F8F71EF6-5966-8D45-85F2-125FCCE00C2F}" destId="{A192942E-8256-7841-9CED-5F98241BA9FF}" srcOrd="1" destOrd="0" presId="urn:microsoft.com/office/officeart/2005/8/layout/hProcess9"/>
    <dgm:cxn modelId="{F029F42C-4160-7646-AB30-351CE1B93251}" type="presParOf" srcId="{A192942E-8256-7841-9CED-5F98241BA9FF}" destId="{147FF944-8770-2848-9888-23C2AE49D3BB}" srcOrd="0" destOrd="0" presId="urn:microsoft.com/office/officeart/2005/8/layout/hProcess9"/>
    <dgm:cxn modelId="{39CAD096-EF44-5F4C-83B0-E82A3430E36A}" type="presParOf" srcId="{A192942E-8256-7841-9CED-5F98241BA9FF}" destId="{2CABE98A-BD1D-5C43-AAEA-1A615B70FF7B}" srcOrd="1" destOrd="0" presId="urn:microsoft.com/office/officeart/2005/8/layout/hProcess9"/>
    <dgm:cxn modelId="{A2F6384E-A294-DF42-87A0-F323E3D63E43}" type="presParOf" srcId="{A192942E-8256-7841-9CED-5F98241BA9FF}" destId="{8A12B47C-00CB-7C4A-8F23-F4F9963B0B75}" srcOrd="2" destOrd="0" presId="urn:microsoft.com/office/officeart/2005/8/layout/hProcess9"/>
    <dgm:cxn modelId="{56744EB4-21E6-2B45-B5FD-5B0EBAFCE463}" type="presParOf" srcId="{A192942E-8256-7841-9CED-5F98241BA9FF}" destId="{3390C13E-8B22-9D4D-BE6F-20D03D19A7DA}" srcOrd="3" destOrd="0" presId="urn:microsoft.com/office/officeart/2005/8/layout/hProcess9"/>
    <dgm:cxn modelId="{67237FFF-E147-344F-B84D-993C9733C3AF}" type="presParOf" srcId="{A192942E-8256-7841-9CED-5F98241BA9FF}" destId="{54BDD176-281A-C440-B6E2-C320B26F4A9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5C3978D2-B8BB-9547-AEFE-719026BA52E2}" type="doc">
      <dgm:prSet loTypeId="urn:microsoft.com/office/officeart/2005/8/layout/StepDown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D521282-CA09-6E43-AC4A-52DFA0ABC37E}">
      <dgm:prSet/>
      <dgm:spPr/>
      <dgm:t>
        <a:bodyPr/>
        <a:lstStyle/>
        <a:p>
          <a:pPr rtl="0"/>
          <a:r>
            <a:rPr lang="en-US" dirty="0"/>
            <a:t>OPEN IT</a:t>
          </a:r>
        </a:p>
      </dgm:t>
    </dgm:pt>
    <dgm:pt modelId="{447C94A3-9C0B-A049-9F76-484DE42E1EE2}" type="parTrans" cxnId="{23F276DE-93B9-4C49-AA0A-771149E2F6A7}">
      <dgm:prSet/>
      <dgm:spPr/>
      <dgm:t>
        <a:bodyPr/>
        <a:lstStyle/>
        <a:p>
          <a:endParaRPr lang="en-US"/>
        </a:p>
      </dgm:t>
    </dgm:pt>
    <dgm:pt modelId="{452C8814-4972-284C-BD9C-DA1D40A680C7}" type="sibTrans" cxnId="{23F276DE-93B9-4C49-AA0A-771149E2F6A7}">
      <dgm:prSet/>
      <dgm:spPr/>
      <dgm:t>
        <a:bodyPr/>
        <a:lstStyle/>
        <a:p>
          <a:endParaRPr lang="en-US"/>
        </a:p>
      </dgm:t>
    </dgm:pt>
    <dgm:pt modelId="{B7AC6991-5C5F-B54B-A10D-F6C1D6F6D8CF}">
      <dgm:prSet/>
      <dgm:spPr/>
      <dgm:t>
        <a:bodyPr/>
        <a:lstStyle/>
        <a:p>
          <a:pPr rtl="0"/>
          <a:r>
            <a:rPr lang="en-US" dirty="0"/>
            <a:t>PRINT IT</a:t>
          </a:r>
        </a:p>
      </dgm:t>
    </dgm:pt>
    <dgm:pt modelId="{5D1E507F-481B-8742-836D-FFE7B8DE4074}" type="parTrans" cxnId="{55C7F7F4-3D78-D748-9368-53090ABD6F2C}">
      <dgm:prSet/>
      <dgm:spPr/>
      <dgm:t>
        <a:bodyPr/>
        <a:lstStyle/>
        <a:p>
          <a:endParaRPr lang="en-US"/>
        </a:p>
      </dgm:t>
    </dgm:pt>
    <dgm:pt modelId="{F7E9BF19-83DC-FE47-876F-27BDB22C14B3}" type="sibTrans" cxnId="{55C7F7F4-3D78-D748-9368-53090ABD6F2C}">
      <dgm:prSet/>
      <dgm:spPr/>
      <dgm:t>
        <a:bodyPr/>
        <a:lstStyle/>
        <a:p>
          <a:endParaRPr lang="en-US"/>
        </a:p>
      </dgm:t>
    </dgm:pt>
    <dgm:pt modelId="{15FB0E80-CCBD-9E45-A9B2-23BEA3A26BAF}">
      <dgm:prSet/>
      <dgm:spPr/>
      <dgm:t>
        <a:bodyPr/>
        <a:lstStyle/>
        <a:p>
          <a:pPr rtl="0"/>
          <a:r>
            <a:rPr lang="en-US" dirty="0"/>
            <a:t>SIGN IT</a:t>
          </a:r>
        </a:p>
      </dgm:t>
    </dgm:pt>
    <dgm:pt modelId="{5CE04445-7265-4740-A389-AAC4A8AF280E}" type="parTrans" cxnId="{4783A3F2-E42D-DA4C-A24B-CB163EFB2F3F}">
      <dgm:prSet/>
      <dgm:spPr/>
      <dgm:t>
        <a:bodyPr/>
        <a:lstStyle/>
        <a:p>
          <a:endParaRPr lang="en-US"/>
        </a:p>
      </dgm:t>
    </dgm:pt>
    <dgm:pt modelId="{9700F3C7-31CB-6B4A-ADF3-C60553EDFEDE}" type="sibTrans" cxnId="{4783A3F2-E42D-DA4C-A24B-CB163EFB2F3F}">
      <dgm:prSet/>
      <dgm:spPr/>
      <dgm:t>
        <a:bodyPr/>
        <a:lstStyle/>
        <a:p>
          <a:endParaRPr lang="en-US"/>
        </a:p>
      </dgm:t>
    </dgm:pt>
    <dgm:pt modelId="{F3696FC2-A7E3-5342-97CB-AA00FFBD3059}">
      <dgm:prSet/>
      <dgm:spPr/>
      <dgm:t>
        <a:bodyPr/>
        <a:lstStyle/>
        <a:p>
          <a:pPr rtl="0"/>
          <a:r>
            <a:rPr lang="en-US" dirty="0"/>
            <a:t>NOTARIZE IT</a:t>
          </a:r>
        </a:p>
      </dgm:t>
    </dgm:pt>
    <dgm:pt modelId="{F57C851D-DDAF-3841-BDA9-C25BB3400F6C}" type="parTrans" cxnId="{D6FD3EA1-3D69-9E4A-A4E9-2F12A1894437}">
      <dgm:prSet/>
      <dgm:spPr/>
      <dgm:t>
        <a:bodyPr/>
        <a:lstStyle/>
        <a:p>
          <a:endParaRPr lang="en-US"/>
        </a:p>
      </dgm:t>
    </dgm:pt>
    <dgm:pt modelId="{99C3CED6-EF93-A34F-8414-B17C5587D6E7}" type="sibTrans" cxnId="{D6FD3EA1-3D69-9E4A-A4E9-2F12A1894437}">
      <dgm:prSet/>
      <dgm:spPr/>
      <dgm:t>
        <a:bodyPr/>
        <a:lstStyle/>
        <a:p>
          <a:endParaRPr lang="en-US"/>
        </a:p>
      </dgm:t>
    </dgm:pt>
    <dgm:pt modelId="{91258137-B78C-9A40-B84D-5C48F94EC39A}">
      <dgm:prSet/>
      <dgm:spPr/>
      <dgm:t>
        <a:bodyPr/>
        <a:lstStyle/>
        <a:p>
          <a:pPr rtl="0"/>
          <a:r>
            <a:rPr lang="en-US" dirty="0"/>
            <a:t>COPY IT</a:t>
          </a:r>
        </a:p>
      </dgm:t>
    </dgm:pt>
    <dgm:pt modelId="{CC8488ED-2085-D145-A9C9-E5ED86F457D2}" type="parTrans" cxnId="{BB2BBDA8-955C-984E-9996-2E5A36F647A9}">
      <dgm:prSet/>
      <dgm:spPr/>
      <dgm:t>
        <a:bodyPr/>
        <a:lstStyle/>
        <a:p>
          <a:endParaRPr lang="en-US"/>
        </a:p>
      </dgm:t>
    </dgm:pt>
    <dgm:pt modelId="{C9D5BE7C-2144-9745-A9D5-7C69B89CD1A8}" type="sibTrans" cxnId="{BB2BBDA8-955C-984E-9996-2E5A36F647A9}">
      <dgm:prSet/>
      <dgm:spPr/>
      <dgm:t>
        <a:bodyPr/>
        <a:lstStyle/>
        <a:p>
          <a:endParaRPr lang="en-US"/>
        </a:p>
      </dgm:t>
    </dgm:pt>
    <dgm:pt modelId="{37729119-FB85-F243-AD78-0E0D1047DECC}">
      <dgm:prSet/>
      <dgm:spPr/>
      <dgm:t>
        <a:bodyPr/>
        <a:lstStyle/>
        <a:p>
          <a:pPr rtl="0"/>
          <a:r>
            <a:rPr lang="en-US" dirty="0"/>
            <a:t>SCAN IT</a:t>
          </a:r>
        </a:p>
      </dgm:t>
    </dgm:pt>
    <dgm:pt modelId="{6904871D-B8B5-E447-8915-7C14E2F54EF1}" type="parTrans" cxnId="{0B22E7D4-1774-9342-8962-8C812B4A49CC}">
      <dgm:prSet/>
      <dgm:spPr/>
      <dgm:t>
        <a:bodyPr/>
        <a:lstStyle/>
        <a:p>
          <a:endParaRPr lang="en-US"/>
        </a:p>
      </dgm:t>
    </dgm:pt>
    <dgm:pt modelId="{51C60A39-49D0-FF45-B9A7-786E5870A161}" type="sibTrans" cxnId="{0B22E7D4-1774-9342-8962-8C812B4A49CC}">
      <dgm:prSet/>
      <dgm:spPr/>
      <dgm:t>
        <a:bodyPr/>
        <a:lstStyle/>
        <a:p>
          <a:endParaRPr lang="en-US"/>
        </a:p>
      </dgm:t>
    </dgm:pt>
    <dgm:pt modelId="{DDF3B8A0-EB8A-0D41-B213-E9B1BE7E69D3}">
      <dgm:prSet/>
      <dgm:spPr/>
      <dgm:t>
        <a:bodyPr/>
        <a:lstStyle/>
        <a:p>
          <a:pPr rtl="0"/>
          <a:r>
            <a:rPr lang="en-US" dirty="0"/>
            <a:t>MAIL IT</a:t>
          </a:r>
        </a:p>
      </dgm:t>
    </dgm:pt>
    <dgm:pt modelId="{EDC1071C-56F1-1240-8ADE-E4AAAC9E2557}" type="parTrans" cxnId="{2D9933FF-8EA3-DD4A-8BA1-BA42FDD16B3B}">
      <dgm:prSet/>
      <dgm:spPr/>
      <dgm:t>
        <a:bodyPr/>
        <a:lstStyle/>
        <a:p>
          <a:endParaRPr lang="en-US"/>
        </a:p>
      </dgm:t>
    </dgm:pt>
    <dgm:pt modelId="{39A88D9C-464A-3C44-941A-5BD7AED71F4A}" type="sibTrans" cxnId="{2D9933FF-8EA3-DD4A-8BA1-BA42FDD16B3B}">
      <dgm:prSet/>
      <dgm:spPr/>
      <dgm:t>
        <a:bodyPr/>
        <a:lstStyle/>
        <a:p>
          <a:endParaRPr lang="en-US"/>
        </a:p>
      </dgm:t>
    </dgm:pt>
    <dgm:pt modelId="{1C9FCC89-B32D-0E4B-8583-FEA49EA34A81}">
      <dgm:prSet/>
      <dgm:spPr/>
      <dgm:t>
        <a:bodyPr/>
        <a:lstStyle/>
        <a:p>
          <a:pPr rtl="0"/>
          <a:r>
            <a:rPr lang="en-US" dirty="0"/>
            <a:t>ZIP IT</a:t>
          </a:r>
        </a:p>
      </dgm:t>
    </dgm:pt>
    <dgm:pt modelId="{724DF5AD-E297-B84B-B359-7179C69A468E}" type="parTrans" cxnId="{DDB487B4-114E-F948-8A50-4E4C4C9E9BD7}">
      <dgm:prSet/>
      <dgm:spPr/>
      <dgm:t>
        <a:bodyPr/>
        <a:lstStyle/>
        <a:p>
          <a:endParaRPr lang="en-US"/>
        </a:p>
      </dgm:t>
    </dgm:pt>
    <dgm:pt modelId="{7D7ED7B6-4C82-9D4C-9AEC-44014E3D6EF2}" type="sibTrans" cxnId="{DDB487B4-114E-F948-8A50-4E4C4C9E9BD7}">
      <dgm:prSet/>
      <dgm:spPr/>
      <dgm:t>
        <a:bodyPr/>
        <a:lstStyle/>
        <a:p>
          <a:endParaRPr lang="en-US"/>
        </a:p>
      </dgm:t>
    </dgm:pt>
    <dgm:pt modelId="{3A76D997-2FB4-4441-9577-F8BBAFB073EE}">
      <dgm:prSet/>
      <dgm:spPr/>
      <dgm:t>
        <a:bodyPr/>
        <a:lstStyle/>
        <a:p>
          <a:pPr rtl="0"/>
          <a:r>
            <a:rPr lang="en-US" dirty="0"/>
            <a:t>EMAIL IT</a:t>
          </a:r>
        </a:p>
      </dgm:t>
    </dgm:pt>
    <dgm:pt modelId="{037C0979-606D-7B42-AAB3-8B0FC3C47590}" type="parTrans" cxnId="{6BB95F46-CBBA-B643-8556-F217C2E12C64}">
      <dgm:prSet/>
      <dgm:spPr/>
      <dgm:t>
        <a:bodyPr/>
        <a:lstStyle/>
        <a:p>
          <a:endParaRPr lang="en-US"/>
        </a:p>
      </dgm:t>
    </dgm:pt>
    <dgm:pt modelId="{E524D8F8-46BD-3D45-856E-8B974717DA73}" type="sibTrans" cxnId="{6BB95F46-CBBA-B643-8556-F217C2E12C64}">
      <dgm:prSet/>
      <dgm:spPr/>
      <dgm:t>
        <a:bodyPr/>
        <a:lstStyle/>
        <a:p>
          <a:endParaRPr lang="en-US"/>
        </a:p>
      </dgm:t>
    </dgm:pt>
    <dgm:pt modelId="{6C973DF3-3E8A-BA4E-BF53-968C0E25866D}" type="pres">
      <dgm:prSet presAssocID="{5C3978D2-B8BB-9547-AEFE-719026BA52E2}" presName="rootnode" presStyleCnt="0">
        <dgm:presLayoutVars>
          <dgm:chMax/>
          <dgm:chPref/>
          <dgm:dir/>
          <dgm:animLvl val="lvl"/>
        </dgm:presLayoutVars>
      </dgm:prSet>
      <dgm:spPr/>
    </dgm:pt>
    <dgm:pt modelId="{54A888D1-4500-A241-BAE1-392D913F744C}" type="pres">
      <dgm:prSet presAssocID="{5D521282-CA09-6E43-AC4A-52DFA0ABC37E}" presName="composite" presStyleCnt="0"/>
      <dgm:spPr/>
    </dgm:pt>
    <dgm:pt modelId="{1A8AA7B5-C436-704E-B9F6-E2ACBE4AC1DC}" type="pres">
      <dgm:prSet presAssocID="{5D521282-CA09-6E43-AC4A-52DFA0ABC37E}" presName="bentUpArrow1" presStyleLbl="alignImgPlace1" presStyleIdx="0" presStyleCnt="8"/>
      <dgm:spPr/>
    </dgm:pt>
    <dgm:pt modelId="{4093A7BC-E6ED-F54A-800E-BB8C359B9015}" type="pres">
      <dgm:prSet presAssocID="{5D521282-CA09-6E43-AC4A-52DFA0ABC37E}" presName="ParentText" presStyleLbl="node1" presStyleIdx="0" presStyleCnt="9" custScaleX="269730">
        <dgm:presLayoutVars>
          <dgm:chMax val="1"/>
          <dgm:chPref val="1"/>
          <dgm:bulletEnabled val="1"/>
        </dgm:presLayoutVars>
      </dgm:prSet>
      <dgm:spPr/>
    </dgm:pt>
    <dgm:pt modelId="{1027FEDA-FD25-7744-A540-920B483F4CDA}" type="pres">
      <dgm:prSet presAssocID="{5D521282-CA09-6E43-AC4A-52DFA0ABC37E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315B6209-FD14-1245-9C8B-8205B32BB142}" type="pres">
      <dgm:prSet presAssocID="{452C8814-4972-284C-BD9C-DA1D40A680C7}" presName="sibTrans" presStyleCnt="0"/>
      <dgm:spPr/>
    </dgm:pt>
    <dgm:pt modelId="{CABFF559-6458-1444-B47B-D73B445F7DDD}" type="pres">
      <dgm:prSet presAssocID="{B7AC6991-5C5F-B54B-A10D-F6C1D6F6D8CF}" presName="composite" presStyleCnt="0"/>
      <dgm:spPr/>
    </dgm:pt>
    <dgm:pt modelId="{800CDCDA-8A81-6E48-8BDE-D3602353C174}" type="pres">
      <dgm:prSet presAssocID="{B7AC6991-5C5F-B54B-A10D-F6C1D6F6D8CF}" presName="bentUpArrow1" presStyleLbl="alignImgPlace1" presStyleIdx="1" presStyleCnt="8"/>
      <dgm:spPr/>
    </dgm:pt>
    <dgm:pt modelId="{1410839B-6F37-444A-89DA-B545A38127BF}" type="pres">
      <dgm:prSet presAssocID="{B7AC6991-5C5F-B54B-A10D-F6C1D6F6D8CF}" presName="ParentText" presStyleLbl="node1" presStyleIdx="1" presStyleCnt="9" custScaleX="269730">
        <dgm:presLayoutVars>
          <dgm:chMax val="1"/>
          <dgm:chPref val="1"/>
          <dgm:bulletEnabled val="1"/>
        </dgm:presLayoutVars>
      </dgm:prSet>
      <dgm:spPr/>
    </dgm:pt>
    <dgm:pt modelId="{3CB62AEF-08E0-844F-BAC0-DBDA26025849}" type="pres">
      <dgm:prSet presAssocID="{B7AC6991-5C5F-B54B-A10D-F6C1D6F6D8CF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9C9C6B10-E1CE-0346-B3F7-7BCEA62CEC14}" type="pres">
      <dgm:prSet presAssocID="{F7E9BF19-83DC-FE47-876F-27BDB22C14B3}" presName="sibTrans" presStyleCnt="0"/>
      <dgm:spPr/>
    </dgm:pt>
    <dgm:pt modelId="{D31B531E-76F8-884A-B87D-89BC72AB5D76}" type="pres">
      <dgm:prSet presAssocID="{15FB0E80-CCBD-9E45-A9B2-23BEA3A26BAF}" presName="composite" presStyleCnt="0"/>
      <dgm:spPr/>
    </dgm:pt>
    <dgm:pt modelId="{76C12109-8D98-4845-B608-88876AE085C8}" type="pres">
      <dgm:prSet presAssocID="{15FB0E80-CCBD-9E45-A9B2-23BEA3A26BAF}" presName="bentUpArrow1" presStyleLbl="alignImgPlace1" presStyleIdx="2" presStyleCnt="8"/>
      <dgm:spPr/>
    </dgm:pt>
    <dgm:pt modelId="{70F620C2-DAD4-1A45-9FDF-B67AFF83E4E7}" type="pres">
      <dgm:prSet presAssocID="{15FB0E80-CCBD-9E45-A9B2-23BEA3A26BAF}" presName="ParentText" presStyleLbl="node1" presStyleIdx="2" presStyleCnt="9" custScaleX="269730">
        <dgm:presLayoutVars>
          <dgm:chMax val="1"/>
          <dgm:chPref val="1"/>
          <dgm:bulletEnabled val="1"/>
        </dgm:presLayoutVars>
      </dgm:prSet>
      <dgm:spPr/>
    </dgm:pt>
    <dgm:pt modelId="{908DAF0A-2C2D-354C-B181-23498AF6834F}" type="pres">
      <dgm:prSet presAssocID="{15FB0E80-CCBD-9E45-A9B2-23BEA3A26BAF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2BE9AD8-E272-3D4A-9426-D2A43F5507B3}" type="pres">
      <dgm:prSet presAssocID="{9700F3C7-31CB-6B4A-ADF3-C60553EDFEDE}" presName="sibTrans" presStyleCnt="0"/>
      <dgm:spPr/>
    </dgm:pt>
    <dgm:pt modelId="{6FF67C43-DA12-1B42-86C2-021894ACF2BC}" type="pres">
      <dgm:prSet presAssocID="{F3696FC2-A7E3-5342-97CB-AA00FFBD3059}" presName="composite" presStyleCnt="0"/>
      <dgm:spPr/>
    </dgm:pt>
    <dgm:pt modelId="{3033BD28-1FED-474D-8EA7-F09C24B6A96C}" type="pres">
      <dgm:prSet presAssocID="{F3696FC2-A7E3-5342-97CB-AA00FFBD3059}" presName="bentUpArrow1" presStyleLbl="alignImgPlace1" presStyleIdx="3" presStyleCnt="8"/>
      <dgm:spPr/>
    </dgm:pt>
    <dgm:pt modelId="{37B0DF2C-ABBE-DE4E-8D12-4F39B3D7AF12}" type="pres">
      <dgm:prSet presAssocID="{F3696FC2-A7E3-5342-97CB-AA00FFBD3059}" presName="ParentText" presStyleLbl="node1" presStyleIdx="3" presStyleCnt="9" custScaleX="269730">
        <dgm:presLayoutVars>
          <dgm:chMax val="1"/>
          <dgm:chPref val="1"/>
          <dgm:bulletEnabled val="1"/>
        </dgm:presLayoutVars>
      </dgm:prSet>
      <dgm:spPr/>
    </dgm:pt>
    <dgm:pt modelId="{D71FE489-BF96-F247-974A-CF5ED323511F}" type="pres">
      <dgm:prSet presAssocID="{F3696FC2-A7E3-5342-97CB-AA00FFBD3059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2E89FE8B-9333-0D45-9DBD-8BC0CFE4D2D1}" type="pres">
      <dgm:prSet presAssocID="{99C3CED6-EF93-A34F-8414-B17C5587D6E7}" presName="sibTrans" presStyleCnt="0"/>
      <dgm:spPr/>
    </dgm:pt>
    <dgm:pt modelId="{BD431F12-3472-C641-9967-3EDA98853C69}" type="pres">
      <dgm:prSet presAssocID="{91258137-B78C-9A40-B84D-5C48F94EC39A}" presName="composite" presStyleCnt="0"/>
      <dgm:spPr/>
    </dgm:pt>
    <dgm:pt modelId="{B47D7FE6-BA7E-1C4F-BE5A-B8D656AD4166}" type="pres">
      <dgm:prSet presAssocID="{91258137-B78C-9A40-B84D-5C48F94EC39A}" presName="bentUpArrow1" presStyleLbl="alignImgPlace1" presStyleIdx="4" presStyleCnt="8"/>
      <dgm:spPr/>
    </dgm:pt>
    <dgm:pt modelId="{5A20B6D0-2C09-7742-A3D4-F4256AF56309}" type="pres">
      <dgm:prSet presAssocID="{91258137-B78C-9A40-B84D-5C48F94EC39A}" presName="ParentText" presStyleLbl="node1" presStyleIdx="4" presStyleCnt="9" custScaleX="269730">
        <dgm:presLayoutVars>
          <dgm:chMax val="1"/>
          <dgm:chPref val="1"/>
          <dgm:bulletEnabled val="1"/>
        </dgm:presLayoutVars>
      </dgm:prSet>
      <dgm:spPr/>
    </dgm:pt>
    <dgm:pt modelId="{D6DA04FF-B966-DF40-A08F-ADA6BAE253B1}" type="pres">
      <dgm:prSet presAssocID="{91258137-B78C-9A40-B84D-5C48F94EC39A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2B0D31A6-BE26-0640-B3F5-99C87C19F702}" type="pres">
      <dgm:prSet presAssocID="{C9D5BE7C-2144-9745-A9D5-7C69B89CD1A8}" presName="sibTrans" presStyleCnt="0"/>
      <dgm:spPr/>
    </dgm:pt>
    <dgm:pt modelId="{EF8DDCAB-6C4B-7049-B892-EE053F9C8ED4}" type="pres">
      <dgm:prSet presAssocID="{37729119-FB85-F243-AD78-0E0D1047DECC}" presName="composite" presStyleCnt="0"/>
      <dgm:spPr/>
    </dgm:pt>
    <dgm:pt modelId="{ECBA25E5-EE8E-7342-A594-B455B38CF1C2}" type="pres">
      <dgm:prSet presAssocID="{37729119-FB85-F243-AD78-0E0D1047DECC}" presName="bentUpArrow1" presStyleLbl="alignImgPlace1" presStyleIdx="5" presStyleCnt="8"/>
      <dgm:spPr/>
    </dgm:pt>
    <dgm:pt modelId="{A3543950-8246-8E4F-A450-72D35FE7820A}" type="pres">
      <dgm:prSet presAssocID="{37729119-FB85-F243-AD78-0E0D1047DECC}" presName="ParentText" presStyleLbl="node1" presStyleIdx="5" presStyleCnt="9" custScaleX="269730">
        <dgm:presLayoutVars>
          <dgm:chMax val="1"/>
          <dgm:chPref val="1"/>
          <dgm:bulletEnabled val="1"/>
        </dgm:presLayoutVars>
      </dgm:prSet>
      <dgm:spPr/>
    </dgm:pt>
    <dgm:pt modelId="{0FEF6B37-DDF5-584E-A23E-98235215EE92}" type="pres">
      <dgm:prSet presAssocID="{37729119-FB85-F243-AD78-0E0D1047DECC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BF2F4EB5-4CAE-E145-9FF3-634E1A9888AD}" type="pres">
      <dgm:prSet presAssocID="{51C60A39-49D0-FF45-B9A7-786E5870A161}" presName="sibTrans" presStyleCnt="0"/>
      <dgm:spPr/>
    </dgm:pt>
    <dgm:pt modelId="{152F94E5-6300-5A45-9064-6FC1D2A5466A}" type="pres">
      <dgm:prSet presAssocID="{DDF3B8A0-EB8A-0D41-B213-E9B1BE7E69D3}" presName="composite" presStyleCnt="0"/>
      <dgm:spPr/>
    </dgm:pt>
    <dgm:pt modelId="{D31D986F-938B-3447-9575-CD9DD3BA5E42}" type="pres">
      <dgm:prSet presAssocID="{DDF3B8A0-EB8A-0D41-B213-E9B1BE7E69D3}" presName="bentUpArrow1" presStyleLbl="alignImgPlace1" presStyleIdx="6" presStyleCnt="8"/>
      <dgm:spPr/>
    </dgm:pt>
    <dgm:pt modelId="{5D7135FF-9EFE-B34D-B922-5DF0F68D25A6}" type="pres">
      <dgm:prSet presAssocID="{DDF3B8A0-EB8A-0D41-B213-E9B1BE7E69D3}" presName="ParentText" presStyleLbl="node1" presStyleIdx="6" presStyleCnt="9" custScaleX="269730">
        <dgm:presLayoutVars>
          <dgm:chMax val="1"/>
          <dgm:chPref val="1"/>
          <dgm:bulletEnabled val="1"/>
        </dgm:presLayoutVars>
      </dgm:prSet>
      <dgm:spPr/>
    </dgm:pt>
    <dgm:pt modelId="{592D95E6-47F9-EF4A-9969-3C32962B1851}" type="pres">
      <dgm:prSet presAssocID="{DDF3B8A0-EB8A-0D41-B213-E9B1BE7E69D3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A0268436-19E0-5C48-A957-1C58B37237E1}" type="pres">
      <dgm:prSet presAssocID="{39A88D9C-464A-3C44-941A-5BD7AED71F4A}" presName="sibTrans" presStyleCnt="0"/>
      <dgm:spPr/>
    </dgm:pt>
    <dgm:pt modelId="{783F0F2D-409D-2340-95C8-738DFE22AF8C}" type="pres">
      <dgm:prSet presAssocID="{1C9FCC89-B32D-0E4B-8583-FEA49EA34A81}" presName="composite" presStyleCnt="0"/>
      <dgm:spPr/>
    </dgm:pt>
    <dgm:pt modelId="{097EBE12-7630-3547-BC3D-6F6656FAB06B}" type="pres">
      <dgm:prSet presAssocID="{1C9FCC89-B32D-0E4B-8583-FEA49EA34A81}" presName="bentUpArrow1" presStyleLbl="alignImgPlace1" presStyleIdx="7" presStyleCnt="8"/>
      <dgm:spPr/>
    </dgm:pt>
    <dgm:pt modelId="{B716DCA1-F139-2547-B47E-8D4B8C9B8A50}" type="pres">
      <dgm:prSet presAssocID="{1C9FCC89-B32D-0E4B-8583-FEA49EA34A81}" presName="ParentText" presStyleLbl="node1" presStyleIdx="7" presStyleCnt="9" custScaleX="269730">
        <dgm:presLayoutVars>
          <dgm:chMax val="1"/>
          <dgm:chPref val="1"/>
          <dgm:bulletEnabled val="1"/>
        </dgm:presLayoutVars>
      </dgm:prSet>
      <dgm:spPr/>
    </dgm:pt>
    <dgm:pt modelId="{1CCEB29E-ACF7-C543-90CD-9F8B4624B890}" type="pres">
      <dgm:prSet presAssocID="{1C9FCC89-B32D-0E4B-8583-FEA49EA34A81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6F828510-C6F9-7740-9675-E4785793E08C}" type="pres">
      <dgm:prSet presAssocID="{7D7ED7B6-4C82-9D4C-9AEC-44014E3D6EF2}" presName="sibTrans" presStyleCnt="0"/>
      <dgm:spPr/>
    </dgm:pt>
    <dgm:pt modelId="{135131F3-970E-9D46-80F4-7B2ED330341C}" type="pres">
      <dgm:prSet presAssocID="{3A76D997-2FB4-4441-9577-F8BBAFB073EE}" presName="composite" presStyleCnt="0"/>
      <dgm:spPr/>
    </dgm:pt>
    <dgm:pt modelId="{204652BA-548B-9B4D-88CC-485F46E34E7A}" type="pres">
      <dgm:prSet presAssocID="{3A76D997-2FB4-4441-9577-F8BBAFB073EE}" presName="ParentText" presStyleLbl="node1" presStyleIdx="8" presStyleCnt="9" custScaleX="269730">
        <dgm:presLayoutVars>
          <dgm:chMax val="1"/>
          <dgm:chPref val="1"/>
          <dgm:bulletEnabled val="1"/>
        </dgm:presLayoutVars>
      </dgm:prSet>
      <dgm:spPr/>
    </dgm:pt>
  </dgm:ptLst>
  <dgm:cxnLst>
    <dgm:cxn modelId="{CACEAF17-66D9-864F-AB57-04F4F15E69A9}" type="presOf" srcId="{1C9FCC89-B32D-0E4B-8583-FEA49EA34A81}" destId="{B716DCA1-F139-2547-B47E-8D4B8C9B8A50}" srcOrd="0" destOrd="0" presId="urn:microsoft.com/office/officeart/2005/8/layout/StepDownProcess"/>
    <dgm:cxn modelId="{B2C1EB18-C467-A84C-90E5-D3E4D7E6980B}" type="presOf" srcId="{F3696FC2-A7E3-5342-97CB-AA00FFBD3059}" destId="{37B0DF2C-ABBE-DE4E-8D12-4F39B3D7AF12}" srcOrd="0" destOrd="0" presId="urn:microsoft.com/office/officeart/2005/8/layout/StepDownProcess"/>
    <dgm:cxn modelId="{01B6D21B-A0BF-F143-B3A2-CC40B749A7E0}" type="presOf" srcId="{5D521282-CA09-6E43-AC4A-52DFA0ABC37E}" destId="{4093A7BC-E6ED-F54A-800E-BB8C359B9015}" srcOrd="0" destOrd="0" presId="urn:microsoft.com/office/officeart/2005/8/layout/StepDownProcess"/>
    <dgm:cxn modelId="{A261F945-5713-F34A-A481-C903EE342B92}" type="presOf" srcId="{15FB0E80-CCBD-9E45-A9B2-23BEA3A26BAF}" destId="{70F620C2-DAD4-1A45-9FDF-B67AFF83E4E7}" srcOrd="0" destOrd="0" presId="urn:microsoft.com/office/officeart/2005/8/layout/StepDownProcess"/>
    <dgm:cxn modelId="{6BB95F46-CBBA-B643-8556-F217C2E12C64}" srcId="{5C3978D2-B8BB-9547-AEFE-719026BA52E2}" destId="{3A76D997-2FB4-4441-9577-F8BBAFB073EE}" srcOrd="8" destOrd="0" parTransId="{037C0979-606D-7B42-AAB3-8B0FC3C47590}" sibTransId="{E524D8F8-46BD-3D45-856E-8B974717DA73}"/>
    <dgm:cxn modelId="{EC86D463-77AA-9348-BD72-E4F13CB2C1AB}" type="presOf" srcId="{5C3978D2-B8BB-9547-AEFE-719026BA52E2}" destId="{6C973DF3-3E8A-BA4E-BF53-968C0E25866D}" srcOrd="0" destOrd="0" presId="urn:microsoft.com/office/officeart/2005/8/layout/StepDownProcess"/>
    <dgm:cxn modelId="{4C444268-1931-BB41-BC42-6E7168AF180B}" type="presOf" srcId="{37729119-FB85-F243-AD78-0E0D1047DECC}" destId="{A3543950-8246-8E4F-A450-72D35FE7820A}" srcOrd="0" destOrd="0" presId="urn:microsoft.com/office/officeart/2005/8/layout/StepDownProcess"/>
    <dgm:cxn modelId="{439F7B81-F553-604A-AE64-74565A252935}" type="presOf" srcId="{B7AC6991-5C5F-B54B-A10D-F6C1D6F6D8CF}" destId="{1410839B-6F37-444A-89DA-B545A38127BF}" srcOrd="0" destOrd="0" presId="urn:microsoft.com/office/officeart/2005/8/layout/StepDownProcess"/>
    <dgm:cxn modelId="{D6FD3EA1-3D69-9E4A-A4E9-2F12A1894437}" srcId="{5C3978D2-B8BB-9547-AEFE-719026BA52E2}" destId="{F3696FC2-A7E3-5342-97CB-AA00FFBD3059}" srcOrd="3" destOrd="0" parTransId="{F57C851D-DDAF-3841-BDA9-C25BB3400F6C}" sibTransId="{99C3CED6-EF93-A34F-8414-B17C5587D6E7}"/>
    <dgm:cxn modelId="{D52BEDA7-470C-A540-8BA3-98AC8A793C0E}" type="presOf" srcId="{DDF3B8A0-EB8A-0D41-B213-E9B1BE7E69D3}" destId="{5D7135FF-9EFE-B34D-B922-5DF0F68D25A6}" srcOrd="0" destOrd="0" presId="urn:microsoft.com/office/officeart/2005/8/layout/StepDownProcess"/>
    <dgm:cxn modelId="{BB2BBDA8-955C-984E-9996-2E5A36F647A9}" srcId="{5C3978D2-B8BB-9547-AEFE-719026BA52E2}" destId="{91258137-B78C-9A40-B84D-5C48F94EC39A}" srcOrd="4" destOrd="0" parTransId="{CC8488ED-2085-D145-A9C9-E5ED86F457D2}" sibTransId="{C9D5BE7C-2144-9745-A9D5-7C69B89CD1A8}"/>
    <dgm:cxn modelId="{E1191FB3-EEB0-C647-A694-5240F3960DA1}" type="presOf" srcId="{91258137-B78C-9A40-B84D-5C48F94EC39A}" destId="{5A20B6D0-2C09-7742-A3D4-F4256AF56309}" srcOrd="0" destOrd="0" presId="urn:microsoft.com/office/officeart/2005/8/layout/StepDownProcess"/>
    <dgm:cxn modelId="{DDB487B4-114E-F948-8A50-4E4C4C9E9BD7}" srcId="{5C3978D2-B8BB-9547-AEFE-719026BA52E2}" destId="{1C9FCC89-B32D-0E4B-8583-FEA49EA34A81}" srcOrd="7" destOrd="0" parTransId="{724DF5AD-E297-B84B-B359-7179C69A468E}" sibTransId="{7D7ED7B6-4C82-9D4C-9AEC-44014E3D6EF2}"/>
    <dgm:cxn modelId="{5344E1C6-3A1D-C445-B535-E5A80ADBB8F1}" type="presOf" srcId="{3A76D997-2FB4-4441-9577-F8BBAFB073EE}" destId="{204652BA-548B-9B4D-88CC-485F46E34E7A}" srcOrd="0" destOrd="0" presId="urn:microsoft.com/office/officeart/2005/8/layout/StepDownProcess"/>
    <dgm:cxn modelId="{0B22E7D4-1774-9342-8962-8C812B4A49CC}" srcId="{5C3978D2-B8BB-9547-AEFE-719026BA52E2}" destId="{37729119-FB85-F243-AD78-0E0D1047DECC}" srcOrd="5" destOrd="0" parTransId="{6904871D-B8B5-E447-8915-7C14E2F54EF1}" sibTransId="{51C60A39-49D0-FF45-B9A7-786E5870A161}"/>
    <dgm:cxn modelId="{23F276DE-93B9-4C49-AA0A-771149E2F6A7}" srcId="{5C3978D2-B8BB-9547-AEFE-719026BA52E2}" destId="{5D521282-CA09-6E43-AC4A-52DFA0ABC37E}" srcOrd="0" destOrd="0" parTransId="{447C94A3-9C0B-A049-9F76-484DE42E1EE2}" sibTransId="{452C8814-4972-284C-BD9C-DA1D40A680C7}"/>
    <dgm:cxn modelId="{4783A3F2-E42D-DA4C-A24B-CB163EFB2F3F}" srcId="{5C3978D2-B8BB-9547-AEFE-719026BA52E2}" destId="{15FB0E80-CCBD-9E45-A9B2-23BEA3A26BAF}" srcOrd="2" destOrd="0" parTransId="{5CE04445-7265-4740-A389-AAC4A8AF280E}" sibTransId="{9700F3C7-31CB-6B4A-ADF3-C60553EDFEDE}"/>
    <dgm:cxn modelId="{55C7F7F4-3D78-D748-9368-53090ABD6F2C}" srcId="{5C3978D2-B8BB-9547-AEFE-719026BA52E2}" destId="{B7AC6991-5C5F-B54B-A10D-F6C1D6F6D8CF}" srcOrd="1" destOrd="0" parTransId="{5D1E507F-481B-8742-836D-FFE7B8DE4074}" sibTransId="{F7E9BF19-83DC-FE47-876F-27BDB22C14B3}"/>
    <dgm:cxn modelId="{2D9933FF-8EA3-DD4A-8BA1-BA42FDD16B3B}" srcId="{5C3978D2-B8BB-9547-AEFE-719026BA52E2}" destId="{DDF3B8A0-EB8A-0D41-B213-E9B1BE7E69D3}" srcOrd="6" destOrd="0" parTransId="{EDC1071C-56F1-1240-8ADE-E4AAAC9E2557}" sibTransId="{39A88D9C-464A-3C44-941A-5BD7AED71F4A}"/>
    <dgm:cxn modelId="{7F8E209E-19F7-B34C-9639-E746FFA2F65E}" type="presParOf" srcId="{6C973DF3-3E8A-BA4E-BF53-968C0E25866D}" destId="{54A888D1-4500-A241-BAE1-392D913F744C}" srcOrd="0" destOrd="0" presId="urn:microsoft.com/office/officeart/2005/8/layout/StepDownProcess"/>
    <dgm:cxn modelId="{E62D40DC-AAA7-7044-BDE6-DBCC5CE04B55}" type="presParOf" srcId="{54A888D1-4500-A241-BAE1-392D913F744C}" destId="{1A8AA7B5-C436-704E-B9F6-E2ACBE4AC1DC}" srcOrd="0" destOrd="0" presId="urn:microsoft.com/office/officeart/2005/8/layout/StepDownProcess"/>
    <dgm:cxn modelId="{0A8B2C40-9748-5545-9003-0CF7AB429D62}" type="presParOf" srcId="{54A888D1-4500-A241-BAE1-392D913F744C}" destId="{4093A7BC-E6ED-F54A-800E-BB8C359B9015}" srcOrd="1" destOrd="0" presId="urn:microsoft.com/office/officeart/2005/8/layout/StepDownProcess"/>
    <dgm:cxn modelId="{93FE1A10-03C5-E04C-B551-EDEF5FC52AF4}" type="presParOf" srcId="{54A888D1-4500-A241-BAE1-392D913F744C}" destId="{1027FEDA-FD25-7744-A540-920B483F4CDA}" srcOrd="2" destOrd="0" presId="urn:microsoft.com/office/officeart/2005/8/layout/StepDownProcess"/>
    <dgm:cxn modelId="{9AFED3AE-63F7-A64B-B528-4B17F335CB92}" type="presParOf" srcId="{6C973DF3-3E8A-BA4E-BF53-968C0E25866D}" destId="{315B6209-FD14-1245-9C8B-8205B32BB142}" srcOrd="1" destOrd="0" presId="urn:microsoft.com/office/officeart/2005/8/layout/StepDownProcess"/>
    <dgm:cxn modelId="{0C37EFD9-E847-F44D-8BFF-C3D3A5B37C10}" type="presParOf" srcId="{6C973DF3-3E8A-BA4E-BF53-968C0E25866D}" destId="{CABFF559-6458-1444-B47B-D73B445F7DDD}" srcOrd="2" destOrd="0" presId="urn:microsoft.com/office/officeart/2005/8/layout/StepDownProcess"/>
    <dgm:cxn modelId="{911E53C6-F311-0A4B-BA36-A06F7A8A43EC}" type="presParOf" srcId="{CABFF559-6458-1444-B47B-D73B445F7DDD}" destId="{800CDCDA-8A81-6E48-8BDE-D3602353C174}" srcOrd="0" destOrd="0" presId="urn:microsoft.com/office/officeart/2005/8/layout/StepDownProcess"/>
    <dgm:cxn modelId="{A36B5515-1CE3-EF4A-BD28-0CBE5C2F4756}" type="presParOf" srcId="{CABFF559-6458-1444-B47B-D73B445F7DDD}" destId="{1410839B-6F37-444A-89DA-B545A38127BF}" srcOrd="1" destOrd="0" presId="urn:microsoft.com/office/officeart/2005/8/layout/StepDownProcess"/>
    <dgm:cxn modelId="{086321CF-534F-174A-B9FD-0346F39680DA}" type="presParOf" srcId="{CABFF559-6458-1444-B47B-D73B445F7DDD}" destId="{3CB62AEF-08E0-844F-BAC0-DBDA26025849}" srcOrd="2" destOrd="0" presId="urn:microsoft.com/office/officeart/2005/8/layout/StepDownProcess"/>
    <dgm:cxn modelId="{CFB7987E-A299-8949-844D-6F280056B389}" type="presParOf" srcId="{6C973DF3-3E8A-BA4E-BF53-968C0E25866D}" destId="{9C9C6B10-E1CE-0346-B3F7-7BCEA62CEC14}" srcOrd="3" destOrd="0" presId="urn:microsoft.com/office/officeart/2005/8/layout/StepDownProcess"/>
    <dgm:cxn modelId="{068DB371-9F63-3B4F-97DF-EDAB39E4B4F1}" type="presParOf" srcId="{6C973DF3-3E8A-BA4E-BF53-968C0E25866D}" destId="{D31B531E-76F8-884A-B87D-89BC72AB5D76}" srcOrd="4" destOrd="0" presId="urn:microsoft.com/office/officeart/2005/8/layout/StepDownProcess"/>
    <dgm:cxn modelId="{B60BF66F-3142-F241-A865-8E72195703E6}" type="presParOf" srcId="{D31B531E-76F8-884A-B87D-89BC72AB5D76}" destId="{76C12109-8D98-4845-B608-88876AE085C8}" srcOrd="0" destOrd="0" presId="urn:microsoft.com/office/officeart/2005/8/layout/StepDownProcess"/>
    <dgm:cxn modelId="{95AB259E-5994-4B4E-9D0C-7D34907085BB}" type="presParOf" srcId="{D31B531E-76F8-884A-B87D-89BC72AB5D76}" destId="{70F620C2-DAD4-1A45-9FDF-B67AFF83E4E7}" srcOrd="1" destOrd="0" presId="urn:microsoft.com/office/officeart/2005/8/layout/StepDownProcess"/>
    <dgm:cxn modelId="{7A04D4DE-EB41-E745-A855-0D90905B87BE}" type="presParOf" srcId="{D31B531E-76F8-884A-B87D-89BC72AB5D76}" destId="{908DAF0A-2C2D-354C-B181-23498AF6834F}" srcOrd="2" destOrd="0" presId="urn:microsoft.com/office/officeart/2005/8/layout/StepDownProcess"/>
    <dgm:cxn modelId="{C4002B33-8A23-AE48-9168-182A231713DE}" type="presParOf" srcId="{6C973DF3-3E8A-BA4E-BF53-968C0E25866D}" destId="{E2BE9AD8-E272-3D4A-9426-D2A43F5507B3}" srcOrd="5" destOrd="0" presId="urn:microsoft.com/office/officeart/2005/8/layout/StepDownProcess"/>
    <dgm:cxn modelId="{07A2BCF7-0FA0-004A-AEBE-1E7F7DF697A9}" type="presParOf" srcId="{6C973DF3-3E8A-BA4E-BF53-968C0E25866D}" destId="{6FF67C43-DA12-1B42-86C2-021894ACF2BC}" srcOrd="6" destOrd="0" presId="urn:microsoft.com/office/officeart/2005/8/layout/StepDownProcess"/>
    <dgm:cxn modelId="{90EAB3E9-D241-DC4A-8497-73EF48F22802}" type="presParOf" srcId="{6FF67C43-DA12-1B42-86C2-021894ACF2BC}" destId="{3033BD28-1FED-474D-8EA7-F09C24B6A96C}" srcOrd="0" destOrd="0" presId="urn:microsoft.com/office/officeart/2005/8/layout/StepDownProcess"/>
    <dgm:cxn modelId="{3B0500CE-FC09-D840-8C10-BE75F28CBE07}" type="presParOf" srcId="{6FF67C43-DA12-1B42-86C2-021894ACF2BC}" destId="{37B0DF2C-ABBE-DE4E-8D12-4F39B3D7AF12}" srcOrd="1" destOrd="0" presId="urn:microsoft.com/office/officeart/2005/8/layout/StepDownProcess"/>
    <dgm:cxn modelId="{9DCD3603-90CF-D84D-8057-CAD846B310A5}" type="presParOf" srcId="{6FF67C43-DA12-1B42-86C2-021894ACF2BC}" destId="{D71FE489-BF96-F247-974A-CF5ED323511F}" srcOrd="2" destOrd="0" presId="urn:microsoft.com/office/officeart/2005/8/layout/StepDownProcess"/>
    <dgm:cxn modelId="{58F62D42-FB07-734F-AB73-DB147B5D3C03}" type="presParOf" srcId="{6C973DF3-3E8A-BA4E-BF53-968C0E25866D}" destId="{2E89FE8B-9333-0D45-9DBD-8BC0CFE4D2D1}" srcOrd="7" destOrd="0" presId="urn:microsoft.com/office/officeart/2005/8/layout/StepDownProcess"/>
    <dgm:cxn modelId="{9DFFED1C-10B0-034B-B498-F89633B127B6}" type="presParOf" srcId="{6C973DF3-3E8A-BA4E-BF53-968C0E25866D}" destId="{BD431F12-3472-C641-9967-3EDA98853C69}" srcOrd="8" destOrd="0" presId="urn:microsoft.com/office/officeart/2005/8/layout/StepDownProcess"/>
    <dgm:cxn modelId="{4C238392-D96E-6C46-AD3A-98E67FC533FB}" type="presParOf" srcId="{BD431F12-3472-C641-9967-3EDA98853C69}" destId="{B47D7FE6-BA7E-1C4F-BE5A-B8D656AD4166}" srcOrd="0" destOrd="0" presId="urn:microsoft.com/office/officeart/2005/8/layout/StepDownProcess"/>
    <dgm:cxn modelId="{10C91062-F4B4-2B45-982D-B46152FF0D3B}" type="presParOf" srcId="{BD431F12-3472-C641-9967-3EDA98853C69}" destId="{5A20B6D0-2C09-7742-A3D4-F4256AF56309}" srcOrd="1" destOrd="0" presId="urn:microsoft.com/office/officeart/2005/8/layout/StepDownProcess"/>
    <dgm:cxn modelId="{BCAADFF0-BCB6-0D45-BE2F-8DB293A5A2B4}" type="presParOf" srcId="{BD431F12-3472-C641-9967-3EDA98853C69}" destId="{D6DA04FF-B966-DF40-A08F-ADA6BAE253B1}" srcOrd="2" destOrd="0" presId="urn:microsoft.com/office/officeart/2005/8/layout/StepDownProcess"/>
    <dgm:cxn modelId="{35D665F9-56FD-954C-9DD8-244CC7A75D01}" type="presParOf" srcId="{6C973DF3-3E8A-BA4E-BF53-968C0E25866D}" destId="{2B0D31A6-BE26-0640-B3F5-99C87C19F702}" srcOrd="9" destOrd="0" presId="urn:microsoft.com/office/officeart/2005/8/layout/StepDownProcess"/>
    <dgm:cxn modelId="{119EC463-D3C3-D048-9345-28729A901861}" type="presParOf" srcId="{6C973DF3-3E8A-BA4E-BF53-968C0E25866D}" destId="{EF8DDCAB-6C4B-7049-B892-EE053F9C8ED4}" srcOrd="10" destOrd="0" presId="urn:microsoft.com/office/officeart/2005/8/layout/StepDownProcess"/>
    <dgm:cxn modelId="{EC3A00E2-9082-6644-BDF8-56C89ED24798}" type="presParOf" srcId="{EF8DDCAB-6C4B-7049-B892-EE053F9C8ED4}" destId="{ECBA25E5-EE8E-7342-A594-B455B38CF1C2}" srcOrd="0" destOrd="0" presId="urn:microsoft.com/office/officeart/2005/8/layout/StepDownProcess"/>
    <dgm:cxn modelId="{2107E206-1B76-1F4C-BC40-AF2FF0AB1B9E}" type="presParOf" srcId="{EF8DDCAB-6C4B-7049-B892-EE053F9C8ED4}" destId="{A3543950-8246-8E4F-A450-72D35FE7820A}" srcOrd="1" destOrd="0" presId="urn:microsoft.com/office/officeart/2005/8/layout/StepDownProcess"/>
    <dgm:cxn modelId="{7E124196-FF1F-0C4D-8A3F-87C544AFD1E0}" type="presParOf" srcId="{EF8DDCAB-6C4B-7049-B892-EE053F9C8ED4}" destId="{0FEF6B37-DDF5-584E-A23E-98235215EE92}" srcOrd="2" destOrd="0" presId="urn:microsoft.com/office/officeart/2005/8/layout/StepDownProcess"/>
    <dgm:cxn modelId="{D7C1A035-BC6B-294B-9B5E-F4F40868E7B3}" type="presParOf" srcId="{6C973DF3-3E8A-BA4E-BF53-968C0E25866D}" destId="{BF2F4EB5-4CAE-E145-9FF3-634E1A9888AD}" srcOrd="11" destOrd="0" presId="urn:microsoft.com/office/officeart/2005/8/layout/StepDownProcess"/>
    <dgm:cxn modelId="{E93A7DB1-934C-8849-9F2F-79E9F7B64A34}" type="presParOf" srcId="{6C973DF3-3E8A-BA4E-BF53-968C0E25866D}" destId="{152F94E5-6300-5A45-9064-6FC1D2A5466A}" srcOrd="12" destOrd="0" presId="urn:microsoft.com/office/officeart/2005/8/layout/StepDownProcess"/>
    <dgm:cxn modelId="{F04EDFE8-CA73-A341-B5FB-549A29162F8E}" type="presParOf" srcId="{152F94E5-6300-5A45-9064-6FC1D2A5466A}" destId="{D31D986F-938B-3447-9575-CD9DD3BA5E42}" srcOrd="0" destOrd="0" presId="urn:microsoft.com/office/officeart/2005/8/layout/StepDownProcess"/>
    <dgm:cxn modelId="{E32D6C7B-02F1-6743-A90B-3F50EC5D4004}" type="presParOf" srcId="{152F94E5-6300-5A45-9064-6FC1D2A5466A}" destId="{5D7135FF-9EFE-B34D-B922-5DF0F68D25A6}" srcOrd="1" destOrd="0" presId="urn:microsoft.com/office/officeart/2005/8/layout/StepDownProcess"/>
    <dgm:cxn modelId="{B6C7FC76-C8A7-544A-B67A-ED54EFB0DDD2}" type="presParOf" srcId="{152F94E5-6300-5A45-9064-6FC1D2A5466A}" destId="{592D95E6-47F9-EF4A-9969-3C32962B1851}" srcOrd="2" destOrd="0" presId="urn:microsoft.com/office/officeart/2005/8/layout/StepDownProcess"/>
    <dgm:cxn modelId="{15405A3C-2C21-364D-AC48-FF84B0109895}" type="presParOf" srcId="{6C973DF3-3E8A-BA4E-BF53-968C0E25866D}" destId="{A0268436-19E0-5C48-A957-1C58B37237E1}" srcOrd="13" destOrd="0" presId="urn:microsoft.com/office/officeart/2005/8/layout/StepDownProcess"/>
    <dgm:cxn modelId="{2C1035D4-24BA-7245-A41D-C4B03AA808E9}" type="presParOf" srcId="{6C973DF3-3E8A-BA4E-BF53-968C0E25866D}" destId="{783F0F2D-409D-2340-95C8-738DFE22AF8C}" srcOrd="14" destOrd="0" presId="urn:microsoft.com/office/officeart/2005/8/layout/StepDownProcess"/>
    <dgm:cxn modelId="{C97CA8FA-D365-1B45-B398-D4D19E05862F}" type="presParOf" srcId="{783F0F2D-409D-2340-95C8-738DFE22AF8C}" destId="{097EBE12-7630-3547-BC3D-6F6656FAB06B}" srcOrd="0" destOrd="0" presId="urn:microsoft.com/office/officeart/2005/8/layout/StepDownProcess"/>
    <dgm:cxn modelId="{82587CBF-C764-9743-B447-C9C919E29917}" type="presParOf" srcId="{783F0F2D-409D-2340-95C8-738DFE22AF8C}" destId="{B716DCA1-F139-2547-B47E-8D4B8C9B8A50}" srcOrd="1" destOrd="0" presId="urn:microsoft.com/office/officeart/2005/8/layout/StepDownProcess"/>
    <dgm:cxn modelId="{F5E2BFAF-9D65-9741-B401-D15093A79739}" type="presParOf" srcId="{783F0F2D-409D-2340-95C8-738DFE22AF8C}" destId="{1CCEB29E-ACF7-C543-90CD-9F8B4624B890}" srcOrd="2" destOrd="0" presId="urn:microsoft.com/office/officeart/2005/8/layout/StepDownProcess"/>
    <dgm:cxn modelId="{ADC75512-FAEE-8045-A29B-13967C6B11F1}" type="presParOf" srcId="{6C973DF3-3E8A-BA4E-BF53-968C0E25866D}" destId="{6F828510-C6F9-7740-9675-E4785793E08C}" srcOrd="15" destOrd="0" presId="urn:microsoft.com/office/officeart/2005/8/layout/StepDownProcess"/>
    <dgm:cxn modelId="{D31E048B-4BDE-9840-8DEC-6D75CD3212F7}" type="presParOf" srcId="{6C973DF3-3E8A-BA4E-BF53-968C0E25866D}" destId="{135131F3-970E-9D46-80F4-7B2ED330341C}" srcOrd="16" destOrd="0" presId="urn:microsoft.com/office/officeart/2005/8/layout/StepDownProcess"/>
    <dgm:cxn modelId="{6A3C8E21-2366-B64C-A886-BBABE0AA62AC}" type="presParOf" srcId="{135131F3-970E-9D46-80F4-7B2ED330341C}" destId="{204652BA-548B-9B4D-88CC-485F46E34E7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7C871FF-7578-4110-BE25-ECF2120CC31D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D5C8363-08A0-4AFB-9B3E-A598041F5FD3}">
      <dgm:prSet/>
      <dgm:spPr/>
      <dgm:t>
        <a:bodyPr/>
        <a:lstStyle/>
        <a:p>
          <a:r>
            <a:rPr lang="en-US" dirty="0"/>
            <a:t>Elliptical curve cryptography</a:t>
          </a:r>
        </a:p>
      </dgm:t>
    </dgm:pt>
    <dgm:pt modelId="{A4E06AF7-1118-47EF-8D3D-CAC5D8A4D7D5}" type="parTrans" cxnId="{003F4207-1E92-4AF1-B2DD-F4E082900AF4}">
      <dgm:prSet/>
      <dgm:spPr/>
      <dgm:t>
        <a:bodyPr/>
        <a:lstStyle/>
        <a:p>
          <a:endParaRPr lang="en-US"/>
        </a:p>
      </dgm:t>
    </dgm:pt>
    <dgm:pt modelId="{3C5153C5-D343-46D8-BE6E-94FAE8F446C5}" type="sibTrans" cxnId="{003F4207-1E92-4AF1-B2DD-F4E082900AF4}">
      <dgm:prSet/>
      <dgm:spPr/>
      <dgm:t>
        <a:bodyPr/>
        <a:lstStyle/>
        <a:p>
          <a:endParaRPr lang="en-US"/>
        </a:p>
      </dgm:t>
    </dgm:pt>
    <dgm:pt modelId="{81D9A774-8900-485F-A133-76B186AC18FB}" type="pres">
      <dgm:prSet presAssocID="{37C871FF-7578-4110-BE25-ECF2120CC31D}" presName="linear" presStyleCnt="0">
        <dgm:presLayoutVars>
          <dgm:animLvl val="lvl"/>
          <dgm:resizeHandles val="exact"/>
        </dgm:presLayoutVars>
      </dgm:prSet>
      <dgm:spPr/>
    </dgm:pt>
    <dgm:pt modelId="{F64142AF-7D9C-472B-A100-E390653EDFE6}" type="pres">
      <dgm:prSet presAssocID="{CD5C8363-08A0-4AFB-9B3E-A598041F5FD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03F4207-1E92-4AF1-B2DD-F4E082900AF4}" srcId="{37C871FF-7578-4110-BE25-ECF2120CC31D}" destId="{CD5C8363-08A0-4AFB-9B3E-A598041F5FD3}" srcOrd="0" destOrd="0" parTransId="{A4E06AF7-1118-47EF-8D3D-CAC5D8A4D7D5}" sibTransId="{3C5153C5-D343-46D8-BE6E-94FAE8F446C5}"/>
    <dgm:cxn modelId="{751FD1D1-94BE-4E66-9E6C-13FC4F21016A}" type="presOf" srcId="{CD5C8363-08A0-4AFB-9B3E-A598041F5FD3}" destId="{F64142AF-7D9C-472B-A100-E390653EDFE6}" srcOrd="0" destOrd="0" presId="urn:microsoft.com/office/officeart/2005/8/layout/vList2"/>
    <dgm:cxn modelId="{AE2926F7-2DAA-4F9E-A32F-7FF081BDC363}" type="presOf" srcId="{37C871FF-7578-4110-BE25-ECF2120CC31D}" destId="{81D9A774-8900-485F-A133-76B186AC18FB}" srcOrd="0" destOrd="0" presId="urn:microsoft.com/office/officeart/2005/8/layout/vList2"/>
    <dgm:cxn modelId="{229A0F53-BA96-4DF3-B367-BEF572126839}" type="presParOf" srcId="{81D9A774-8900-485F-A133-76B186AC18FB}" destId="{F64142AF-7D9C-472B-A100-E390653EDFE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F9240B8-5474-4FED-86DB-24E407D8546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D90A7A2-F96D-49CD-A4A4-5CAF78E1C7C7}">
      <dgm:prSet/>
      <dgm:spPr/>
      <dgm:t>
        <a:bodyPr/>
        <a:lstStyle/>
        <a:p>
          <a:r>
            <a:rPr lang="en-US" dirty="0"/>
            <a:t>Key generation</a:t>
          </a:r>
        </a:p>
      </dgm:t>
    </dgm:pt>
    <dgm:pt modelId="{92F845F4-8657-4C0B-9379-D46AF7C49700}" type="parTrans" cxnId="{A9017EEF-ADA9-4627-843E-4A2FAE50DF38}">
      <dgm:prSet/>
      <dgm:spPr/>
      <dgm:t>
        <a:bodyPr/>
        <a:lstStyle/>
        <a:p>
          <a:endParaRPr lang="en-US"/>
        </a:p>
      </dgm:t>
    </dgm:pt>
    <dgm:pt modelId="{C75DA917-907A-45A5-BE05-587886442952}" type="sibTrans" cxnId="{A9017EEF-ADA9-4627-843E-4A2FAE50DF38}">
      <dgm:prSet/>
      <dgm:spPr/>
      <dgm:t>
        <a:bodyPr/>
        <a:lstStyle/>
        <a:p>
          <a:endParaRPr lang="en-US"/>
        </a:p>
      </dgm:t>
    </dgm:pt>
    <dgm:pt modelId="{6E355DAA-64B5-436E-8735-CEE4BACEB5B3}">
      <dgm:prSet/>
      <dgm:spPr/>
      <dgm:t>
        <a:bodyPr/>
        <a:lstStyle/>
        <a:p>
          <a:r>
            <a:rPr lang="en-US" dirty="0"/>
            <a:t>Private key created with random number generation</a:t>
          </a:r>
        </a:p>
      </dgm:t>
    </dgm:pt>
    <dgm:pt modelId="{A9967282-8DF7-4A86-A052-22CF44BC219F}" type="parTrans" cxnId="{A7E91468-AAAF-4496-A252-8FCEE2DEA557}">
      <dgm:prSet/>
      <dgm:spPr/>
      <dgm:t>
        <a:bodyPr/>
        <a:lstStyle/>
        <a:p>
          <a:endParaRPr lang="en-US"/>
        </a:p>
      </dgm:t>
    </dgm:pt>
    <dgm:pt modelId="{F0C1E5A5-AE5C-4932-B194-D2D119C50053}" type="sibTrans" cxnId="{A7E91468-AAAF-4496-A252-8FCEE2DEA557}">
      <dgm:prSet/>
      <dgm:spPr/>
      <dgm:t>
        <a:bodyPr/>
        <a:lstStyle/>
        <a:p>
          <a:endParaRPr lang="en-US"/>
        </a:p>
      </dgm:t>
    </dgm:pt>
    <dgm:pt modelId="{B6B15898-D16D-4109-B422-A006A1A91F25}">
      <dgm:prSet/>
      <dgm:spPr/>
      <dgm:t>
        <a:bodyPr/>
        <a:lstStyle/>
        <a:p>
          <a:r>
            <a:rPr lang="en-US" dirty="0"/>
            <a:t>Public key is created using modular arithmetic</a:t>
          </a:r>
        </a:p>
      </dgm:t>
    </dgm:pt>
    <dgm:pt modelId="{D5F70AD4-4FB7-47F9-ABF2-2375761161B0}" type="parTrans" cxnId="{DEF0D3A8-C2EA-4D02-906A-208C2273F0B8}">
      <dgm:prSet/>
      <dgm:spPr/>
      <dgm:t>
        <a:bodyPr/>
        <a:lstStyle/>
        <a:p>
          <a:endParaRPr lang="en-US"/>
        </a:p>
      </dgm:t>
    </dgm:pt>
    <dgm:pt modelId="{2F1CA131-FA93-41C0-9F63-408DD46FB7A2}" type="sibTrans" cxnId="{DEF0D3A8-C2EA-4D02-906A-208C2273F0B8}">
      <dgm:prSet/>
      <dgm:spPr/>
      <dgm:t>
        <a:bodyPr/>
        <a:lstStyle/>
        <a:p>
          <a:endParaRPr lang="en-US"/>
        </a:p>
      </dgm:t>
    </dgm:pt>
    <dgm:pt modelId="{0C81FB7B-3C2A-4CEE-8BB1-137951E2BFF4}">
      <dgm:prSet/>
      <dgm:spPr/>
      <dgm:t>
        <a:bodyPr/>
        <a:lstStyle/>
        <a:p>
          <a:r>
            <a:rPr lang="en-US" dirty="0"/>
            <a:t>Signature</a:t>
          </a:r>
        </a:p>
      </dgm:t>
    </dgm:pt>
    <dgm:pt modelId="{2A745EB6-55D4-4B14-B2B0-458084D91928}" type="parTrans" cxnId="{52EDC8D1-0C7E-4567-97EE-47341593B5BA}">
      <dgm:prSet/>
      <dgm:spPr/>
      <dgm:t>
        <a:bodyPr/>
        <a:lstStyle/>
        <a:p>
          <a:endParaRPr lang="en-US"/>
        </a:p>
      </dgm:t>
    </dgm:pt>
    <dgm:pt modelId="{67A787B3-0F18-4165-AE80-39EF70D9FED7}" type="sibTrans" cxnId="{52EDC8D1-0C7E-4567-97EE-47341593B5BA}">
      <dgm:prSet/>
      <dgm:spPr/>
      <dgm:t>
        <a:bodyPr/>
        <a:lstStyle/>
        <a:p>
          <a:endParaRPr lang="en-US"/>
        </a:p>
      </dgm:t>
    </dgm:pt>
    <dgm:pt modelId="{F7BA268F-A9F0-4551-9856-42CF54F4752A}">
      <dgm:prSet/>
      <dgm:spPr/>
      <dgm:t>
        <a:bodyPr/>
        <a:lstStyle/>
        <a:p>
          <a:r>
            <a:rPr lang="en-US" dirty="0"/>
            <a:t>Consists of modular arithmetic using two integers (R, s)</a:t>
          </a:r>
        </a:p>
      </dgm:t>
    </dgm:pt>
    <dgm:pt modelId="{0841871B-C9E2-4698-A831-AD6FCE238ED7}" type="parTrans" cxnId="{86C08C52-E474-4286-A1C3-0A56750D465C}">
      <dgm:prSet/>
      <dgm:spPr/>
      <dgm:t>
        <a:bodyPr/>
        <a:lstStyle/>
        <a:p>
          <a:endParaRPr lang="en-US"/>
        </a:p>
      </dgm:t>
    </dgm:pt>
    <dgm:pt modelId="{1A01CCFC-E608-4ED7-98D0-62EBFF74B6B6}" type="sibTrans" cxnId="{86C08C52-E474-4286-A1C3-0A56750D465C}">
      <dgm:prSet/>
      <dgm:spPr/>
      <dgm:t>
        <a:bodyPr/>
        <a:lstStyle/>
        <a:p>
          <a:endParaRPr lang="en-US"/>
        </a:p>
      </dgm:t>
    </dgm:pt>
    <dgm:pt modelId="{29053420-569C-4A98-8473-9C53FF7CECB2}">
      <dgm:prSet/>
      <dgm:spPr/>
      <dgm:t>
        <a:bodyPr/>
        <a:lstStyle/>
        <a:p>
          <a:r>
            <a:rPr lang="en-US" dirty="0"/>
            <a:t>R is the starting coordinate on the ECDSA secp256k1 curve</a:t>
          </a:r>
        </a:p>
      </dgm:t>
    </dgm:pt>
    <dgm:pt modelId="{42F23E50-98DC-45D8-B3F3-F4B1A0218093}" type="parTrans" cxnId="{A70CDA72-0A08-416E-8871-075BD9014A2F}">
      <dgm:prSet/>
      <dgm:spPr/>
      <dgm:t>
        <a:bodyPr/>
        <a:lstStyle/>
        <a:p>
          <a:endParaRPr lang="en-US"/>
        </a:p>
      </dgm:t>
    </dgm:pt>
    <dgm:pt modelId="{A27CA74F-29B3-4AF1-97C1-03BAF20F7F74}" type="sibTrans" cxnId="{A70CDA72-0A08-416E-8871-075BD9014A2F}">
      <dgm:prSet/>
      <dgm:spPr/>
      <dgm:t>
        <a:bodyPr/>
        <a:lstStyle/>
        <a:p>
          <a:endParaRPr lang="en-US"/>
        </a:p>
      </dgm:t>
    </dgm:pt>
    <dgm:pt modelId="{8206752F-681A-4DF9-AD45-AFCE06C03FD1}">
      <dgm:prSet/>
      <dgm:spPr/>
      <dgm:t>
        <a:bodyPr/>
        <a:lstStyle/>
        <a:p>
          <a:r>
            <a:rPr lang="en-US" dirty="0"/>
            <a:t>S uses a random key and modular arithmetic</a:t>
          </a:r>
        </a:p>
      </dgm:t>
    </dgm:pt>
    <dgm:pt modelId="{E91E1ACE-DD4B-4688-9E73-A1E144153AD1}" type="parTrans" cxnId="{A0DC2D93-4CEC-413B-8F9F-B64A216C8A61}">
      <dgm:prSet/>
      <dgm:spPr/>
      <dgm:t>
        <a:bodyPr/>
        <a:lstStyle/>
        <a:p>
          <a:endParaRPr lang="en-US"/>
        </a:p>
      </dgm:t>
    </dgm:pt>
    <dgm:pt modelId="{AC5218D6-3F1E-4DA1-93CF-CE066502F4EE}" type="sibTrans" cxnId="{A0DC2D93-4CEC-413B-8F9F-B64A216C8A61}">
      <dgm:prSet/>
      <dgm:spPr/>
      <dgm:t>
        <a:bodyPr/>
        <a:lstStyle/>
        <a:p>
          <a:endParaRPr lang="en-US"/>
        </a:p>
      </dgm:t>
    </dgm:pt>
    <dgm:pt modelId="{CDF7525C-5103-466A-8580-BFAD383DCBCA}">
      <dgm:prSet/>
      <dgm:spPr/>
      <dgm:t>
        <a:bodyPr/>
        <a:lstStyle/>
        <a:p>
          <a:r>
            <a:rPr lang="en-US" dirty="0"/>
            <a:t>Verification</a:t>
          </a:r>
        </a:p>
      </dgm:t>
    </dgm:pt>
    <dgm:pt modelId="{D0E06E48-8989-4FCE-9DEC-01027450CBC5}" type="parTrans" cxnId="{1C7C8E4B-F67B-49EE-A1A1-001997B8DF4B}">
      <dgm:prSet/>
      <dgm:spPr/>
      <dgm:t>
        <a:bodyPr/>
        <a:lstStyle/>
        <a:p>
          <a:endParaRPr lang="en-US"/>
        </a:p>
      </dgm:t>
    </dgm:pt>
    <dgm:pt modelId="{2AD1242D-7FE2-402E-8A6A-5098FAC439B8}" type="sibTrans" cxnId="{1C7C8E4B-F67B-49EE-A1A1-001997B8DF4B}">
      <dgm:prSet/>
      <dgm:spPr/>
      <dgm:t>
        <a:bodyPr/>
        <a:lstStyle/>
        <a:p>
          <a:endParaRPr lang="en-US"/>
        </a:p>
      </dgm:t>
    </dgm:pt>
    <dgm:pt modelId="{639F70BB-242D-46D8-9F36-961F269BA271}">
      <dgm:prSet/>
      <dgm:spPr/>
      <dgm:t>
        <a:bodyPr/>
        <a:lstStyle/>
        <a:p>
          <a:r>
            <a:rPr lang="en-US" sz="2600" dirty="0"/>
            <a:t> 5 equations</a:t>
          </a:r>
        </a:p>
      </dgm:t>
    </dgm:pt>
    <dgm:pt modelId="{28737DDB-3FA1-4317-8E15-58718E70A31B}" type="sibTrans" cxnId="{C60D38DA-7902-40E4-96E8-5A6E5A609844}">
      <dgm:prSet/>
      <dgm:spPr/>
      <dgm:t>
        <a:bodyPr/>
        <a:lstStyle/>
        <a:p>
          <a:endParaRPr lang="en-US"/>
        </a:p>
      </dgm:t>
    </dgm:pt>
    <dgm:pt modelId="{70A06138-F2F1-4848-BAEE-14F28A606569}" type="parTrans" cxnId="{C60D38DA-7902-40E4-96E8-5A6E5A609844}">
      <dgm:prSet/>
      <dgm:spPr/>
      <dgm:t>
        <a:bodyPr/>
        <a:lstStyle/>
        <a:p>
          <a:endParaRPr lang="en-US"/>
        </a:p>
      </dgm:t>
    </dgm:pt>
    <dgm:pt modelId="{A7D9A1DE-FB05-4166-8BB4-148E23FA8ACF}">
      <dgm:prSet/>
      <dgm:spPr/>
      <dgm:t>
        <a:bodyPr/>
        <a:lstStyle/>
        <a:p>
          <a:r>
            <a:rPr lang="en-US" sz="2600" dirty="0"/>
            <a:t>Verifies R</a:t>
          </a:r>
        </a:p>
      </dgm:t>
    </dgm:pt>
    <dgm:pt modelId="{1D2F3D12-ED08-404E-8C32-35E647AAE39A}" type="sibTrans" cxnId="{7E461C68-5B99-4811-AF46-5E9F2478F4F4}">
      <dgm:prSet/>
      <dgm:spPr/>
      <dgm:t>
        <a:bodyPr/>
        <a:lstStyle/>
        <a:p>
          <a:endParaRPr lang="en-US"/>
        </a:p>
      </dgm:t>
    </dgm:pt>
    <dgm:pt modelId="{5EAE0890-13A5-4626-A8D9-753A48BA5C80}" type="parTrans" cxnId="{7E461C68-5B99-4811-AF46-5E9F2478F4F4}">
      <dgm:prSet/>
      <dgm:spPr/>
      <dgm:t>
        <a:bodyPr/>
        <a:lstStyle/>
        <a:p>
          <a:endParaRPr lang="en-US"/>
        </a:p>
      </dgm:t>
    </dgm:pt>
    <dgm:pt modelId="{A9A390DD-BC12-41AC-8F9F-28259846ED06}">
      <dgm:prSet/>
      <dgm:spPr/>
      <dgm:t>
        <a:bodyPr/>
        <a:lstStyle/>
        <a:p>
          <a:r>
            <a:rPr lang="en-US" sz="2600" dirty="0"/>
            <a:t> Boolean answer</a:t>
          </a:r>
        </a:p>
      </dgm:t>
    </dgm:pt>
    <dgm:pt modelId="{96CAF8BE-813E-4740-A492-74B6A0E56A68}" type="sibTrans" cxnId="{B832987F-066F-4775-8DFA-4F5B20AE41FF}">
      <dgm:prSet/>
      <dgm:spPr/>
      <dgm:t>
        <a:bodyPr/>
        <a:lstStyle/>
        <a:p>
          <a:endParaRPr lang="en-US"/>
        </a:p>
      </dgm:t>
    </dgm:pt>
    <dgm:pt modelId="{CDD361D5-2DE7-4EF5-B371-41B5002610F4}" type="parTrans" cxnId="{B832987F-066F-4775-8DFA-4F5B20AE41FF}">
      <dgm:prSet/>
      <dgm:spPr/>
      <dgm:t>
        <a:bodyPr/>
        <a:lstStyle/>
        <a:p>
          <a:endParaRPr lang="en-US"/>
        </a:p>
      </dgm:t>
    </dgm:pt>
    <dgm:pt modelId="{260E3891-C1EE-0C4C-A237-47BED6DD898F}">
      <dgm:prSet custT="1"/>
      <dgm:spPr/>
      <dgm:t>
        <a:bodyPr/>
        <a:lstStyle/>
        <a:p>
          <a:r>
            <a:rPr lang="en-US" sz="2600" dirty="0"/>
            <a:t>Elliptical Curve Logarithm – can't go backwards easily!</a:t>
          </a:r>
        </a:p>
      </dgm:t>
    </dgm:pt>
    <dgm:pt modelId="{E8D6CF16-FF30-1C49-A3A3-947B20E6C133}" type="parTrans" cxnId="{DF8B8A84-67FE-5442-AB43-4287E23FD014}">
      <dgm:prSet/>
      <dgm:spPr/>
      <dgm:t>
        <a:bodyPr/>
        <a:lstStyle/>
        <a:p>
          <a:endParaRPr lang="en-US"/>
        </a:p>
      </dgm:t>
    </dgm:pt>
    <dgm:pt modelId="{6C9F50F5-860F-2941-8CE5-55F61373AB28}" type="sibTrans" cxnId="{DF8B8A84-67FE-5442-AB43-4287E23FD014}">
      <dgm:prSet/>
      <dgm:spPr/>
      <dgm:t>
        <a:bodyPr/>
        <a:lstStyle/>
        <a:p>
          <a:endParaRPr lang="en-US"/>
        </a:p>
      </dgm:t>
    </dgm:pt>
    <dgm:pt modelId="{69822B7C-C7C6-45BF-A139-AA8D67595AC5}" type="pres">
      <dgm:prSet presAssocID="{DF9240B8-5474-4FED-86DB-24E407D85467}" presName="linear" presStyleCnt="0">
        <dgm:presLayoutVars>
          <dgm:animLvl val="lvl"/>
          <dgm:resizeHandles val="exact"/>
        </dgm:presLayoutVars>
      </dgm:prSet>
      <dgm:spPr/>
    </dgm:pt>
    <dgm:pt modelId="{0CC463F1-5752-406F-B3F0-FD123DB4A6C8}" type="pres">
      <dgm:prSet presAssocID="{DD90A7A2-F96D-49CD-A4A4-5CAF78E1C7C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2A335C7-6AA4-44C5-9126-85FD06C6ADA7}" type="pres">
      <dgm:prSet presAssocID="{DD90A7A2-F96D-49CD-A4A4-5CAF78E1C7C7}" presName="childText" presStyleLbl="revTx" presStyleIdx="0" presStyleCnt="3">
        <dgm:presLayoutVars>
          <dgm:bulletEnabled val="1"/>
        </dgm:presLayoutVars>
      </dgm:prSet>
      <dgm:spPr/>
    </dgm:pt>
    <dgm:pt modelId="{0E54C9F7-315F-47A7-98C6-0628CFAC2C99}" type="pres">
      <dgm:prSet presAssocID="{0C81FB7B-3C2A-4CEE-8BB1-137951E2BFF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9466D9C-139C-4EEE-88D5-FFEC2104012A}" type="pres">
      <dgm:prSet presAssocID="{0C81FB7B-3C2A-4CEE-8BB1-137951E2BFF4}" presName="childText" presStyleLbl="revTx" presStyleIdx="1" presStyleCnt="3">
        <dgm:presLayoutVars>
          <dgm:bulletEnabled val="1"/>
        </dgm:presLayoutVars>
      </dgm:prSet>
      <dgm:spPr/>
    </dgm:pt>
    <dgm:pt modelId="{06CB3269-5C96-4FED-8011-C4DA45AD5CAD}" type="pres">
      <dgm:prSet presAssocID="{CDF7525C-5103-466A-8580-BFAD383DCBC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7FE1154-085E-464C-A35C-2FAF51E2DCA6}" type="pres">
      <dgm:prSet presAssocID="{CDF7525C-5103-466A-8580-BFAD383DCBC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0941906-D4FF-4D8F-AC6B-032BB637CCA6}" type="presOf" srcId="{8206752F-681A-4DF9-AD45-AFCE06C03FD1}" destId="{39466D9C-139C-4EEE-88D5-FFEC2104012A}" srcOrd="0" destOrd="2" presId="urn:microsoft.com/office/officeart/2005/8/layout/vList2"/>
    <dgm:cxn modelId="{9855A41D-D4D2-4A11-81B5-8ECA6AF0294F}" type="presOf" srcId="{639F70BB-242D-46D8-9F36-961F269BA271}" destId="{37FE1154-085E-464C-A35C-2FAF51E2DCA6}" srcOrd="0" destOrd="0" presId="urn:microsoft.com/office/officeart/2005/8/layout/vList2"/>
    <dgm:cxn modelId="{E00C4640-00F6-4E1D-9F7F-F4A5EA839B3B}" type="presOf" srcId="{DF9240B8-5474-4FED-86DB-24E407D85467}" destId="{69822B7C-C7C6-45BF-A139-AA8D67595AC5}" srcOrd="0" destOrd="0" presId="urn:microsoft.com/office/officeart/2005/8/layout/vList2"/>
    <dgm:cxn modelId="{1C7C8E4B-F67B-49EE-A1A1-001997B8DF4B}" srcId="{DF9240B8-5474-4FED-86DB-24E407D85467}" destId="{CDF7525C-5103-466A-8580-BFAD383DCBCA}" srcOrd="2" destOrd="0" parTransId="{D0E06E48-8989-4FCE-9DEC-01027450CBC5}" sibTransId="{2AD1242D-7FE2-402E-8A6A-5098FAC439B8}"/>
    <dgm:cxn modelId="{86C08C52-E474-4286-A1C3-0A56750D465C}" srcId="{0C81FB7B-3C2A-4CEE-8BB1-137951E2BFF4}" destId="{F7BA268F-A9F0-4551-9856-42CF54F4752A}" srcOrd="0" destOrd="0" parTransId="{0841871B-C9E2-4698-A831-AD6FCE238ED7}" sibTransId="{1A01CCFC-E608-4ED7-98D0-62EBFF74B6B6}"/>
    <dgm:cxn modelId="{9FB86A57-9F8D-4676-ACDD-F4963987A207}" type="presOf" srcId="{CDF7525C-5103-466A-8580-BFAD383DCBCA}" destId="{06CB3269-5C96-4FED-8011-C4DA45AD5CAD}" srcOrd="0" destOrd="0" presId="urn:microsoft.com/office/officeart/2005/8/layout/vList2"/>
    <dgm:cxn modelId="{F0BB7167-344B-4685-A12E-06D4FCEE0643}" type="presOf" srcId="{29053420-569C-4A98-8473-9C53FF7CECB2}" destId="{39466D9C-139C-4EEE-88D5-FFEC2104012A}" srcOrd="0" destOrd="1" presId="urn:microsoft.com/office/officeart/2005/8/layout/vList2"/>
    <dgm:cxn modelId="{A7E91468-AAAF-4496-A252-8FCEE2DEA557}" srcId="{DD90A7A2-F96D-49CD-A4A4-5CAF78E1C7C7}" destId="{6E355DAA-64B5-436E-8735-CEE4BACEB5B3}" srcOrd="0" destOrd="0" parTransId="{A9967282-8DF7-4A86-A052-22CF44BC219F}" sibTransId="{F0C1E5A5-AE5C-4932-B194-D2D119C50053}"/>
    <dgm:cxn modelId="{7E461C68-5B99-4811-AF46-5E9F2478F4F4}" srcId="{CDF7525C-5103-466A-8580-BFAD383DCBCA}" destId="{A7D9A1DE-FB05-4166-8BB4-148E23FA8ACF}" srcOrd="1" destOrd="0" parTransId="{5EAE0890-13A5-4626-A8D9-753A48BA5C80}" sibTransId="{1D2F3D12-ED08-404E-8C32-35E647AAE39A}"/>
    <dgm:cxn modelId="{7A155768-00C7-4310-9B72-848F1987E339}" type="presOf" srcId="{A9A390DD-BC12-41AC-8F9F-28259846ED06}" destId="{37FE1154-085E-464C-A35C-2FAF51E2DCA6}" srcOrd="0" destOrd="2" presId="urn:microsoft.com/office/officeart/2005/8/layout/vList2"/>
    <dgm:cxn modelId="{A70CDA72-0A08-416E-8871-075BD9014A2F}" srcId="{0C81FB7B-3C2A-4CEE-8BB1-137951E2BFF4}" destId="{29053420-569C-4A98-8473-9C53FF7CECB2}" srcOrd="1" destOrd="0" parTransId="{42F23E50-98DC-45D8-B3F3-F4B1A0218093}" sibTransId="{A27CA74F-29B3-4AF1-97C1-03BAF20F7F74}"/>
    <dgm:cxn modelId="{3B8B487F-F178-4D09-ADBC-36817839ED88}" type="presOf" srcId="{6E355DAA-64B5-436E-8735-CEE4BACEB5B3}" destId="{32A335C7-6AA4-44C5-9126-85FD06C6ADA7}" srcOrd="0" destOrd="0" presId="urn:microsoft.com/office/officeart/2005/8/layout/vList2"/>
    <dgm:cxn modelId="{B832987F-066F-4775-8DFA-4F5B20AE41FF}" srcId="{CDF7525C-5103-466A-8580-BFAD383DCBCA}" destId="{A9A390DD-BC12-41AC-8F9F-28259846ED06}" srcOrd="2" destOrd="0" parTransId="{CDD361D5-2DE7-4EF5-B371-41B5002610F4}" sibTransId="{96CAF8BE-813E-4740-A492-74B6A0E56A68}"/>
    <dgm:cxn modelId="{DF8B8A84-67FE-5442-AB43-4287E23FD014}" srcId="{CDF7525C-5103-466A-8580-BFAD383DCBCA}" destId="{260E3891-C1EE-0C4C-A237-47BED6DD898F}" srcOrd="3" destOrd="0" parTransId="{E8D6CF16-FF30-1C49-A3A3-947B20E6C133}" sibTransId="{6C9F50F5-860F-2941-8CE5-55F61373AB28}"/>
    <dgm:cxn modelId="{A0DC2D93-4CEC-413B-8F9F-B64A216C8A61}" srcId="{0C81FB7B-3C2A-4CEE-8BB1-137951E2BFF4}" destId="{8206752F-681A-4DF9-AD45-AFCE06C03FD1}" srcOrd="2" destOrd="0" parTransId="{E91E1ACE-DD4B-4688-9E73-A1E144153AD1}" sibTransId="{AC5218D6-3F1E-4DA1-93CF-CE066502F4EE}"/>
    <dgm:cxn modelId="{DEF0D3A8-C2EA-4D02-906A-208C2273F0B8}" srcId="{DD90A7A2-F96D-49CD-A4A4-5CAF78E1C7C7}" destId="{B6B15898-D16D-4109-B422-A006A1A91F25}" srcOrd="1" destOrd="0" parTransId="{D5F70AD4-4FB7-47F9-ABF2-2375761161B0}" sibTransId="{2F1CA131-FA93-41C0-9F63-408DD46FB7A2}"/>
    <dgm:cxn modelId="{21FB48AB-73A4-4517-BA64-812180B6E2EA}" type="presOf" srcId="{DD90A7A2-F96D-49CD-A4A4-5CAF78E1C7C7}" destId="{0CC463F1-5752-406F-B3F0-FD123DB4A6C8}" srcOrd="0" destOrd="0" presId="urn:microsoft.com/office/officeart/2005/8/layout/vList2"/>
    <dgm:cxn modelId="{B99694B1-2F85-4A3E-A8F3-9A9041754643}" type="presOf" srcId="{0C81FB7B-3C2A-4CEE-8BB1-137951E2BFF4}" destId="{0E54C9F7-315F-47A7-98C6-0628CFAC2C99}" srcOrd="0" destOrd="0" presId="urn:microsoft.com/office/officeart/2005/8/layout/vList2"/>
    <dgm:cxn modelId="{D4406DB6-686D-474A-A6AB-7C8CDA867E66}" type="presOf" srcId="{B6B15898-D16D-4109-B422-A006A1A91F25}" destId="{32A335C7-6AA4-44C5-9126-85FD06C6ADA7}" srcOrd="0" destOrd="1" presId="urn:microsoft.com/office/officeart/2005/8/layout/vList2"/>
    <dgm:cxn modelId="{52EDC8D1-0C7E-4567-97EE-47341593B5BA}" srcId="{DF9240B8-5474-4FED-86DB-24E407D85467}" destId="{0C81FB7B-3C2A-4CEE-8BB1-137951E2BFF4}" srcOrd="1" destOrd="0" parTransId="{2A745EB6-55D4-4B14-B2B0-458084D91928}" sibTransId="{67A787B3-0F18-4165-AE80-39EF70D9FED7}"/>
    <dgm:cxn modelId="{F84301D9-2CDC-5245-A915-F6C593718DD3}" type="presOf" srcId="{260E3891-C1EE-0C4C-A237-47BED6DD898F}" destId="{37FE1154-085E-464C-A35C-2FAF51E2DCA6}" srcOrd="0" destOrd="3" presId="urn:microsoft.com/office/officeart/2005/8/layout/vList2"/>
    <dgm:cxn modelId="{3C8744D9-555E-4D73-8AC7-A0B0DAD34AB5}" type="presOf" srcId="{A7D9A1DE-FB05-4166-8BB4-148E23FA8ACF}" destId="{37FE1154-085E-464C-A35C-2FAF51E2DCA6}" srcOrd="0" destOrd="1" presId="urn:microsoft.com/office/officeart/2005/8/layout/vList2"/>
    <dgm:cxn modelId="{C60D38DA-7902-40E4-96E8-5A6E5A609844}" srcId="{CDF7525C-5103-466A-8580-BFAD383DCBCA}" destId="{639F70BB-242D-46D8-9F36-961F269BA271}" srcOrd="0" destOrd="0" parTransId="{70A06138-F2F1-4848-BAEE-14F28A606569}" sibTransId="{28737DDB-3FA1-4317-8E15-58718E70A31B}"/>
    <dgm:cxn modelId="{A9017EEF-ADA9-4627-843E-4A2FAE50DF38}" srcId="{DF9240B8-5474-4FED-86DB-24E407D85467}" destId="{DD90A7A2-F96D-49CD-A4A4-5CAF78E1C7C7}" srcOrd="0" destOrd="0" parTransId="{92F845F4-8657-4C0B-9379-D46AF7C49700}" sibTransId="{C75DA917-907A-45A5-BE05-587886442952}"/>
    <dgm:cxn modelId="{EA84EBF2-15E2-4589-AC52-BB617DF85CDD}" type="presOf" srcId="{F7BA268F-A9F0-4551-9856-42CF54F4752A}" destId="{39466D9C-139C-4EEE-88D5-FFEC2104012A}" srcOrd="0" destOrd="0" presId="urn:microsoft.com/office/officeart/2005/8/layout/vList2"/>
    <dgm:cxn modelId="{87C94E62-4716-419A-BB00-4E35288A6028}" type="presParOf" srcId="{69822B7C-C7C6-45BF-A139-AA8D67595AC5}" destId="{0CC463F1-5752-406F-B3F0-FD123DB4A6C8}" srcOrd="0" destOrd="0" presId="urn:microsoft.com/office/officeart/2005/8/layout/vList2"/>
    <dgm:cxn modelId="{13FD0720-A6AC-4A81-9DD2-88FACCB2F418}" type="presParOf" srcId="{69822B7C-C7C6-45BF-A139-AA8D67595AC5}" destId="{32A335C7-6AA4-44C5-9126-85FD06C6ADA7}" srcOrd="1" destOrd="0" presId="urn:microsoft.com/office/officeart/2005/8/layout/vList2"/>
    <dgm:cxn modelId="{5DBC7934-C050-4BD0-A42D-D58FFC19D3A3}" type="presParOf" srcId="{69822B7C-C7C6-45BF-A139-AA8D67595AC5}" destId="{0E54C9F7-315F-47A7-98C6-0628CFAC2C99}" srcOrd="2" destOrd="0" presId="urn:microsoft.com/office/officeart/2005/8/layout/vList2"/>
    <dgm:cxn modelId="{920A0492-B31A-4DEC-B0D9-0538EA30925F}" type="presParOf" srcId="{69822B7C-C7C6-45BF-A139-AA8D67595AC5}" destId="{39466D9C-139C-4EEE-88D5-FFEC2104012A}" srcOrd="3" destOrd="0" presId="urn:microsoft.com/office/officeart/2005/8/layout/vList2"/>
    <dgm:cxn modelId="{08F36BDB-9F2B-4270-A96B-75B28AECF83C}" type="presParOf" srcId="{69822B7C-C7C6-45BF-A139-AA8D67595AC5}" destId="{06CB3269-5C96-4FED-8011-C4DA45AD5CAD}" srcOrd="4" destOrd="0" presId="urn:microsoft.com/office/officeart/2005/8/layout/vList2"/>
    <dgm:cxn modelId="{8A2C847A-4001-4B47-8882-2BED4F6A2DDD}" type="presParOf" srcId="{69822B7C-C7C6-45BF-A139-AA8D67595AC5}" destId="{37FE1154-085E-464C-A35C-2FAF51E2DCA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0D2CC6A-EAB1-4C2A-8324-D49D87266AC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52BC10-BDAC-450F-AD6E-06511E606866}">
      <dgm:prSet/>
      <dgm:spPr/>
      <dgm:t>
        <a:bodyPr/>
        <a:lstStyle/>
        <a:p>
          <a:r>
            <a:rPr lang="en-US" dirty="0">
              <a:solidFill>
                <a:schemeClr val="accent5">
                  <a:lumMod val="60000"/>
                  <a:lumOff val="40000"/>
                </a:schemeClr>
              </a:solidFill>
            </a:rPr>
            <a:t>Blockchain Properties</a:t>
          </a:r>
          <a:endParaRPr lang="en-US" sz="3000" dirty="0">
            <a:solidFill>
              <a:schemeClr val="accent5">
                <a:lumMod val="60000"/>
                <a:lumOff val="40000"/>
              </a:schemeClr>
            </a:solidFill>
            <a:latin typeface="Impact"/>
          </a:endParaRPr>
        </a:p>
      </dgm:t>
    </dgm:pt>
    <dgm:pt modelId="{EB13EAF5-ABB4-420F-98BA-EABD8B3B4D34}" type="parTrans" cxnId="{56C99C53-73DD-468C-96B9-E7DF4FACC1BE}">
      <dgm:prSet/>
      <dgm:spPr/>
      <dgm:t>
        <a:bodyPr/>
        <a:lstStyle/>
        <a:p>
          <a:endParaRPr lang="en-US"/>
        </a:p>
      </dgm:t>
    </dgm:pt>
    <dgm:pt modelId="{E8B66AF2-F006-464F-A0AD-A6BC4E7D8406}" type="sibTrans" cxnId="{56C99C53-73DD-468C-96B9-E7DF4FACC1BE}">
      <dgm:prSet/>
      <dgm:spPr/>
      <dgm:t>
        <a:bodyPr/>
        <a:lstStyle/>
        <a:p>
          <a:endParaRPr lang="en-US"/>
        </a:p>
      </dgm:t>
    </dgm:pt>
    <dgm:pt modelId="{D96F4DD3-0768-4802-B3B2-2A5D1FBFB6D8}">
      <dgm:prSet/>
      <dgm:spPr/>
      <dgm:t>
        <a:bodyPr/>
        <a:lstStyle/>
        <a:p>
          <a:r>
            <a:rPr lang="en-US" dirty="0">
              <a:solidFill>
                <a:schemeClr val="accent5">
                  <a:lumMod val="60000"/>
                  <a:lumOff val="40000"/>
                </a:schemeClr>
              </a:solidFill>
            </a:rPr>
            <a:t>Public Key Cryptography</a:t>
          </a:r>
        </a:p>
      </dgm:t>
    </dgm:pt>
    <dgm:pt modelId="{DCF39C55-CF8C-442E-9C58-D5B0E0D505F6}" type="parTrans" cxnId="{C6DF0E6A-531C-4AC7-B7FA-2DF1B27FD0C9}">
      <dgm:prSet/>
      <dgm:spPr/>
      <dgm:t>
        <a:bodyPr/>
        <a:lstStyle/>
        <a:p>
          <a:endParaRPr lang="en-US"/>
        </a:p>
      </dgm:t>
    </dgm:pt>
    <dgm:pt modelId="{77F13080-C741-404F-B99E-4B2D89CD538B}" type="sibTrans" cxnId="{C6DF0E6A-531C-4AC7-B7FA-2DF1B27FD0C9}">
      <dgm:prSet/>
      <dgm:spPr/>
      <dgm:t>
        <a:bodyPr/>
        <a:lstStyle/>
        <a:p>
          <a:endParaRPr lang="en-US"/>
        </a:p>
      </dgm:t>
    </dgm:pt>
    <dgm:pt modelId="{5CCABD4A-C871-4390-89BE-A2B5004D3188}">
      <dgm:prSet/>
      <dgm:spPr/>
      <dgm:t>
        <a:bodyPr/>
        <a:lstStyle/>
        <a:p>
          <a:r>
            <a:rPr lang="en-US" dirty="0">
              <a:solidFill>
                <a:schemeClr val="accent5">
                  <a:lumMod val="60000"/>
                  <a:lumOff val="40000"/>
                </a:schemeClr>
              </a:solidFill>
            </a:rPr>
            <a:t>ECDSA secp256k1 </a:t>
          </a:r>
        </a:p>
      </dgm:t>
    </dgm:pt>
    <dgm:pt modelId="{A38126F2-4551-4D4E-AF1C-03A42D7400E0}" type="parTrans" cxnId="{19AF2653-8D04-4A43-BD2F-D0AA3D04D5E9}">
      <dgm:prSet/>
      <dgm:spPr/>
      <dgm:t>
        <a:bodyPr/>
        <a:lstStyle/>
        <a:p>
          <a:endParaRPr lang="en-US"/>
        </a:p>
      </dgm:t>
    </dgm:pt>
    <dgm:pt modelId="{A7AE1690-E362-46C4-92C7-7EC6E30D1F5D}" type="sibTrans" cxnId="{19AF2653-8D04-4A43-BD2F-D0AA3D04D5E9}">
      <dgm:prSet/>
      <dgm:spPr/>
      <dgm:t>
        <a:bodyPr/>
        <a:lstStyle/>
        <a:p>
          <a:endParaRPr lang="en-US"/>
        </a:p>
      </dgm:t>
    </dgm:pt>
    <dgm:pt modelId="{B98017AF-D602-4600-BA04-1269EC7CDDFC}">
      <dgm:prSet/>
      <dgm:spPr/>
      <dgm:t>
        <a:bodyPr/>
        <a:lstStyle/>
        <a:p>
          <a:r>
            <a:rPr lang="en-US" dirty="0"/>
            <a:t>NEXT!</a:t>
          </a:r>
        </a:p>
      </dgm:t>
    </dgm:pt>
    <dgm:pt modelId="{A48C3B3F-9BD0-46D0-B164-EBCB8387E04D}" type="parTrans" cxnId="{96344143-0D98-48D0-A4CD-8952AF833786}">
      <dgm:prSet/>
      <dgm:spPr/>
      <dgm:t>
        <a:bodyPr/>
        <a:lstStyle/>
        <a:p>
          <a:endParaRPr lang="en-US"/>
        </a:p>
      </dgm:t>
    </dgm:pt>
    <dgm:pt modelId="{0252040E-2F67-425A-9F5B-0A5EC9D2CFF4}" type="sibTrans" cxnId="{96344143-0D98-48D0-A4CD-8952AF833786}">
      <dgm:prSet/>
      <dgm:spPr/>
      <dgm:t>
        <a:bodyPr/>
        <a:lstStyle/>
        <a:p>
          <a:endParaRPr lang="en-US"/>
        </a:p>
      </dgm:t>
    </dgm:pt>
    <dgm:pt modelId="{14159C90-8124-4FDA-9DE9-A618D10206F9}">
      <dgm:prSet/>
      <dgm:spPr/>
      <dgm:t>
        <a:bodyPr/>
        <a:lstStyle/>
        <a:p>
          <a:r>
            <a:rPr lang="en-US" dirty="0"/>
            <a:t>Merkle Tree Hashing</a:t>
          </a:r>
        </a:p>
      </dgm:t>
    </dgm:pt>
    <dgm:pt modelId="{52E813D6-1114-4637-9FC5-FF873413259B}" type="parTrans" cxnId="{1A87F3CB-4B28-48D9-92F1-1BA508464F6C}">
      <dgm:prSet/>
      <dgm:spPr/>
      <dgm:t>
        <a:bodyPr/>
        <a:lstStyle/>
        <a:p>
          <a:endParaRPr lang="en-US"/>
        </a:p>
      </dgm:t>
    </dgm:pt>
    <dgm:pt modelId="{BAC54E83-9741-431E-856D-2AE073461B3F}" type="sibTrans" cxnId="{1A87F3CB-4B28-48D9-92F1-1BA508464F6C}">
      <dgm:prSet/>
      <dgm:spPr/>
      <dgm:t>
        <a:bodyPr/>
        <a:lstStyle/>
        <a:p>
          <a:endParaRPr lang="en-US"/>
        </a:p>
      </dgm:t>
    </dgm:pt>
    <dgm:pt modelId="{167A64A8-58D9-4606-AF7D-6F5196BF86C1}">
      <dgm:prSet/>
      <dgm:spPr/>
      <dgm:t>
        <a:bodyPr/>
        <a:lstStyle/>
        <a:p>
          <a:r>
            <a:rPr lang="en-US" dirty="0"/>
            <a:t>Consensus</a:t>
          </a:r>
        </a:p>
      </dgm:t>
    </dgm:pt>
    <dgm:pt modelId="{1E0CC6A3-2424-47A8-B275-FF5B74E82EC6}" type="parTrans" cxnId="{F6F13372-D51E-40FA-8CF0-AFD6BA7E2F91}">
      <dgm:prSet/>
      <dgm:spPr/>
      <dgm:t>
        <a:bodyPr/>
        <a:lstStyle/>
        <a:p>
          <a:endParaRPr lang="en-US"/>
        </a:p>
      </dgm:t>
    </dgm:pt>
    <dgm:pt modelId="{3590F3C3-C617-4E0B-9B67-082EA5F7E028}" type="sibTrans" cxnId="{F6F13372-D51E-40FA-8CF0-AFD6BA7E2F91}">
      <dgm:prSet/>
      <dgm:spPr/>
      <dgm:t>
        <a:bodyPr/>
        <a:lstStyle/>
        <a:p>
          <a:endParaRPr lang="en-US"/>
        </a:p>
      </dgm:t>
    </dgm:pt>
    <dgm:pt modelId="{C2DE68CF-C6AE-48DD-8CD4-DE47DC93D15D}">
      <dgm:prSet/>
      <dgm:spPr/>
      <dgm:t>
        <a:bodyPr/>
        <a:lstStyle/>
        <a:p>
          <a:r>
            <a:rPr lang="en-US" dirty="0"/>
            <a:t>Other Blockchains!</a:t>
          </a:r>
        </a:p>
      </dgm:t>
    </dgm:pt>
    <dgm:pt modelId="{65D7D33A-5FE3-49CA-AAE9-121658E6E70B}" type="parTrans" cxnId="{B36880EE-577E-4270-84ED-19F11CFB4A03}">
      <dgm:prSet/>
      <dgm:spPr/>
      <dgm:t>
        <a:bodyPr/>
        <a:lstStyle/>
        <a:p>
          <a:endParaRPr lang="en-US"/>
        </a:p>
      </dgm:t>
    </dgm:pt>
    <dgm:pt modelId="{2A84CB3C-1CF6-4E43-ADE9-17E987050AED}" type="sibTrans" cxnId="{B36880EE-577E-4270-84ED-19F11CFB4A03}">
      <dgm:prSet/>
      <dgm:spPr/>
      <dgm:t>
        <a:bodyPr/>
        <a:lstStyle/>
        <a:p>
          <a:endParaRPr lang="en-US"/>
        </a:p>
      </dgm:t>
    </dgm:pt>
    <dgm:pt modelId="{952AE27E-BCA8-5245-AC4A-56FDCF0EAC69}">
      <dgm:prSet/>
      <dgm:spPr/>
      <dgm:t>
        <a:bodyPr/>
        <a:lstStyle/>
        <a:p>
          <a:r>
            <a:rPr lang="en-US" dirty="0"/>
            <a:t>BLOCKCHAIN’S QUANTUM</a:t>
          </a:r>
          <a:r>
            <a:rPr lang="en-US" baseline="0" dirty="0"/>
            <a:t> LEAP</a:t>
          </a:r>
          <a:endParaRPr lang="en-US" dirty="0"/>
        </a:p>
      </dgm:t>
    </dgm:pt>
    <dgm:pt modelId="{A21EAD6D-2FAD-F140-8D99-230D691A1870}" type="parTrans" cxnId="{3BB1B533-AF5F-8F4B-8556-5DC433203EA5}">
      <dgm:prSet/>
      <dgm:spPr/>
      <dgm:t>
        <a:bodyPr/>
        <a:lstStyle/>
        <a:p>
          <a:endParaRPr lang="en-US"/>
        </a:p>
      </dgm:t>
    </dgm:pt>
    <dgm:pt modelId="{20B82E9C-0566-8C4B-BBAF-8FC7CDEED4C9}" type="sibTrans" cxnId="{3BB1B533-AF5F-8F4B-8556-5DC433203EA5}">
      <dgm:prSet/>
      <dgm:spPr/>
      <dgm:t>
        <a:bodyPr/>
        <a:lstStyle/>
        <a:p>
          <a:endParaRPr lang="en-US"/>
        </a:p>
      </dgm:t>
    </dgm:pt>
    <dgm:pt modelId="{A96A8179-8388-4170-8D30-554CAD4C20C7}" type="pres">
      <dgm:prSet presAssocID="{F0D2CC6A-EAB1-4C2A-8324-D49D87266ACF}" presName="diagram" presStyleCnt="0">
        <dgm:presLayoutVars>
          <dgm:dir/>
          <dgm:resizeHandles val="exact"/>
        </dgm:presLayoutVars>
      </dgm:prSet>
      <dgm:spPr/>
    </dgm:pt>
    <dgm:pt modelId="{3FD6B824-BAAF-4DA0-B588-1230450BD3B4}" type="pres">
      <dgm:prSet presAssocID="{AF52BC10-BDAC-450F-AD6E-06511E606866}" presName="node" presStyleLbl="node1" presStyleIdx="0" presStyleCnt="8">
        <dgm:presLayoutVars>
          <dgm:bulletEnabled val="1"/>
        </dgm:presLayoutVars>
      </dgm:prSet>
      <dgm:spPr/>
    </dgm:pt>
    <dgm:pt modelId="{60FA0B71-090A-441B-ADE3-AA7A37C6ADE6}" type="pres">
      <dgm:prSet presAssocID="{E8B66AF2-F006-464F-A0AD-A6BC4E7D8406}" presName="sibTrans" presStyleCnt="0"/>
      <dgm:spPr/>
    </dgm:pt>
    <dgm:pt modelId="{97014D98-0670-451D-A9B0-168528187274}" type="pres">
      <dgm:prSet presAssocID="{D96F4DD3-0768-4802-B3B2-2A5D1FBFB6D8}" presName="node" presStyleLbl="node1" presStyleIdx="1" presStyleCnt="8">
        <dgm:presLayoutVars>
          <dgm:bulletEnabled val="1"/>
        </dgm:presLayoutVars>
      </dgm:prSet>
      <dgm:spPr/>
    </dgm:pt>
    <dgm:pt modelId="{C899672E-B6C5-478F-9CCC-E494B4E36AFE}" type="pres">
      <dgm:prSet presAssocID="{77F13080-C741-404F-B99E-4B2D89CD538B}" presName="sibTrans" presStyleCnt="0"/>
      <dgm:spPr/>
    </dgm:pt>
    <dgm:pt modelId="{F180643F-C276-4635-BA7E-7A335EC920ED}" type="pres">
      <dgm:prSet presAssocID="{5CCABD4A-C871-4390-89BE-A2B5004D3188}" presName="node" presStyleLbl="node1" presStyleIdx="2" presStyleCnt="8">
        <dgm:presLayoutVars>
          <dgm:bulletEnabled val="1"/>
        </dgm:presLayoutVars>
      </dgm:prSet>
      <dgm:spPr/>
    </dgm:pt>
    <dgm:pt modelId="{CDD996A2-73F3-4FF4-AE4D-0D559E55DBBF}" type="pres">
      <dgm:prSet presAssocID="{A7AE1690-E362-46C4-92C7-7EC6E30D1F5D}" presName="sibTrans" presStyleCnt="0"/>
      <dgm:spPr/>
    </dgm:pt>
    <dgm:pt modelId="{60FA0346-4E54-44D2-AB87-E72EF16AC101}" type="pres">
      <dgm:prSet presAssocID="{B98017AF-D602-4600-BA04-1269EC7CDDFC}" presName="node" presStyleLbl="node1" presStyleIdx="3" presStyleCnt="8">
        <dgm:presLayoutVars>
          <dgm:bulletEnabled val="1"/>
        </dgm:presLayoutVars>
      </dgm:prSet>
      <dgm:spPr/>
    </dgm:pt>
    <dgm:pt modelId="{BBD7100B-5F7B-49BF-9988-7EDE78CA207E}" type="pres">
      <dgm:prSet presAssocID="{0252040E-2F67-425A-9F5B-0A5EC9D2CFF4}" presName="sibTrans" presStyleCnt="0"/>
      <dgm:spPr/>
    </dgm:pt>
    <dgm:pt modelId="{05771A5A-39B1-41E4-9C59-D124335249DF}" type="pres">
      <dgm:prSet presAssocID="{14159C90-8124-4FDA-9DE9-A618D10206F9}" presName="node" presStyleLbl="node1" presStyleIdx="4" presStyleCnt="8">
        <dgm:presLayoutVars>
          <dgm:bulletEnabled val="1"/>
        </dgm:presLayoutVars>
      </dgm:prSet>
      <dgm:spPr/>
    </dgm:pt>
    <dgm:pt modelId="{84859219-642B-410E-8ED5-C86CA941A4BA}" type="pres">
      <dgm:prSet presAssocID="{BAC54E83-9741-431E-856D-2AE073461B3F}" presName="sibTrans" presStyleCnt="0"/>
      <dgm:spPr/>
    </dgm:pt>
    <dgm:pt modelId="{296B64C6-7BC1-4195-BCB2-0017F6342248}" type="pres">
      <dgm:prSet presAssocID="{167A64A8-58D9-4606-AF7D-6F5196BF86C1}" presName="node" presStyleLbl="node1" presStyleIdx="5" presStyleCnt="8">
        <dgm:presLayoutVars>
          <dgm:bulletEnabled val="1"/>
        </dgm:presLayoutVars>
      </dgm:prSet>
      <dgm:spPr/>
    </dgm:pt>
    <dgm:pt modelId="{73D795BE-651A-4F86-A58E-72AF8FA980DD}" type="pres">
      <dgm:prSet presAssocID="{3590F3C3-C617-4E0B-9B67-082EA5F7E028}" presName="sibTrans" presStyleCnt="0"/>
      <dgm:spPr/>
    </dgm:pt>
    <dgm:pt modelId="{6F31FE38-68ED-6040-90E1-1B1ACD5CA294}" type="pres">
      <dgm:prSet presAssocID="{952AE27E-BCA8-5245-AC4A-56FDCF0EAC69}" presName="node" presStyleLbl="node1" presStyleIdx="6" presStyleCnt="8">
        <dgm:presLayoutVars>
          <dgm:bulletEnabled val="1"/>
        </dgm:presLayoutVars>
      </dgm:prSet>
      <dgm:spPr/>
    </dgm:pt>
    <dgm:pt modelId="{47EEC691-F25F-6F4B-8081-916536AC2303}" type="pres">
      <dgm:prSet presAssocID="{20B82E9C-0566-8C4B-BBAF-8FC7CDEED4C9}" presName="sibTrans" presStyleCnt="0"/>
      <dgm:spPr/>
    </dgm:pt>
    <dgm:pt modelId="{6535F972-35FF-4850-B78A-A00AB33EBEE5}" type="pres">
      <dgm:prSet presAssocID="{C2DE68CF-C6AE-48DD-8CD4-DE47DC93D15D}" presName="node" presStyleLbl="node1" presStyleIdx="7" presStyleCnt="8">
        <dgm:presLayoutVars>
          <dgm:bulletEnabled val="1"/>
        </dgm:presLayoutVars>
      </dgm:prSet>
      <dgm:spPr/>
    </dgm:pt>
  </dgm:ptLst>
  <dgm:cxnLst>
    <dgm:cxn modelId="{990F5E05-48C6-44F3-8042-FF07208DF395}" type="presOf" srcId="{C2DE68CF-C6AE-48DD-8CD4-DE47DC93D15D}" destId="{6535F972-35FF-4850-B78A-A00AB33EBEE5}" srcOrd="0" destOrd="0" presId="urn:microsoft.com/office/officeart/2005/8/layout/default"/>
    <dgm:cxn modelId="{3BB1B533-AF5F-8F4B-8556-5DC433203EA5}" srcId="{F0D2CC6A-EAB1-4C2A-8324-D49D87266ACF}" destId="{952AE27E-BCA8-5245-AC4A-56FDCF0EAC69}" srcOrd="6" destOrd="0" parTransId="{A21EAD6D-2FAD-F140-8D99-230D691A1870}" sibTransId="{20B82E9C-0566-8C4B-BBAF-8FC7CDEED4C9}"/>
    <dgm:cxn modelId="{96344143-0D98-48D0-A4CD-8952AF833786}" srcId="{F0D2CC6A-EAB1-4C2A-8324-D49D87266ACF}" destId="{B98017AF-D602-4600-BA04-1269EC7CDDFC}" srcOrd="3" destOrd="0" parTransId="{A48C3B3F-9BD0-46D0-B164-EBCB8387E04D}" sibTransId="{0252040E-2F67-425A-9F5B-0A5EC9D2CFF4}"/>
    <dgm:cxn modelId="{5B4A5E4B-42CC-42BF-AE6E-828E26C8160E}" type="presOf" srcId="{AF52BC10-BDAC-450F-AD6E-06511E606866}" destId="{3FD6B824-BAAF-4DA0-B588-1230450BD3B4}" srcOrd="0" destOrd="0" presId="urn:microsoft.com/office/officeart/2005/8/layout/default"/>
    <dgm:cxn modelId="{19AF2653-8D04-4A43-BD2F-D0AA3D04D5E9}" srcId="{F0D2CC6A-EAB1-4C2A-8324-D49D87266ACF}" destId="{5CCABD4A-C871-4390-89BE-A2B5004D3188}" srcOrd="2" destOrd="0" parTransId="{A38126F2-4551-4D4E-AF1C-03A42D7400E0}" sibTransId="{A7AE1690-E362-46C4-92C7-7EC6E30D1F5D}"/>
    <dgm:cxn modelId="{56C99C53-73DD-468C-96B9-E7DF4FACC1BE}" srcId="{F0D2CC6A-EAB1-4C2A-8324-D49D87266ACF}" destId="{AF52BC10-BDAC-450F-AD6E-06511E606866}" srcOrd="0" destOrd="0" parTransId="{EB13EAF5-ABB4-420F-98BA-EABD8B3B4D34}" sibTransId="{E8B66AF2-F006-464F-A0AD-A6BC4E7D8406}"/>
    <dgm:cxn modelId="{C6DF0E6A-531C-4AC7-B7FA-2DF1B27FD0C9}" srcId="{F0D2CC6A-EAB1-4C2A-8324-D49D87266ACF}" destId="{D96F4DD3-0768-4802-B3B2-2A5D1FBFB6D8}" srcOrd="1" destOrd="0" parTransId="{DCF39C55-CF8C-442E-9C58-D5B0E0D505F6}" sibTransId="{77F13080-C741-404F-B99E-4B2D89CD538B}"/>
    <dgm:cxn modelId="{F6F13372-D51E-40FA-8CF0-AFD6BA7E2F91}" srcId="{F0D2CC6A-EAB1-4C2A-8324-D49D87266ACF}" destId="{167A64A8-58D9-4606-AF7D-6F5196BF86C1}" srcOrd="5" destOrd="0" parTransId="{1E0CC6A3-2424-47A8-B275-FF5B74E82EC6}" sibTransId="{3590F3C3-C617-4E0B-9B67-082EA5F7E028}"/>
    <dgm:cxn modelId="{9F50CA78-0A53-4338-BF70-01F261093444}" type="presOf" srcId="{B98017AF-D602-4600-BA04-1269EC7CDDFC}" destId="{60FA0346-4E54-44D2-AB87-E72EF16AC101}" srcOrd="0" destOrd="0" presId="urn:microsoft.com/office/officeart/2005/8/layout/default"/>
    <dgm:cxn modelId="{95FC8ABD-E7B5-403E-801E-50A10E1B5DC5}" type="presOf" srcId="{D96F4DD3-0768-4802-B3B2-2A5D1FBFB6D8}" destId="{97014D98-0670-451D-A9B0-168528187274}" srcOrd="0" destOrd="0" presId="urn:microsoft.com/office/officeart/2005/8/layout/default"/>
    <dgm:cxn modelId="{72CB22C3-F136-44DA-BD67-44766AA23D0A}" type="presOf" srcId="{167A64A8-58D9-4606-AF7D-6F5196BF86C1}" destId="{296B64C6-7BC1-4195-BCB2-0017F6342248}" srcOrd="0" destOrd="0" presId="urn:microsoft.com/office/officeart/2005/8/layout/default"/>
    <dgm:cxn modelId="{1A87F3CB-4B28-48D9-92F1-1BA508464F6C}" srcId="{F0D2CC6A-EAB1-4C2A-8324-D49D87266ACF}" destId="{14159C90-8124-4FDA-9DE9-A618D10206F9}" srcOrd="4" destOrd="0" parTransId="{52E813D6-1114-4637-9FC5-FF873413259B}" sibTransId="{BAC54E83-9741-431E-856D-2AE073461B3F}"/>
    <dgm:cxn modelId="{A02FB6CC-7A91-4BC7-981D-1B55E94B379F}" type="presOf" srcId="{14159C90-8124-4FDA-9DE9-A618D10206F9}" destId="{05771A5A-39B1-41E4-9C59-D124335249DF}" srcOrd="0" destOrd="0" presId="urn:microsoft.com/office/officeart/2005/8/layout/default"/>
    <dgm:cxn modelId="{51A6BACF-5847-6841-AD51-A79E6CCA8CAF}" type="presOf" srcId="{952AE27E-BCA8-5245-AC4A-56FDCF0EAC69}" destId="{6F31FE38-68ED-6040-90E1-1B1ACD5CA294}" srcOrd="0" destOrd="0" presId="urn:microsoft.com/office/officeart/2005/8/layout/default"/>
    <dgm:cxn modelId="{B36880EE-577E-4270-84ED-19F11CFB4A03}" srcId="{F0D2CC6A-EAB1-4C2A-8324-D49D87266ACF}" destId="{C2DE68CF-C6AE-48DD-8CD4-DE47DC93D15D}" srcOrd="7" destOrd="0" parTransId="{65D7D33A-5FE3-49CA-AAE9-121658E6E70B}" sibTransId="{2A84CB3C-1CF6-4E43-ADE9-17E987050AED}"/>
    <dgm:cxn modelId="{8AB974F3-9A95-4B6C-9560-0F99CD3FB970}" type="presOf" srcId="{F0D2CC6A-EAB1-4C2A-8324-D49D87266ACF}" destId="{A96A8179-8388-4170-8D30-554CAD4C20C7}" srcOrd="0" destOrd="0" presId="urn:microsoft.com/office/officeart/2005/8/layout/default"/>
    <dgm:cxn modelId="{067ADAFB-CA1B-4EE6-A5D4-23C2E4A087AD}" type="presOf" srcId="{5CCABD4A-C871-4390-89BE-A2B5004D3188}" destId="{F180643F-C276-4635-BA7E-7A335EC920ED}" srcOrd="0" destOrd="0" presId="urn:microsoft.com/office/officeart/2005/8/layout/default"/>
    <dgm:cxn modelId="{DAD2B04F-F6B2-41DF-B601-7746E763B330}" type="presParOf" srcId="{A96A8179-8388-4170-8D30-554CAD4C20C7}" destId="{3FD6B824-BAAF-4DA0-B588-1230450BD3B4}" srcOrd="0" destOrd="0" presId="urn:microsoft.com/office/officeart/2005/8/layout/default"/>
    <dgm:cxn modelId="{DCB2D54C-A411-4E60-B77C-8C027F043FA9}" type="presParOf" srcId="{A96A8179-8388-4170-8D30-554CAD4C20C7}" destId="{60FA0B71-090A-441B-ADE3-AA7A37C6ADE6}" srcOrd="1" destOrd="0" presId="urn:microsoft.com/office/officeart/2005/8/layout/default"/>
    <dgm:cxn modelId="{7FD3D9A0-27C8-42DE-8B64-8CE5933607FF}" type="presParOf" srcId="{A96A8179-8388-4170-8D30-554CAD4C20C7}" destId="{97014D98-0670-451D-A9B0-168528187274}" srcOrd="2" destOrd="0" presId="urn:microsoft.com/office/officeart/2005/8/layout/default"/>
    <dgm:cxn modelId="{127D1E9E-0DE1-428F-A64E-88C17C9C819B}" type="presParOf" srcId="{A96A8179-8388-4170-8D30-554CAD4C20C7}" destId="{C899672E-B6C5-478F-9CCC-E494B4E36AFE}" srcOrd="3" destOrd="0" presId="urn:microsoft.com/office/officeart/2005/8/layout/default"/>
    <dgm:cxn modelId="{B6FD2FE6-48C7-408E-A21B-2D132A8A816F}" type="presParOf" srcId="{A96A8179-8388-4170-8D30-554CAD4C20C7}" destId="{F180643F-C276-4635-BA7E-7A335EC920ED}" srcOrd="4" destOrd="0" presId="urn:microsoft.com/office/officeart/2005/8/layout/default"/>
    <dgm:cxn modelId="{E233B323-D8DC-40C4-B412-56CAF073FF9D}" type="presParOf" srcId="{A96A8179-8388-4170-8D30-554CAD4C20C7}" destId="{CDD996A2-73F3-4FF4-AE4D-0D559E55DBBF}" srcOrd="5" destOrd="0" presId="urn:microsoft.com/office/officeart/2005/8/layout/default"/>
    <dgm:cxn modelId="{FF0AB014-B57F-4FF7-B8DB-E023E02FF7CB}" type="presParOf" srcId="{A96A8179-8388-4170-8D30-554CAD4C20C7}" destId="{60FA0346-4E54-44D2-AB87-E72EF16AC101}" srcOrd="6" destOrd="0" presId="urn:microsoft.com/office/officeart/2005/8/layout/default"/>
    <dgm:cxn modelId="{34198ECB-B98E-4814-A01B-6DF2370ADB55}" type="presParOf" srcId="{A96A8179-8388-4170-8D30-554CAD4C20C7}" destId="{BBD7100B-5F7B-49BF-9988-7EDE78CA207E}" srcOrd="7" destOrd="0" presId="urn:microsoft.com/office/officeart/2005/8/layout/default"/>
    <dgm:cxn modelId="{B4C91714-4C60-4450-84C2-659CAA8B0F8C}" type="presParOf" srcId="{A96A8179-8388-4170-8D30-554CAD4C20C7}" destId="{05771A5A-39B1-41E4-9C59-D124335249DF}" srcOrd="8" destOrd="0" presId="urn:microsoft.com/office/officeart/2005/8/layout/default"/>
    <dgm:cxn modelId="{6153F565-816E-42A6-BBB3-7507A4BC0C4E}" type="presParOf" srcId="{A96A8179-8388-4170-8D30-554CAD4C20C7}" destId="{84859219-642B-410E-8ED5-C86CA941A4BA}" srcOrd="9" destOrd="0" presId="urn:microsoft.com/office/officeart/2005/8/layout/default"/>
    <dgm:cxn modelId="{00C718DA-175A-421A-B788-EDE051CB8183}" type="presParOf" srcId="{A96A8179-8388-4170-8D30-554CAD4C20C7}" destId="{296B64C6-7BC1-4195-BCB2-0017F6342248}" srcOrd="10" destOrd="0" presId="urn:microsoft.com/office/officeart/2005/8/layout/default"/>
    <dgm:cxn modelId="{1348BFC1-9CBC-4DE8-AF81-3C381FA9E8F6}" type="presParOf" srcId="{A96A8179-8388-4170-8D30-554CAD4C20C7}" destId="{73D795BE-651A-4F86-A58E-72AF8FA980DD}" srcOrd="11" destOrd="0" presId="urn:microsoft.com/office/officeart/2005/8/layout/default"/>
    <dgm:cxn modelId="{0FCB741F-A3E8-4448-B3B7-51537A386A24}" type="presParOf" srcId="{A96A8179-8388-4170-8D30-554CAD4C20C7}" destId="{6F31FE38-68ED-6040-90E1-1B1ACD5CA294}" srcOrd="12" destOrd="0" presId="urn:microsoft.com/office/officeart/2005/8/layout/default"/>
    <dgm:cxn modelId="{E9724FCD-EEA2-1D42-87DA-886C11580CA6}" type="presParOf" srcId="{A96A8179-8388-4170-8D30-554CAD4C20C7}" destId="{47EEC691-F25F-6F4B-8081-916536AC2303}" srcOrd="13" destOrd="0" presId="urn:microsoft.com/office/officeart/2005/8/layout/default"/>
    <dgm:cxn modelId="{05356A38-4D5A-45B3-BCB8-4FD0C8B0D0A6}" type="presParOf" srcId="{A96A8179-8388-4170-8D30-554CAD4C20C7}" destId="{6535F972-35FF-4850-B78A-A00AB33EBEE5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A91B86B-9B8A-47A8-8090-CEE4A32F3CC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AEC0DD5-26FC-4397-AC4B-A12C1FC0D4AA}">
      <dgm:prSet/>
      <dgm:spPr/>
      <dgm:t>
        <a:bodyPr/>
        <a:lstStyle/>
        <a:p>
          <a:r>
            <a:rPr lang="en-US">
              <a:latin typeface="Berlin Sans FB Demi"/>
            </a:rPr>
            <a:t>Hashcash </a:t>
          </a:r>
          <a:endParaRPr lang="en-US" sz="3000">
            <a:solidFill>
              <a:srgbClr val="010000"/>
            </a:solidFill>
            <a:latin typeface="Berlin Sans FB Demi"/>
          </a:endParaRPr>
        </a:p>
      </dgm:t>
    </dgm:pt>
    <dgm:pt modelId="{DF278EA2-5042-47FC-A382-43299BF95645}" type="parTrans" cxnId="{076DA90B-8094-4818-9079-250F60A88F6C}">
      <dgm:prSet/>
      <dgm:spPr/>
      <dgm:t>
        <a:bodyPr/>
        <a:lstStyle/>
        <a:p>
          <a:endParaRPr lang="en-US"/>
        </a:p>
      </dgm:t>
    </dgm:pt>
    <dgm:pt modelId="{5AB038B2-93B5-4289-A40B-9B6899464842}" type="sibTrans" cxnId="{076DA90B-8094-4818-9079-250F60A88F6C}">
      <dgm:prSet/>
      <dgm:spPr/>
      <dgm:t>
        <a:bodyPr/>
        <a:lstStyle/>
        <a:p>
          <a:endParaRPr lang="en-US"/>
        </a:p>
      </dgm:t>
    </dgm:pt>
    <dgm:pt modelId="{1415B62D-0CB6-416F-9045-8088BDE5ED37}">
      <dgm:prSet/>
      <dgm:spPr/>
      <dgm:t>
        <a:bodyPr/>
        <a:lstStyle/>
        <a:p>
          <a:r>
            <a:rPr lang="en-US">
              <a:latin typeface="Berlin Sans FB Demi"/>
            </a:rPr>
            <a:t>Spam</a:t>
          </a:r>
        </a:p>
      </dgm:t>
    </dgm:pt>
    <dgm:pt modelId="{9F3B5AB6-E52B-4095-9E28-0E63008B139C}" type="sibTrans" cxnId="{BDC9E731-5D85-4048-9471-8CA0B1F5982C}">
      <dgm:prSet/>
      <dgm:spPr/>
      <dgm:t>
        <a:bodyPr/>
        <a:lstStyle/>
        <a:p>
          <a:endParaRPr lang="en-US"/>
        </a:p>
      </dgm:t>
    </dgm:pt>
    <dgm:pt modelId="{0B5A056B-4B88-46EA-88CB-7F79499A7223}" type="parTrans" cxnId="{BDC9E731-5D85-4048-9471-8CA0B1F5982C}">
      <dgm:prSet/>
      <dgm:spPr/>
      <dgm:t>
        <a:bodyPr/>
        <a:lstStyle/>
        <a:p>
          <a:endParaRPr lang="en-US"/>
        </a:p>
      </dgm:t>
    </dgm:pt>
    <dgm:pt modelId="{0498EDD0-A1A1-44D4-8D48-ABFB10D9CCF9}">
      <dgm:prSet/>
      <dgm:spPr/>
      <dgm:t>
        <a:bodyPr/>
        <a:lstStyle/>
        <a:p>
          <a:r>
            <a:rPr lang="en-US">
              <a:latin typeface="Berlin Sans FB Demi"/>
            </a:rPr>
            <a:t>Higher resource use!</a:t>
          </a:r>
        </a:p>
      </dgm:t>
    </dgm:pt>
    <dgm:pt modelId="{8BA1FF96-3B47-4071-8422-220132428AD2}" type="sibTrans" cxnId="{A87DABB9-EA1F-4827-A3FF-722F37F5CC7E}">
      <dgm:prSet/>
      <dgm:spPr/>
      <dgm:t>
        <a:bodyPr/>
        <a:lstStyle/>
        <a:p>
          <a:endParaRPr lang="en-US"/>
        </a:p>
      </dgm:t>
    </dgm:pt>
    <dgm:pt modelId="{AC0CB60A-CCA2-48FB-AC60-A0C9F3BC286C}" type="parTrans" cxnId="{A87DABB9-EA1F-4827-A3FF-722F37F5CC7E}">
      <dgm:prSet/>
      <dgm:spPr/>
      <dgm:t>
        <a:bodyPr/>
        <a:lstStyle/>
        <a:p>
          <a:endParaRPr lang="en-US"/>
        </a:p>
      </dgm:t>
    </dgm:pt>
    <dgm:pt modelId="{87C2F852-9BBE-473A-92B3-BEC0E52DAB45}">
      <dgm:prSet/>
      <dgm:spPr/>
      <dgm:t>
        <a:bodyPr/>
        <a:lstStyle/>
        <a:p>
          <a:r>
            <a:rPr lang="en-US">
              <a:latin typeface="Berlin Sans FB Demi"/>
            </a:rPr>
            <a:t>Proof of Work in Bitcoin Core!</a:t>
          </a:r>
        </a:p>
      </dgm:t>
    </dgm:pt>
    <dgm:pt modelId="{D085224A-1DEE-44EA-A81D-564F21521A9E}" type="sibTrans" cxnId="{2973A3AC-0260-4632-9DE9-E0E7A656D4FA}">
      <dgm:prSet/>
      <dgm:spPr/>
      <dgm:t>
        <a:bodyPr/>
        <a:lstStyle/>
        <a:p>
          <a:endParaRPr lang="en-US"/>
        </a:p>
      </dgm:t>
    </dgm:pt>
    <dgm:pt modelId="{7A35C86B-750A-4058-9C07-05881E2282D0}" type="parTrans" cxnId="{2973A3AC-0260-4632-9DE9-E0E7A656D4FA}">
      <dgm:prSet/>
      <dgm:spPr/>
      <dgm:t>
        <a:bodyPr/>
        <a:lstStyle/>
        <a:p>
          <a:endParaRPr lang="en-US"/>
        </a:p>
      </dgm:t>
    </dgm:pt>
    <dgm:pt modelId="{BBF92FF2-76C3-4D94-BE69-0131FAD0AE49}" type="pres">
      <dgm:prSet presAssocID="{2A91B86B-9B8A-47A8-8090-CEE4A32F3CC8}" presName="outerComposite" presStyleCnt="0">
        <dgm:presLayoutVars>
          <dgm:chMax val="5"/>
          <dgm:dir/>
          <dgm:resizeHandles val="exact"/>
        </dgm:presLayoutVars>
      </dgm:prSet>
      <dgm:spPr/>
    </dgm:pt>
    <dgm:pt modelId="{6F3C9953-3DBA-48D9-9BB7-E498BCBCCF9F}" type="pres">
      <dgm:prSet presAssocID="{2A91B86B-9B8A-47A8-8090-CEE4A32F3CC8}" presName="dummyMaxCanvas" presStyleCnt="0">
        <dgm:presLayoutVars/>
      </dgm:prSet>
      <dgm:spPr/>
    </dgm:pt>
    <dgm:pt modelId="{E93958E5-3FCF-48C1-ACA7-2BB5BD5C3C6A}" type="pres">
      <dgm:prSet presAssocID="{2A91B86B-9B8A-47A8-8090-CEE4A32F3CC8}" presName="FourNodes_1" presStyleLbl="node1" presStyleIdx="0" presStyleCnt="4">
        <dgm:presLayoutVars>
          <dgm:bulletEnabled val="1"/>
        </dgm:presLayoutVars>
      </dgm:prSet>
      <dgm:spPr/>
    </dgm:pt>
    <dgm:pt modelId="{8641D69D-39B1-423E-8DF9-ABC610047C80}" type="pres">
      <dgm:prSet presAssocID="{2A91B86B-9B8A-47A8-8090-CEE4A32F3CC8}" presName="FourNodes_2" presStyleLbl="node1" presStyleIdx="1" presStyleCnt="4">
        <dgm:presLayoutVars>
          <dgm:bulletEnabled val="1"/>
        </dgm:presLayoutVars>
      </dgm:prSet>
      <dgm:spPr/>
    </dgm:pt>
    <dgm:pt modelId="{103F93DD-54BC-4C91-B4C9-2AB0A271A74A}" type="pres">
      <dgm:prSet presAssocID="{2A91B86B-9B8A-47A8-8090-CEE4A32F3CC8}" presName="FourNodes_3" presStyleLbl="node1" presStyleIdx="2" presStyleCnt="4">
        <dgm:presLayoutVars>
          <dgm:bulletEnabled val="1"/>
        </dgm:presLayoutVars>
      </dgm:prSet>
      <dgm:spPr/>
    </dgm:pt>
    <dgm:pt modelId="{2982D303-1843-4737-B3B2-617D00D539A9}" type="pres">
      <dgm:prSet presAssocID="{2A91B86B-9B8A-47A8-8090-CEE4A32F3CC8}" presName="FourNodes_4" presStyleLbl="node1" presStyleIdx="3" presStyleCnt="4">
        <dgm:presLayoutVars>
          <dgm:bulletEnabled val="1"/>
        </dgm:presLayoutVars>
      </dgm:prSet>
      <dgm:spPr/>
    </dgm:pt>
    <dgm:pt modelId="{A88D729A-7271-452B-8253-60CDAF09C5AA}" type="pres">
      <dgm:prSet presAssocID="{2A91B86B-9B8A-47A8-8090-CEE4A32F3CC8}" presName="FourConn_1-2" presStyleLbl="fgAccFollowNode1" presStyleIdx="0" presStyleCnt="3">
        <dgm:presLayoutVars>
          <dgm:bulletEnabled val="1"/>
        </dgm:presLayoutVars>
      </dgm:prSet>
      <dgm:spPr/>
    </dgm:pt>
    <dgm:pt modelId="{DF63394D-BB2F-4D41-B031-E3ED59621EF7}" type="pres">
      <dgm:prSet presAssocID="{2A91B86B-9B8A-47A8-8090-CEE4A32F3CC8}" presName="FourConn_2-3" presStyleLbl="fgAccFollowNode1" presStyleIdx="1" presStyleCnt="3">
        <dgm:presLayoutVars>
          <dgm:bulletEnabled val="1"/>
        </dgm:presLayoutVars>
      </dgm:prSet>
      <dgm:spPr/>
    </dgm:pt>
    <dgm:pt modelId="{17E1C302-16A7-4833-969F-F280F4590F0C}" type="pres">
      <dgm:prSet presAssocID="{2A91B86B-9B8A-47A8-8090-CEE4A32F3CC8}" presName="FourConn_3-4" presStyleLbl="fgAccFollowNode1" presStyleIdx="2" presStyleCnt="3">
        <dgm:presLayoutVars>
          <dgm:bulletEnabled val="1"/>
        </dgm:presLayoutVars>
      </dgm:prSet>
      <dgm:spPr/>
    </dgm:pt>
    <dgm:pt modelId="{60DD7DCC-A0AC-462A-94A7-5E8B2632F304}" type="pres">
      <dgm:prSet presAssocID="{2A91B86B-9B8A-47A8-8090-CEE4A32F3CC8}" presName="FourNodes_1_text" presStyleLbl="node1" presStyleIdx="3" presStyleCnt="4">
        <dgm:presLayoutVars>
          <dgm:bulletEnabled val="1"/>
        </dgm:presLayoutVars>
      </dgm:prSet>
      <dgm:spPr/>
    </dgm:pt>
    <dgm:pt modelId="{AB8CE8AF-9881-4290-BF43-A87DC0A5673B}" type="pres">
      <dgm:prSet presAssocID="{2A91B86B-9B8A-47A8-8090-CEE4A32F3CC8}" presName="FourNodes_2_text" presStyleLbl="node1" presStyleIdx="3" presStyleCnt="4">
        <dgm:presLayoutVars>
          <dgm:bulletEnabled val="1"/>
        </dgm:presLayoutVars>
      </dgm:prSet>
      <dgm:spPr/>
    </dgm:pt>
    <dgm:pt modelId="{8FFE4121-CC47-40F1-ACCA-589F0FE66602}" type="pres">
      <dgm:prSet presAssocID="{2A91B86B-9B8A-47A8-8090-CEE4A32F3CC8}" presName="FourNodes_3_text" presStyleLbl="node1" presStyleIdx="3" presStyleCnt="4">
        <dgm:presLayoutVars>
          <dgm:bulletEnabled val="1"/>
        </dgm:presLayoutVars>
      </dgm:prSet>
      <dgm:spPr/>
    </dgm:pt>
    <dgm:pt modelId="{1F908C1B-8BA0-415F-B35C-9C6D96BA286A}" type="pres">
      <dgm:prSet presAssocID="{2A91B86B-9B8A-47A8-8090-CEE4A32F3CC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61D1606-B6EF-460F-8D1B-A28BB3457322}" type="presOf" srcId="{0498EDD0-A1A1-44D4-8D48-ABFB10D9CCF9}" destId="{8FFE4121-CC47-40F1-ACCA-589F0FE66602}" srcOrd="1" destOrd="0" presId="urn:microsoft.com/office/officeart/2005/8/layout/vProcess5"/>
    <dgm:cxn modelId="{076DA90B-8094-4818-9079-250F60A88F6C}" srcId="{2A91B86B-9B8A-47A8-8090-CEE4A32F3CC8}" destId="{BAEC0DD5-26FC-4397-AC4B-A12C1FC0D4AA}" srcOrd="0" destOrd="0" parTransId="{DF278EA2-5042-47FC-A382-43299BF95645}" sibTransId="{5AB038B2-93B5-4289-A40B-9B6899464842}"/>
    <dgm:cxn modelId="{4260B40B-0E41-4958-9514-DC7700548498}" type="presOf" srcId="{1415B62D-0CB6-416F-9045-8088BDE5ED37}" destId="{AB8CE8AF-9881-4290-BF43-A87DC0A5673B}" srcOrd="1" destOrd="0" presId="urn:microsoft.com/office/officeart/2005/8/layout/vProcess5"/>
    <dgm:cxn modelId="{3A71E412-0D40-45F9-81EF-6C25C3516ED4}" type="presOf" srcId="{8BA1FF96-3B47-4071-8422-220132428AD2}" destId="{17E1C302-16A7-4833-969F-F280F4590F0C}" srcOrd="0" destOrd="0" presId="urn:microsoft.com/office/officeart/2005/8/layout/vProcess5"/>
    <dgm:cxn modelId="{2E1D851C-149A-4E92-A9AC-DCB5B54C6DF7}" type="presOf" srcId="{0498EDD0-A1A1-44D4-8D48-ABFB10D9CCF9}" destId="{103F93DD-54BC-4C91-B4C9-2AB0A271A74A}" srcOrd="0" destOrd="0" presId="urn:microsoft.com/office/officeart/2005/8/layout/vProcess5"/>
    <dgm:cxn modelId="{5863852F-FEB0-4621-84B4-A9CC88D3CBD8}" type="presOf" srcId="{87C2F852-9BBE-473A-92B3-BEC0E52DAB45}" destId="{1F908C1B-8BA0-415F-B35C-9C6D96BA286A}" srcOrd="1" destOrd="0" presId="urn:microsoft.com/office/officeart/2005/8/layout/vProcess5"/>
    <dgm:cxn modelId="{BDC9E731-5D85-4048-9471-8CA0B1F5982C}" srcId="{2A91B86B-9B8A-47A8-8090-CEE4A32F3CC8}" destId="{1415B62D-0CB6-416F-9045-8088BDE5ED37}" srcOrd="1" destOrd="0" parTransId="{0B5A056B-4B88-46EA-88CB-7F79499A7223}" sibTransId="{9F3B5AB6-E52B-4095-9E28-0E63008B139C}"/>
    <dgm:cxn modelId="{1AA7A449-55D9-44F8-A23B-C74EB855A819}" type="presOf" srcId="{5AB038B2-93B5-4289-A40B-9B6899464842}" destId="{A88D729A-7271-452B-8253-60CDAF09C5AA}" srcOrd="0" destOrd="0" presId="urn:microsoft.com/office/officeart/2005/8/layout/vProcess5"/>
    <dgm:cxn modelId="{7EF4906D-0E91-4136-8753-5EA7225F0F94}" type="presOf" srcId="{2A91B86B-9B8A-47A8-8090-CEE4A32F3CC8}" destId="{BBF92FF2-76C3-4D94-BE69-0131FAD0AE49}" srcOrd="0" destOrd="0" presId="urn:microsoft.com/office/officeart/2005/8/layout/vProcess5"/>
    <dgm:cxn modelId="{2973A3AC-0260-4632-9DE9-E0E7A656D4FA}" srcId="{2A91B86B-9B8A-47A8-8090-CEE4A32F3CC8}" destId="{87C2F852-9BBE-473A-92B3-BEC0E52DAB45}" srcOrd="3" destOrd="0" parTransId="{7A35C86B-750A-4058-9C07-05881E2282D0}" sibTransId="{D085224A-1DEE-44EA-A81D-564F21521A9E}"/>
    <dgm:cxn modelId="{0F90C7B7-0B81-4801-839F-D5EA5B77809D}" type="presOf" srcId="{BAEC0DD5-26FC-4397-AC4B-A12C1FC0D4AA}" destId="{60DD7DCC-A0AC-462A-94A7-5E8B2632F304}" srcOrd="1" destOrd="0" presId="urn:microsoft.com/office/officeart/2005/8/layout/vProcess5"/>
    <dgm:cxn modelId="{A87DABB9-EA1F-4827-A3FF-722F37F5CC7E}" srcId="{2A91B86B-9B8A-47A8-8090-CEE4A32F3CC8}" destId="{0498EDD0-A1A1-44D4-8D48-ABFB10D9CCF9}" srcOrd="2" destOrd="0" parTransId="{AC0CB60A-CCA2-48FB-AC60-A0C9F3BC286C}" sibTransId="{8BA1FF96-3B47-4071-8422-220132428AD2}"/>
    <dgm:cxn modelId="{12CD0CBC-B301-4AF6-A5CC-37FB9F28A0F8}" type="presOf" srcId="{87C2F852-9BBE-473A-92B3-BEC0E52DAB45}" destId="{2982D303-1843-4737-B3B2-617D00D539A9}" srcOrd="0" destOrd="0" presId="urn:microsoft.com/office/officeart/2005/8/layout/vProcess5"/>
    <dgm:cxn modelId="{A688B4EC-03BA-4C95-8DA1-D4CE25B48E4E}" type="presOf" srcId="{9F3B5AB6-E52B-4095-9E28-0E63008B139C}" destId="{DF63394D-BB2F-4D41-B031-E3ED59621EF7}" srcOrd="0" destOrd="0" presId="urn:microsoft.com/office/officeart/2005/8/layout/vProcess5"/>
    <dgm:cxn modelId="{23DFFEFA-48D0-4908-B1F3-3FF8F74A4206}" type="presOf" srcId="{1415B62D-0CB6-416F-9045-8088BDE5ED37}" destId="{8641D69D-39B1-423E-8DF9-ABC610047C80}" srcOrd="0" destOrd="0" presId="urn:microsoft.com/office/officeart/2005/8/layout/vProcess5"/>
    <dgm:cxn modelId="{300D14FB-C52A-4E53-8E87-9006E3B86C7D}" type="presOf" srcId="{BAEC0DD5-26FC-4397-AC4B-A12C1FC0D4AA}" destId="{E93958E5-3FCF-48C1-ACA7-2BB5BD5C3C6A}" srcOrd="0" destOrd="0" presId="urn:microsoft.com/office/officeart/2005/8/layout/vProcess5"/>
    <dgm:cxn modelId="{C9549133-4578-4045-B301-57FE6F7B2BB2}" type="presParOf" srcId="{BBF92FF2-76C3-4D94-BE69-0131FAD0AE49}" destId="{6F3C9953-3DBA-48D9-9BB7-E498BCBCCF9F}" srcOrd="0" destOrd="0" presId="urn:microsoft.com/office/officeart/2005/8/layout/vProcess5"/>
    <dgm:cxn modelId="{7A6EE2EF-9582-4948-9DB8-DDC374DC4336}" type="presParOf" srcId="{BBF92FF2-76C3-4D94-BE69-0131FAD0AE49}" destId="{E93958E5-3FCF-48C1-ACA7-2BB5BD5C3C6A}" srcOrd="1" destOrd="0" presId="urn:microsoft.com/office/officeart/2005/8/layout/vProcess5"/>
    <dgm:cxn modelId="{14CFDD4A-13FE-41B8-A11B-5619F00AEC26}" type="presParOf" srcId="{BBF92FF2-76C3-4D94-BE69-0131FAD0AE49}" destId="{8641D69D-39B1-423E-8DF9-ABC610047C80}" srcOrd="2" destOrd="0" presId="urn:microsoft.com/office/officeart/2005/8/layout/vProcess5"/>
    <dgm:cxn modelId="{926A4D08-8C70-4127-A8FA-32CC66D20830}" type="presParOf" srcId="{BBF92FF2-76C3-4D94-BE69-0131FAD0AE49}" destId="{103F93DD-54BC-4C91-B4C9-2AB0A271A74A}" srcOrd="3" destOrd="0" presId="urn:microsoft.com/office/officeart/2005/8/layout/vProcess5"/>
    <dgm:cxn modelId="{B6719799-7A5B-4EA2-8439-FF3163CA548E}" type="presParOf" srcId="{BBF92FF2-76C3-4D94-BE69-0131FAD0AE49}" destId="{2982D303-1843-4737-B3B2-617D00D539A9}" srcOrd="4" destOrd="0" presId="urn:microsoft.com/office/officeart/2005/8/layout/vProcess5"/>
    <dgm:cxn modelId="{0682668E-F23F-4C9F-BEC6-BCC4CE5C09DA}" type="presParOf" srcId="{BBF92FF2-76C3-4D94-BE69-0131FAD0AE49}" destId="{A88D729A-7271-452B-8253-60CDAF09C5AA}" srcOrd="5" destOrd="0" presId="urn:microsoft.com/office/officeart/2005/8/layout/vProcess5"/>
    <dgm:cxn modelId="{CB459CBC-70E8-4976-ACF0-1336B282F422}" type="presParOf" srcId="{BBF92FF2-76C3-4D94-BE69-0131FAD0AE49}" destId="{DF63394D-BB2F-4D41-B031-E3ED59621EF7}" srcOrd="6" destOrd="0" presId="urn:microsoft.com/office/officeart/2005/8/layout/vProcess5"/>
    <dgm:cxn modelId="{731E5A74-5129-405F-8D84-65BB072B2CA6}" type="presParOf" srcId="{BBF92FF2-76C3-4D94-BE69-0131FAD0AE49}" destId="{17E1C302-16A7-4833-969F-F280F4590F0C}" srcOrd="7" destOrd="0" presId="urn:microsoft.com/office/officeart/2005/8/layout/vProcess5"/>
    <dgm:cxn modelId="{5D75E0B0-D2BA-4543-B1B4-178DF4EC3590}" type="presParOf" srcId="{BBF92FF2-76C3-4D94-BE69-0131FAD0AE49}" destId="{60DD7DCC-A0AC-462A-94A7-5E8B2632F304}" srcOrd="8" destOrd="0" presId="urn:microsoft.com/office/officeart/2005/8/layout/vProcess5"/>
    <dgm:cxn modelId="{E9B5CAD3-211E-4C8C-B66B-3C682F4F1C3D}" type="presParOf" srcId="{BBF92FF2-76C3-4D94-BE69-0131FAD0AE49}" destId="{AB8CE8AF-9881-4290-BF43-A87DC0A5673B}" srcOrd="9" destOrd="0" presId="urn:microsoft.com/office/officeart/2005/8/layout/vProcess5"/>
    <dgm:cxn modelId="{94D55CFF-36D3-49A3-980E-F32E27D3F1E5}" type="presParOf" srcId="{BBF92FF2-76C3-4D94-BE69-0131FAD0AE49}" destId="{8FFE4121-CC47-40F1-ACCA-589F0FE66602}" srcOrd="10" destOrd="0" presId="urn:microsoft.com/office/officeart/2005/8/layout/vProcess5"/>
    <dgm:cxn modelId="{65105346-3794-43F7-865F-CBB4F9AE0C1F}" type="presParOf" srcId="{BBF92FF2-76C3-4D94-BE69-0131FAD0AE49}" destId="{1F908C1B-8BA0-415F-B35C-9C6D96BA286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3F249-50DD-4E88-B8F0-DC019C5714D2}">
      <dsp:nvSpPr>
        <dsp:cNvPr id="0" name=""/>
        <dsp:cNvSpPr/>
      </dsp:nvSpPr>
      <dsp:spPr>
        <a:xfrm>
          <a:off x="0" y="624"/>
          <a:ext cx="101790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98543-A298-444A-B5BF-90DF89ECB980}">
      <dsp:nvSpPr>
        <dsp:cNvPr id="0" name=""/>
        <dsp:cNvSpPr/>
      </dsp:nvSpPr>
      <dsp:spPr>
        <a:xfrm>
          <a:off x="0" y="624"/>
          <a:ext cx="10179050" cy="1022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rgbClr val="000000"/>
              </a:solidFill>
            </a:rPr>
            <a:t>Computer science/hardware/systems</a:t>
          </a:r>
        </a:p>
      </dsp:txBody>
      <dsp:txXfrm>
        <a:off x="0" y="624"/>
        <a:ext cx="10179050" cy="1022638"/>
      </dsp:txXfrm>
    </dsp:sp>
    <dsp:sp modelId="{0EDCE13F-3E0D-4299-B7F2-ABFAE7A3B38D}">
      <dsp:nvSpPr>
        <dsp:cNvPr id="0" name=""/>
        <dsp:cNvSpPr/>
      </dsp:nvSpPr>
      <dsp:spPr>
        <a:xfrm>
          <a:off x="0" y="1023262"/>
          <a:ext cx="10179050" cy="0"/>
        </a:xfrm>
        <a:prstGeom prst="line">
          <a:avLst/>
        </a:prstGeom>
        <a:solidFill>
          <a:schemeClr val="accent3">
            <a:hueOff val="-654787"/>
            <a:satOff val="-717"/>
            <a:lumOff val="-490"/>
            <a:alphaOff val="0"/>
          </a:schemeClr>
        </a:solidFill>
        <a:ln w="12700" cap="flat" cmpd="sng" algn="in">
          <a:solidFill>
            <a:schemeClr val="accent3">
              <a:hueOff val="-654787"/>
              <a:satOff val="-717"/>
              <a:lumOff val="-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88C8C-B19E-4F82-B72E-7EDBD0166C3B}">
      <dsp:nvSpPr>
        <dsp:cNvPr id="0" name=""/>
        <dsp:cNvSpPr/>
      </dsp:nvSpPr>
      <dsp:spPr>
        <a:xfrm>
          <a:off x="0" y="1023262"/>
          <a:ext cx="10179050" cy="1022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Defense</a:t>
          </a:r>
          <a:r>
            <a:rPr lang="en-US" sz="4800" kern="1200" baseline="0" dirty="0"/>
            <a:t> Contracting</a:t>
          </a:r>
          <a:endParaRPr lang="en-US" sz="4800" kern="1200" dirty="0"/>
        </a:p>
      </dsp:txBody>
      <dsp:txXfrm>
        <a:off x="0" y="1023262"/>
        <a:ext cx="10179050" cy="1022638"/>
      </dsp:txXfrm>
    </dsp:sp>
    <dsp:sp modelId="{A68545D1-10F4-4147-851F-8E6D89B00D0B}">
      <dsp:nvSpPr>
        <dsp:cNvPr id="0" name=""/>
        <dsp:cNvSpPr/>
      </dsp:nvSpPr>
      <dsp:spPr>
        <a:xfrm>
          <a:off x="0" y="2045901"/>
          <a:ext cx="10179050" cy="0"/>
        </a:xfrm>
        <a:prstGeom prst="line">
          <a:avLst/>
        </a:prstGeom>
        <a:solidFill>
          <a:schemeClr val="accent3">
            <a:hueOff val="-1309574"/>
            <a:satOff val="-1435"/>
            <a:lumOff val="-980"/>
            <a:alphaOff val="0"/>
          </a:schemeClr>
        </a:solidFill>
        <a:ln w="12700" cap="flat" cmpd="sng" algn="in">
          <a:solidFill>
            <a:schemeClr val="accent3">
              <a:hueOff val="-1309574"/>
              <a:satOff val="-1435"/>
              <a:lumOff val="-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C50AE-EAB1-4FF3-A331-861F8B3C2C62}">
      <dsp:nvSpPr>
        <dsp:cNvPr id="0" name=""/>
        <dsp:cNvSpPr/>
      </dsp:nvSpPr>
      <dsp:spPr>
        <a:xfrm>
          <a:off x="0" y="2045901"/>
          <a:ext cx="10179050" cy="1022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Enterprise Infrastructure</a:t>
          </a:r>
        </a:p>
      </dsp:txBody>
      <dsp:txXfrm>
        <a:off x="0" y="2045901"/>
        <a:ext cx="10179050" cy="1022638"/>
      </dsp:txXfrm>
    </dsp:sp>
    <dsp:sp modelId="{865168EC-45CF-41DC-811F-6216A33DEEF9}">
      <dsp:nvSpPr>
        <dsp:cNvPr id="0" name=""/>
        <dsp:cNvSpPr/>
      </dsp:nvSpPr>
      <dsp:spPr>
        <a:xfrm>
          <a:off x="0" y="3068539"/>
          <a:ext cx="10179050" cy="0"/>
        </a:xfrm>
        <a:prstGeom prst="line">
          <a:avLst/>
        </a:prstGeom>
        <a:solidFill>
          <a:schemeClr val="accent3">
            <a:hueOff val="-1964360"/>
            <a:satOff val="-2152"/>
            <a:lumOff val="-1470"/>
            <a:alphaOff val="0"/>
          </a:schemeClr>
        </a:solidFill>
        <a:ln w="12700" cap="flat" cmpd="sng" algn="in">
          <a:solidFill>
            <a:schemeClr val="accent3">
              <a:hueOff val="-1964360"/>
              <a:satOff val="-2152"/>
              <a:lumOff val="-1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1E674-800F-4E7B-B302-F54C85961F9A}">
      <dsp:nvSpPr>
        <dsp:cNvPr id="0" name=""/>
        <dsp:cNvSpPr/>
      </dsp:nvSpPr>
      <dsp:spPr>
        <a:xfrm>
          <a:off x="0" y="3068539"/>
          <a:ext cx="10179050" cy="1022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Cyber operations </a:t>
          </a:r>
        </a:p>
      </dsp:txBody>
      <dsp:txXfrm>
        <a:off x="0" y="3068539"/>
        <a:ext cx="10179050" cy="1022638"/>
      </dsp:txXfrm>
    </dsp:sp>
    <dsp:sp modelId="{ECD88679-E53A-4B05-A9C9-CEFBD70A305F}">
      <dsp:nvSpPr>
        <dsp:cNvPr id="0" name=""/>
        <dsp:cNvSpPr/>
      </dsp:nvSpPr>
      <dsp:spPr>
        <a:xfrm>
          <a:off x="0" y="4091178"/>
          <a:ext cx="10179050" cy="0"/>
        </a:xfrm>
        <a:prstGeom prst="line">
          <a:avLst/>
        </a:prstGeom>
        <a:solidFill>
          <a:schemeClr val="accent3">
            <a:hueOff val="-2619147"/>
            <a:satOff val="-2870"/>
            <a:lumOff val="-1960"/>
            <a:alphaOff val="0"/>
          </a:schemeClr>
        </a:solidFill>
        <a:ln w="12700" cap="flat" cmpd="sng" algn="in">
          <a:solidFill>
            <a:schemeClr val="accent3">
              <a:hueOff val="-2619147"/>
              <a:satOff val="-2870"/>
              <a:lumOff val="-19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3EFCC-7656-459F-9793-CB187D69608D}">
      <dsp:nvSpPr>
        <dsp:cNvPr id="0" name=""/>
        <dsp:cNvSpPr/>
      </dsp:nvSpPr>
      <dsp:spPr>
        <a:xfrm>
          <a:off x="0" y="4091178"/>
          <a:ext cx="10179050" cy="1022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strike="sngStrike" kern="1200" dirty="0"/>
            <a:t>Cryptocurrency!!!!!!!!</a:t>
          </a:r>
          <a:r>
            <a:rPr lang="en-US" sz="4800" kern="1200" dirty="0"/>
            <a:t>  BLOCKCHAIN</a:t>
          </a:r>
        </a:p>
      </dsp:txBody>
      <dsp:txXfrm>
        <a:off x="0" y="4091178"/>
        <a:ext cx="10179050" cy="102263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5DDA2-53AC-49B8-86A6-326651924E24}">
      <dsp:nvSpPr>
        <dsp:cNvPr id="0" name=""/>
        <dsp:cNvSpPr/>
      </dsp:nvSpPr>
      <dsp:spPr>
        <a:xfrm>
          <a:off x="7773106" y="1069208"/>
          <a:ext cx="2326319" cy="23264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EDD4B-1066-49F5-B560-FE154DF33E3B}">
      <dsp:nvSpPr>
        <dsp:cNvPr id="0" name=""/>
        <dsp:cNvSpPr/>
      </dsp:nvSpPr>
      <dsp:spPr>
        <a:xfrm>
          <a:off x="7850916" y="1146770"/>
          <a:ext cx="2171696" cy="21713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Mining</a:t>
          </a:r>
        </a:p>
      </dsp:txBody>
      <dsp:txXfrm>
        <a:off x="8161159" y="1457016"/>
        <a:ext cx="1551212" cy="1550822"/>
      </dsp:txXfrm>
    </dsp:sp>
    <dsp:sp modelId="{82225F71-5139-4C08-B133-A36D5D848AB6}">
      <dsp:nvSpPr>
        <dsp:cNvPr id="0" name=""/>
        <dsp:cNvSpPr/>
      </dsp:nvSpPr>
      <dsp:spPr>
        <a:xfrm rot="2700000">
          <a:off x="5358983" y="1069045"/>
          <a:ext cx="2326357" cy="2326357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88AD0-CDA2-4D8F-AC11-66E0DE1B492F}">
      <dsp:nvSpPr>
        <dsp:cNvPr id="0" name=""/>
        <dsp:cNvSpPr/>
      </dsp:nvSpPr>
      <dsp:spPr>
        <a:xfrm>
          <a:off x="5446787" y="1146770"/>
          <a:ext cx="2171696" cy="21713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Reward</a:t>
          </a:r>
        </a:p>
      </dsp:txBody>
      <dsp:txXfrm>
        <a:off x="5757030" y="1457016"/>
        <a:ext cx="1551212" cy="1550822"/>
      </dsp:txXfrm>
    </dsp:sp>
    <dsp:sp modelId="{2FAECE32-AFB1-4F7F-B797-4C818D6F5C02}">
      <dsp:nvSpPr>
        <dsp:cNvPr id="0" name=""/>
        <dsp:cNvSpPr/>
      </dsp:nvSpPr>
      <dsp:spPr>
        <a:xfrm rot="2700000">
          <a:off x="2964829" y="1069045"/>
          <a:ext cx="2326357" cy="2326357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17412B-1D67-4521-AB9B-C572EF3FC6D1}">
      <dsp:nvSpPr>
        <dsp:cNvPr id="0" name=""/>
        <dsp:cNvSpPr/>
      </dsp:nvSpPr>
      <dsp:spPr>
        <a:xfrm>
          <a:off x="3042658" y="1146770"/>
          <a:ext cx="2171696" cy="21713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Use Resources</a:t>
          </a:r>
        </a:p>
      </dsp:txBody>
      <dsp:txXfrm>
        <a:off x="3352900" y="1457016"/>
        <a:ext cx="1551212" cy="1550822"/>
      </dsp:txXfrm>
    </dsp:sp>
    <dsp:sp modelId="{D8D07889-2D95-49CE-B9E2-1E76A1D03224}">
      <dsp:nvSpPr>
        <dsp:cNvPr id="0" name=""/>
        <dsp:cNvSpPr/>
      </dsp:nvSpPr>
      <dsp:spPr>
        <a:xfrm rot="2700000">
          <a:off x="560700" y="1069045"/>
          <a:ext cx="2326357" cy="2326357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73055-B052-4DA8-B393-6B0694EFB9F4}">
      <dsp:nvSpPr>
        <dsp:cNvPr id="0" name=""/>
        <dsp:cNvSpPr/>
      </dsp:nvSpPr>
      <dsp:spPr>
        <a:xfrm>
          <a:off x="638529" y="1146770"/>
          <a:ext cx="2171696" cy="21713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Proof of Work</a:t>
          </a:r>
        </a:p>
      </dsp:txBody>
      <dsp:txXfrm>
        <a:off x="948771" y="1457016"/>
        <a:ext cx="1551212" cy="155082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1BD4F-5D73-4C01-8609-D573B6B7769C}">
      <dsp:nvSpPr>
        <dsp:cNvPr id="0" name=""/>
        <dsp:cNvSpPr/>
      </dsp:nvSpPr>
      <dsp:spPr>
        <a:xfrm>
          <a:off x="1082985" y="1972"/>
          <a:ext cx="1218358" cy="9486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Remember Hashes?</a:t>
          </a:r>
        </a:p>
      </dsp:txBody>
      <dsp:txXfrm>
        <a:off x="1129294" y="48281"/>
        <a:ext cx="1125740" cy="856032"/>
      </dsp:txXfrm>
    </dsp:sp>
    <dsp:sp modelId="{B4221A30-DFB8-4E24-A68F-EDBF934D665E}">
      <dsp:nvSpPr>
        <dsp:cNvPr id="0" name=""/>
        <dsp:cNvSpPr/>
      </dsp:nvSpPr>
      <dsp:spPr>
        <a:xfrm>
          <a:off x="1082985" y="998055"/>
          <a:ext cx="1218358" cy="948650"/>
        </a:xfrm>
        <a:prstGeom prst="roundRect">
          <a:avLst/>
        </a:prstGeom>
        <a:solidFill>
          <a:schemeClr val="accent3">
            <a:hueOff val="-873049"/>
            <a:satOff val="-957"/>
            <a:lumOff val="-65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Transaction message </a:t>
          </a:r>
        </a:p>
      </dsp:txBody>
      <dsp:txXfrm>
        <a:off x="1129294" y="1044364"/>
        <a:ext cx="1125740" cy="856032"/>
      </dsp:txXfrm>
    </dsp:sp>
    <dsp:sp modelId="{4B58E6B5-8C55-4368-B30E-3F767C4F5BE3}">
      <dsp:nvSpPr>
        <dsp:cNvPr id="0" name=""/>
        <dsp:cNvSpPr/>
      </dsp:nvSpPr>
      <dsp:spPr>
        <a:xfrm>
          <a:off x="1082985" y="1994138"/>
          <a:ext cx="1218358" cy="948650"/>
        </a:xfrm>
        <a:prstGeom prst="roundRect">
          <a:avLst/>
        </a:prstGeom>
        <a:solidFill>
          <a:schemeClr val="accent3">
            <a:hueOff val="-1746098"/>
            <a:satOff val="-1913"/>
            <a:lumOff val="-1307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Do SHA256 algorithm twice</a:t>
          </a:r>
        </a:p>
      </dsp:txBody>
      <dsp:txXfrm>
        <a:off x="1129294" y="2040447"/>
        <a:ext cx="1125740" cy="856032"/>
      </dsp:txXfrm>
    </dsp:sp>
    <dsp:sp modelId="{10C253E4-02DE-4B09-816E-A5B7F94E7C16}">
      <dsp:nvSpPr>
        <dsp:cNvPr id="0" name=""/>
        <dsp:cNvSpPr/>
      </dsp:nvSpPr>
      <dsp:spPr>
        <a:xfrm>
          <a:off x="1082985" y="2990221"/>
          <a:ext cx="1218358" cy="948650"/>
        </a:xfrm>
        <a:prstGeom prst="roundRect">
          <a:avLst/>
        </a:prstGeom>
        <a:solidFill>
          <a:schemeClr val="accent3">
            <a:hueOff val="-2619147"/>
            <a:satOff val="-2870"/>
            <a:lumOff val="-196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Reverse</a:t>
          </a:r>
        </a:p>
      </dsp:txBody>
      <dsp:txXfrm>
        <a:off x="1129294" y="3036530"/>
        <a:ext cx="1125740" cy="85603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B7127-5363-4C63-9522-5DFE5CB76C79}">
      <dsp:nvSpPr>
        <dsp:cNvPr id="0" name=""/>
        <dsp:cNvSpPr/>
      </dsp:nvSpPr>
      <dsp:spPr>
        <a:xfrm>
          <a:off x="3918230" y="193"/>
          <a:ext cx="4408009" cy="582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Winner must</a:t>
          </a:r>
          <a:r>
            <a:rPr lang="en-US" sz="1700" kern="1200" baseline="0" dirty="0"/>
            <a:t> create a hash value that is equal or less than a provided hash value</a:t>
          </a:r>
          <a:endParaRPr lang="en-US" sz="1700" kern="1200" dirty="0"/>
        </a:p>
      </dsp:txBody>
      <dsp:txXfrm>
        <a:off x="3946684" y="28647"/>
        <a:ext cx="4351101" cy="525972"/>
      </dsp:txXfrm>
    </dsp:sp>
    <dsp:sp modelId="{EBC191CA-0BAC-7B46-B94D-79232E9D441C}">
      <dsp:nvSpPr>
        <dsp:cNvPr id="0" name=""/>
        <dsp:cNvSpPr/>
      </dsp:nvSpPr>
      <dsp:spPr>
        <a:xfrm>
          <a:off x="3918230" y="612217"/>
          <a:ext cx="4408009" cy="582880"/>
        </a:xfrm>
        <a:prstGeom prst="roundRect">
          <a:avLst/>
        </a:prstGeom>
        <a:solidFill>
          <a:schemeClr val="accent2">
            <a:hueOff val="-1085442"/>
            <a:satOff val="2404"/>
            <a:lumOff val="3305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Merkle</a:t>
          </a:r>
          <a:r>
            <a:rPr lang="en-US" sz="1700" kern="1200" dirty="0"/>
            <a:t> Tree is used to validate all transactions in the block</a:t>
          </a:r>
        </a:p>
      </dsp:txBody>
      <dsp:txXfrm>
        <a:off x="3946684" y="640671"/>
        <a:ext cx="4351101" cy="525972"/>
      </dsp:txXfrm>
    </dsp:sp>
    <dsp:sp modelId="{FFD065FC-03A5-4CCE-8072-AB3E20A5D4E5}">
      <dsp:nvSpPr>
        <dsp:cNvPr id="0" name=""/>
        <dsp:cNvSpPr/>
      </dsp:nvSpPr>
      <dsp:spPr>
        <a:xfrm>
          <a:off x="3918230" y="1224242"/>
          <a:ext cx="4408009" cy="582880"/>
        </a:xfrm>
        <a:prstGeom prst="roundRect">
          <a:avLst/>
        </a:prstGeom>
        <a:solidFill>
          <a:schemeClr val="accent2">
            <a:hueOff val="-2170884"/>
            <a:satOff val="4808"/>
            <a:lumOff val="6611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TX hash + Nonce is hashed with SHA256</a:t>
          </a:r>
        </a:p>
      </dsp:txBody>
      <dsp:txXfrm>
        <a:off x="3946684" y="1252696"/>
        <a:ext cx="4351101" cy="525972"/>
      </dsp:txXfrm>
    </dsp:sp>
    <dsp:sp modelId="{28A08883-80A3-4EFE-B226-BF4040238BB3}">
      <dsp:nvSpPr>
        <dsp:cNvPr id="0" name=""/>
        <dsp:cNvSpPr/>
      </dsp:nvSpPr>
      <dsp:spPr>
        <a:xfrm>
          <a:off x="3918230" y="1836267"/>
          <a:ext cx="4408009" cy="582880"/>
        </a:xfrm>
        <a:prstGeom prst="roundRect">
          <a:avLst/>
        </a:prstGeom>
        <a:solidFill>
          <a:schemeClr val="accent2">
            <a:hueOff val="-3256326"/>
            <a:satOff val="7212"/>
            <a:lumOff val="991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Nonce is a random value that changes with each hash</a:t>
          </a:r>
        </a:p>
      </dsp:txBody>
      <dsp:txXfrm>
        <a:off x="3946684" y="1864721"/>
        <a:ext cx="4351101" cy="525972"/>
      </dsp:txXfrm>
    </dsp:sp>
    <dsp:sp modelId="{D87C9085-BCFC-2942-A507-10FD54AC8D9F}">
      <dsp:nvSpPr>
        <dsp:cNvPr id="0" name=""/>
        <dsp:cNvSpPr/>
      </dsp:nvSpPr>
      <dsp:spPr>
        <a:xfrm>
          <a:off x="3918230" y="2448292"/>
          <a:ext cx="4408009" cy="582880"/>
        </a:xfrm>
        <a:prstGeom prst="roundRect">
          <a:avLst/>
        </a:prstGeom>
        <a:solidFill>
          <a:schemeClr val="accent2">
            <a:hueOff val="-4341768"/>
            <a:satOff val="9615"/>
            <a:lumOff val="13221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Without the nonce, SHA256 result is always the same</a:t>
          </a:r>
        </a:p>
      </dsp:txBody>
      <dsp:txXfrm>
        <a:off x="3946684" y="2476746"/>
        <a:ext cx="4351101" cy="525972"/>
      </dsp:txXfrm>
    </dsp:sp>
    <dsp:sp modelId="{506A220E-C616-D64F-B919-209CC9060C8C}">
      <dsp:nvSpPr>
        <dsp:cNvPr id="0" name=""/>
        <dsp:cNvSpPr/>
      </dsp:nvSpPr>
      <dsp:spPr>
        <a:xfrm>
          <a:off x="3918230" y="3060317"/>
          <a:ext cx="4408009" cy="582880"/>
        </a:xfrm>
        <a:prstGeom prst="roundRect">
          <a:avLst/>
        </a:prstGeom>
        <a:solidFill>
          <a:schemeClr val="accent2">
            <a:hueOff val="-5427210"/>
            <a:satOff val="12019"/>
            <a:lumOff val="1652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OVER AND OVER (0 – 2^23 times)</a:t>
          </a:r>
        </a:p>
      </dsp:txBody>
      <dsp:txXfrm>
        <a:off x="3946684" y="3088771"/>
        <a:ext cx="4351101" cy="525972"/>
      </dsp:txXfrm>
    </dsp:sp>
    <dsp:sp modelId="{26B90396-8DB1-4D12-AA47-ECD394370603}">
      <dsp:nvSpPr>
        <dsp:cNvPr id="0" name=""/>
        <dsp:cNvSpPr/>
      </dsp:nvSpPr>
      <dsp:spPr>
        <a:xfrm>
          <a:off x="3918230" y="3672342"/>
          <a:ext cx="4408009" cy="582880"/>
        </a:xfrm>
        <a:prstGeom prst="roundRect">
          <a:avLst/>
        </a:prstGeom>
        <a:solidFill>
          <a:schemeClr val="accent2">
            <a:hueOff val="-6512652"/>
            <a:satOff val="14423"/>
            <a:lumOff val="19832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Winner adds the</a:t>
          </a:r>
          <a:r>
            <a:rPr lang="en-US" sz="1700" kern="1200" baseline="0" dirty="0"/>
            <a:t> next block</a:t>
          </a:r>
          <a:endParaRPr lang="en-US" sz="1700" kern="1200" dirty="0"/>
        </a:p>
      </dsp:txBody>
      <dsp:txXfrm>
        <a:off x="3946684" y="3700796"/>
        <a:ext cx="4351101" cy="525972"/>
      </dsp:txXfrm>
    </dsp:sp>
    <dsp:sp modelId="{D067282A-5F23-43CA-9736-2351F63E719C}">
      <dsp:nvSpPr>
        <dsp:cNvPr id="0" name=""/>
        <dsp:cNvSpPr/>
      </dsp:nvSpPr>
      <dsp:spPr>
        <a:xfrm>
          <a:off x="3918230" y="4284367"/>
          <a:ext cx="4408009" cy="582880"/>
        </a:xfrm>
        <a:prstGeom prst="roundRect">
          <a:avLst/>
        </a:prstGeom>
        <a:solidFill>
          <a:schemeClr val="accent2">
            <a:hueOff val="-7598094"/>
            <a:satOff val="16827"/>
            <a:lumOff val="23137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What's the reward?</a:t>
          </a:r>
        </a:p>
      </dsp:txBody>
      <dsp:txXfrm>
        <a:off x="3946684" y="4312821"/>
        <a:ext cx="4351101" cy="52597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CD1B4A-3002-449A-9C08-819C00226F41}">
      <dsp:nvSpPr>
        <dsp:cNvPr id="0" name=""/>
        <dsp:cNvSpPr/>
      </dsp:nvSpPr>
      <dsp:spPr>
        <a:xfrm>
          <a:off x="2982" y="259257"/>
          <a:ext cx="2365833" cy="14195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Consensus.</a:t>
          </a:r>
        </a:p>
      </dsp:txBody>
      <dsp:txXfrm>
        <a:off x="2982" y="259257"/>
        <a:ext cx="2365833" cy="1419500"/>
      </dsp:txXfrm>
    </dsp:sp>
    <dsp:sp modelId="{47569387-61FA-47FA-855F-74E6B9734781}">
      <dsp:nvSpPr>
        <dsp:cNvPr id="0" name=""/>
        <dsp:cNvSpPr/>
      </dsp:nvSpPr>
      <dsp:spPr>
        <a:xfrm>
          <a:off x="2605399" y="259257"/>
          <a:ext cx="2365833" cy="14195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Remember Merkle Tree Hashing?</a:t>
          </a:r>
        </a:p>
      </dsp:txBody>
      <dsp:txXfrm>
        <a:off x="2605399" y="259257"/>
        <a:ext cx="2365833" cy="1419500"/>
      </dsp:txXfrm>
    </dsp:sp>
    <dsp:sp modelId="{119C7F6D-396C-4386-B051-C6EAB8D376E6}">
      <dsp:nvSpPr>
        <dsp:cNvPr id="0" name=""/>
        <dsp:cNvSpPr/>
      </dsp:nvSpPr>
      <dsp:spPr>
        <a:xfrm>
          <a:off x="5207816" y="259257"/>
          <a:ext cx="2365833" cy="14195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Validation is done by verifying the new block</a:t>
          </a:r>
        </a:p>
      </dsp:txBody>
      <dsp:txXfrm>
        <a:off x="5207816" y="259257"/>
        <a:ext cx="2365833" cy="1419500"/>
      </dsp:txXfrm>
    </dsp:sp>
    <dsp:sp modelId="{DA11E22B-3EDE-4BA8-89F6-3298F4EAC476}">
      <dsp:nvSpPr>
        <dsp:cNvPr id="0" name=""/>
        <dsp:cNvSpPr/>
      </dsp:nvSpPr>
      <dsp:spPr>
        <a:xfrm>
          <a:off x="7810233" y="259257"/>
          <a:ext cx="2365833" cy="14195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Start with new block</a:t>
          </a:r>
        </a:p>
      </dsp:txBody>
      <dsp:txXfrm>
        <a:off x="7810233" y="259257"/>
        <a:ext cx="2365833" cy="1419500"/>
      </dsp:txXfrm>
    </dsp:sp>
    <dsp:sp modelId="{22088A28-8479-40BB-8B3F-241842251EF1}">
      <dsp:nvSpPr>
        <dsp:cNvPr id="0" name=""/>
        <dsp:cNvSpPr/>
      </dsp:nvSpPr>
      <dsp:spPr>
        <a:xfrm>
          <a:off x="1304190" y="1915341"/>
          <a:ext cx="2365833" cy="14195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Validate the hash in the previous header</a:t>
          </a:r>
        </a:p>
      </dsp:txBody>
      <dsp:txXfrm>
        <a:off x="1304190" y="1915341"/>
        <a:ext cx="2365833" cy="1419500"/>
      </dsp:txXfrm>
    </dsp:sp>
    <dsp:sp modelId="{B5A7FA02-D9BC-4801-AD69-B37AEFAC3452}">
      <dsp:nvSpPr>
        <dsp:cNvPr id="0" name=""/>
        <dsp:cNvSpPr/>
      </dsp:nvSpPr>
      <dsp:spPr>
        <a:xfrm>
          <a:off x="3906608" y="1915341"/>
          <a:ext cx="2365833" cy="14195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Each node header is changed</a:t>
          </a:r>
        </a:p>
      </dsp:txBody>
      <dsp:txXfrm>
        <a:off x="3906608" y="1915341"/>
        <a:ext cx="2365833" cy="1419500"/>
      </dsp:txXfrm>
    </dsp:sp>
    <dsp:sp modelId="{8E480199-31DA-4785-8DAD-980F59B3DD5B}">
      <dsp:nvSpPr>
        <dsp:cNvPr id="0" name=""/>
        <dsp:cNvSpPr/>
      </dsp:nvSpPr>
      <dsp:spPr>
        <a:xfrm>
          <a:off x="6509025" y="1915341"/>
          <a:ext cx="2365833" cy="14195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Full validation complete at genesis block</a:t>
          </a:r>
        </a:p>
      </dsp:txBody>
      <dsp:txXfrm>
        <a:off x="6509025" y="1915341"/>
        <a:ext cx="2365833" cy="14195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1F03E-24A3-B342-9B19-04F543018A97}">
      <dsp:nvSpPr>
        <dsp:cNvPr id="0" name=""/>
        <dsp:cNvSpPr/>
      </dsp:nvSpPr>
      <dsp:spPr>
        <a:xfrm>
          <a:off x="0" y="0"/>
          <a:ext cx="1015998" cy="1015998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D8D06A-5474-FB43-98C2-AAB57B22AED7}">
      <dsp:nvSpPr>
        <dsp:cNvPr id="0" name=""/>
        <dsp:cNvSpPr/>
      </dsp:nvSpPr>
      <dsp:spPr>
        <a:xfrm>
          <a:off x="507999" y="0"/>
          <a:ext cx="3658990" cy="10159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/>
            <a:t>Symmetric</a:t>
          </a:r>
          <a:endParaRPr lang="en-US" sz="3900" kern="1200"/>
        </a:p>
      </dsp:txBody>
      <dsp:txXfrm>
        <a:off x="507999" y="0"/>
        <a:ext cx="3658990" cy="101599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CC5B6-F917-E24F-A2EB-58EC8F30E803}">
      <dsp:nvSpPr>
        <dsp:cNvPr id="0" name=""/>
        <dsp:cNvSpPr/>
      </dsp:nvSpPr>
      <dsp:spPr>
        <a:xfrm>
          <a:off x="0" y="0"/>
          <a:ext cx="1015998" cy="1015998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3690AE-24B5-314F-8465-716DA05E94B1}">
      <dsp:nvSpPr>
        <dsp:cNvPr id="0" name=""/>
        <dsp:cNvSpPr/>
      </dsp:nvSpPr>
      <dsp:spPr>
        <a:xfrm>
          <a:off x="507999" y="0"/>
          <a:ext cx="3658990" cy="10159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/>
            <a:t>Symmetric</a:t>
          </a:r>
          <a:endParaRPr lang="en-US" sz="3900" kern="1200"/>
        </a:p>
      </dsp:txBody>
      <dsp:txXfrm>
        <a:off x="507999" y="0"/>
        <a:ext cx="3658990" cy="101599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8B9845-2B0D-314C-8D9C-C0F5A5A41F7C}">
      <dsp:nvSpPr>
        <dsp:cNvPr id="0" name=""/>
        <dsp:cNvSpPr/>
      </dsp:nvSpPr>
      <dsp:spPr>
        <a:xfrm>
          <a:off x="889" y="160502"/>
          <a:ext cx="3235974" cy="1617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s-IS" sz="4700" kern="1200"/>
            <a:t>SHA256</a:t>
          </a:r>
        </a:p>
      </dsp:txBody>
      <dsp:txXfrm>
        <a:off x="48278" y="207891"/>
        <a:ext cx="3141196" cy="1523209"/>
      </dsp:txXfrm>
    </dsp:sp>
    <dsp:sp modelId="{543436FE-D724-6E4B-8599-57AD999F1871}">
      <dsp:nvSpPr>
        <dsp:cNvPr id="0" name=""/>
        <dsp:cNvSpPr/>
      </dsp:nvSpPr>
      <dsp:spPr>
        <a:xfrm>
          <a:off x="4045857" y="160502"/>
          <a:ext cx="3235974" cy="1617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RIPEMD160</a:t>
          </a:r>
        </a:p>
      </dsp:txBody>
      <dsp:txXfrm>
        <a:off x="4093246" y="207891"/>
        <a:ext cx="3141196" cy="152320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B11B51-1DC2-264D-8DA4-5FB5FEA4D13F}">
      <dsp:nvSpPr>
        <dsp:cNvPr id="0" name=""/>
        <dsp:cNvSpPr/>
      </dsp:nvSpPr>
      <dsp:spPr>
        <a:xfrm>
          <a:off x="0" y="0"/>
          <a:ext cx="1015998" cy="1015998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62CEE9-23C9-CE4F-8CCC-4B5362DAE187}">
      <dsp:nvSpPr>
        <dsp:cNvPr id="0" name=""/>
        <dsp:cNvSpPr/>
      </dsp:nvSpPr>
      <dsp:spPr>
        <a:xfrm>
          <a:off x="507999" y="0"/>
          <a:ext cx="3658990" cy="10159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/>
            <a:t>Symmetric</a:t>
          </a:r>
          <a:endParaRPr lang="en-US" sz="3900" kern="1200"/>
        </a:p>
      </dsp:txBody>
      <dsp:txXfrm>
        <a:off x="507999" y="0"/>
        <a:ext cx="3658990" cy="101599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BD001-588E-7847-AEF2-CEE3D4CB1440}">
      <dsp:nvSpPr>
        <dsp:cNvPr id="0" name=""/>
        <dsp:cNvSpPr/>
      </dsp:nvSpPr>
      <dsp:spPr>
        <a:xfrm>
          <a:off x="0" y="0"/>
          <a:ext cx="923330" cy="92333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BA45EC-3D1C-B142-A517-59906433858E}">
      <dsp:nvSpPr>
        <dsp:cNvPr id="0" name=""/>
        <dsp:cNvSpPr/>
      </dsp:nvSpPr>
      <dsp:spPr>
        <a:xfrm>
          <a:off x="461665" y="0"/>
          <a:ext cx="3744936" cy="9233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Asymmetric</a:t>
          </a:r>
          <a:endParaRPr lang="en-US" sz="3600" kern="1200"/>
        </a:p>
      </dsp:txBody>
      <dsp:txXfrm>
        <a:off x="461665" y="0"/>
        <a:ext cx="3744936" cy="92333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516F2-C145-4C41-B0C0-3F428AD55665}">
      <dsp:nvSpPr>
        <dsp:cNvPr id="0" name=""/>
        <dsp:cNvSpPr/>
      </dsp:nvSpPr>
      <dsp:spPr>
        <a:xfrm>
          <a:off x="0" y="0"/>
          <a:ext cx="1015998" cy="1015998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6A6231-8834-4F43-83A2-03F4AAFF1E05}">
      <dsp:nvSpPr>
        <dsp:cNvPr id="0" name=""/>
        <dsp:cNvSpPr/>
      </dsp:nvSpPr>
      <dsp:spPr>
        <a:xfrm>
          <a:off x="507999" y="0"/>
          <a:ext cx="3658990" cy="10159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/>
            <a:t>Symmetric</a:t>
          </a:r>
          <a:endParaRPr lang="en-US" sz="3900" kern="1200"/>
        </a:p>
      </dsp:txBody>
      <dsp:txXfrm>
        <a:off x="507999" y="0"/>
        <a:ext cx="3658990" cy="10159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57A16-CA7D-A64A-98FF-77BAF18E4AD3}">
      <dsp:nvSpPr>
        <dsp:cNvPr id="0" name=""/>
        <dsp:cNvSpPr/>
      </dsp:nvSpPr>
      <dsp:spPr>
        <a:xfrm>
          <a:off x="0" y="134065"/>
          <a:ext cx="1249279" cy="655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COIN</a:t>
          </a:r>
        </a:p>
      </dsp:txBody>
      <dsp:txXfrm>
        <a:off x="31984" y="166049"/>
        <a:ext cx="1185311" cy="591232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D781EF-0283-6F43-A9EE-FD1D580D4947}">
      <dsp:nvSpPr>
        <dsp:cNvPr id="0" name=""/>
        <dsp:cNvSpPr/>
      </dsp:nvSpPr>
      <dsp:spPr>
        <a:xfrm>
          <a:off x="0" y="0"/>
          <a:ext cx="923330" cy="92333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23D4EF-358E-224F-982F-A6266B4CB493}">
      <dsp:nvSpPr>
        <dsp:cNvPr id="0" name=""/>
        <dsp:cNvSpPr/>
      </dsp:nvSpPr>
      <dsp:spPr>
        <a:xfrm>
          <a:off x="461665" y="0"/>
          <a:ext cx="3744936" cy="9233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Asymmetric</a:t>
          </a:r>
          <a:endParaRPr lang="en-US" sz="3600" kern="1200"/>
        </a:p>
      </dsp:txBody>
      <dsp:txXfrm>
        <a:off x="461665" y="0"/>
        <a:ext cx="3744936" cy="92333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F381F-A067-8244-BD0D-B48AE2CCC5CB}">
      <dsp:nvSpPr>
        <dsp:cNvPr id="0" name=""/>
        <dsp:cNvSpPr/>
      </dsp:nvSpPr>
      <dsp:spPr>
        <a:xfrm>
          <a:off x="574154" y="284"/>
          <a:ext cx="2393464" cy="11967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ECDSA secp256k1</a:t>
          </a:r>
        </a:p>
      </dsp:txBody>
      <dsp:txXfrm>
        <a:off x="609205" y="35335"/>
        <a:ext cx="2323362" cy="112663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23012F-3FAF-984F-8DF8-82697E200CA0}">
      <dsp:nvSpPr>
        <dsp:cNvPr id="0" name=""/>
        <dsp:cNvSpPr/>
      </dsp:nvSpPr>
      <dsp:spPr>
        <a:xfrm>
          <a:off x="0" y="0"/>
          <a:ext cx="1015998" cy="1015998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8B35F4-55D7-6645-8F48-9FA5F6A512CC}">
      <dsp:nvSpPr>
        <dsp:cNvPr id="0" name=""/>
        <dsp:cNvSpPr/>
      </dsp:nvSpPr>
      <dsp:spPr>
        <a:xfrm>
          <a:off x="507999" y="0"/>
          <a:ext cx="3658990" cy="10159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/>
            <a:t>Symmetric</a:t>
          </a:r>
          <a:endParaRPr lang="en-US" sz="3900" kern="1200"/>
        </a:p>
      </dsp:txBody>
      <dsp:txXfrm>
        <a:off x="507999" y="0"/>
        <a:ext cx="3658990" cy="1015998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709499-FB9C-7740-9DD1-AF1490870362}">
      <dsp:nvSpPr>
        <dsp:cNvPr id="0" name=""/>
        <dsp:cNvSpPr/>
      </dsp:nvSpPr>
      <dsp:spPr>
        <a:xfrm>
          <a:off x="0" y="0"/>
          <a:ext cx="923330" cy="92333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AADE44-F8D0-4248-9439-F8A0E580E866}">
      <dsp:nvSpPr>
        <dsp:cNvPr id="0" name=""/>
        <dsp:cNvSpPr/>
      </dsp:nvSpPr>
      <dsp:spPr>
        <a:xfrm>
          <a:off x="461665" y="0"/>
          <a:ext cx="3744936" cy="9233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Asymmetric</a:t>
          </a:r>
          <a:endParaRPr lang="en-US" sz="3600" kern="1200"/>
        </a:p>
      </dsp:txBody>
      <dsp:txXfrm>
        <a:off x="461665" y="0"/>
        <a:ext cx="3744936" cy="92333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D357A-75DF-084B-9B52-C715CC04350E}">
      <dsp:nvSpPr>
        <dsp:cNvPr id="0" name=""/>
        <dsp:cNvSpPr/>
      </dsp:nvSpPr>
      <dsp:spPr>
        <a:xfrm>
          <a:off x="0" y="0"/>
          <a:ext cx="1492132" cy="1492132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738ED1-4A94-9C4C-9067-0E1D78E1DEE1}">
      <dsp:nvSpPr>
        <dsp:cNvPr id="0" name=""/>
        <dsp:cNvSpPr/>
      </dsp:nvSpPr>
      <dsp:spPr>
        <a:xfrm>
          <a:off x="746065" y="0"/>
          <a:ext cx="9432256" cy="14921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baseline="0"/>
            <a:t>Quantum cryptanalysis</a:t>
          </a:r>
          <a:endParaRPr lang="en-US" sz="6500" kern="1200"/>
        </a:p>
      </dsp:txBody>
      <dsp:txXfrm>
        <a:off x="746065" y="0"/>
        <a:ext cx="9432256" cy="149213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40096-B668-5543-A4DA-A526692975CF}">
      <dsp:nvSpPr>
        <dsp:cNvPr id="0" name=""/>
        <dsp:cNvSpPr/>
      </dsp:nvSpPr>
      <dsp:spPr>
        <a:xfrm>
          <a:off x="0" y="0"/>
          <a:ext cx="1015998" cy="1015998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002BE8-A158-384D-9B09-936C9230A6B8}">
      <dsp:nvSpPr>
        <dsp:cNvPr id="0" name=""/>
        <dsp:cNvSpPr/>
      </dsp:nvSpPr>
      <dsp:spPr>
        <a:xfrm>
          <a:off x="507999" y="0"/>
          <a:ext cx="3658990" cy="10159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 dirty="0"/>
            <a:t>Symmetric</a:t>
          </a:r>
          <a:endParaRPr lang="en-US" sz="3900" kern="1200" dirty="0"/>
        </a:p>
      </dsp:txBody>
      <dsp:txXfrm>
        <a:off x="507999" y="0"/>
        <a:ext cx="3658990" cy="1015998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E1D1E2-9C0B-BC40-BB2B-73C753DEA3D5}">
      <dsp:nvSpPr>
        <dsp:cNvPr id="0" name=""/>
        <dsp:cNvSpPr/>
      </dsp:nvSpPr>
      <dsp:spPr>
        <a:xfrm>
          <a:off x="0" y="0"/>
          <a:ext cx="923330" cy="92333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84DDCE-DBF5-1847-B4D9-39A890A76CAD}">
      <dsp:nvSpPr>
        <dsp:cNvPr id="0" name=""/>
        <dsp:cNvSpPr/>
      </dsp:nvSpPr>
      <dsp:spPr>
        <a:xfrm>
          <a:off x="461665" y="0"/>
          <a:ext cx="3744936" cy="9233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Asymmetric</a:t>
          </a:r>
          <a:endParaRPr lang="en-US" sz="3600" kern="1200"/>
        </a:p>
      </dsp:txBody>
      <dsp:txXfrm>
        <a:off x="461665" y="0"/>
        <a:ext cx="3744936" cy="923330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08ACBD-2A80-4640-A4C2-36A354B546B1}">
      <dsp:nvSpPr>
        <dsp:cNvPr id="0" name=""/>
        <dsp:cNvSpPr/>
      </dsp:nvSpPr>
      <dsp:spPr>
        <a:xfrm>
          <a:off x="0" y="0"/>
          <a:ext cx="1015998" cy="1015998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4EB40E-2559-4342-A4B3-758E521030C1}">
      <dsp:nvSpPr>
        <dsp:cNvPr id="0" name=""/>
        <dsp:cNvSpPr/>
      </dsp:nvSpPr>
      <dsp:spPr>
        <a:xfrm>
          <a:off x="507999" y="0"/>
          <a:ext cx="3658990" cy="10159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/>
            <a:t>Symmetric</a:t>
          </a:r>
          <a:endParaRPr lang="en-US" sz="3900" kern="1200"/>
        </a:p>
      </dsp:txBody>
      <dsp:txXfrm>
        <a:off x="507999" y="0"/>
        <a:ext cx="3658990" cy="1015998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0D299-CA59-BD4B-8806-F6DA64DFFAD8}">
      <dsp:nvSpPr>
        <dsp:cNvPr id="0" name=""/>
        <dsp:cNvSpPr/>
      </dsp:nvSpPr>
      <dsp:spPr>
        <a:xfrm>
          <a:off x="0" y="0"/>
          <a:ext cx="923330" cy="92333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4B3B24-7888-E54B-B4EF-A1966699588F}">
      <dsp:nvSpPr>
        <dsp:cNvPr id="0" name=""/>
        <dsp:cNvSpPr/>
      </dsp:nvSpPr>
      <dsp:spPr>
        <a:xfrm>
          <a:off x="461665" y="0"/>
          <a:ext cx="3744936" cy="9233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Asymmetric</a:t>
          </a:r>
          <a:endParaRPr lang="en-US" sz="3600" kern="1200"/>
        </a:p>
      </dsp:txBody>
      <dsp:txXfrm>
        <a:off x="461665" y="0"/>
        <a:ext cx="3744936" cy="92333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7BE3-801A-E24B-919F-9877058122A5}">
      <dsp:nvSpPr>
        <dsp:cNvPr id="0" name=""/>
        <dsp:cNvSpPr/>
      </dsp:nvSpPr>
      <dsp:spPr>
        <a:xfrm>
          <a:off x="1550" y="0"/>
          <a:ext cx="3171419" cy="52322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Grover’s Algorithm</a:t>
          </a:r>
        </a:p>
      </dsp:txBody>
      <dsp:txXfrm>
        <a:off x="263160" y="0"/>
        <a:ext cx="2648199" cy="5232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C249AB-F115-497F-973B-03F1A9C3A692}">
      <dsp:nvSpPr>
        <dsp:cNvPr id="0" name=""/>
        <dsp:cNvSpPr/>
      </dsp:nvSpPr>
      <dsp:spPr>
        <a:xfrm>
          <a:off x="1579524" y="229818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0279A-6164-4DBB-B28C-0033A75AFB45}">
      <dsp:nvSpPr>
        <dsp:cNvPr id="0" name=""/>
        <dsp:cNvSpPr/>
      </dsp:nvSpPr>
      <dsp:spPr>
        <a:xfrm>
          <a:off x="391524" y="264428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Public Key Infrastructure </a:t>
          </a:r>
        </a:p>
      </dsp:txBody>
      <dsp:txXfrm>
        <a:off x="391524" y="2644281"/>
        <a:ext cx="4320000" cy="720000"/>
      </dsp:txXfrm>
    </dsp:sp>
    <dsp:sp modelId="{4EC4AE82-F16D-492C-ACB2-1F94102FE406}">
      <dsp:nvSpPr>
        <dsp:cNvPr id="0" name=""/>
        <dsp:cNvSpPr/>
      </dsp:nvSpPr>
      <dsp:spPr>
        <a:xfrm>
          <a:off x="6655525" y="229818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8163B-8EB0-4C38-94DD-92022EFEEE25}">
      <dsp:nvSpPr>
        <dsp:cNvPr id="0" name=""/>
        <dsp:cNvSpPr/>
      </dsp:nvSpPr>
      <dsp:spPr>
        <a:xfrm>
          <a:off x="5467525" y="264428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Merkle Tree Hashing</a:t>
          </a:r>
        </a:p>
      </dsp:txBody>
      <dsp:txXfrm>
        <a:off x="5467525" y="2644281"/>
        <a:ext cx="4320000" cy="720000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BEF0D-5638-4144-A129-7FF34730CF3D}">
      <dsp:nvSpPr>
        <dsp:cNvPr id="0" name=""/>
        <dsp:cNvSpPr/>
      </dsp:nvSpPr>
      <dsp:spPr>
        <a:xfrm>
          <a:off x="1882" y="33887"/>
          <a:ext cx="3170755" cy="45544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Shor Algorithm</a:t>
          </a:r>
        </a:p>
      </dsp:txBody>
      <dsp:txXfrm>
        <a:off x="229604" y="33887"/>
        <a:ext cx="2715311" cy="455444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680D0-20C5-0840-9D07-755DFD577BBD}">
      <dsp:nvSpPr>
        <dsp:cNvPr id="0" name=""/>
        <dsp:cNvSpPr/>
      </dsp:nvSpPr>
      <dsp:spPr>
        <a:xfrm>
          <a:off x="0" y="0"/>
          <a:ext cx="1492132" cy="1492132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74FED0-3E4B-924D-9F82-B95929511121}">
      <dsp:nvSpPr>
        <dsp:cNvPr id="0" name=""/>
        <dsp:cNvSpPr/>
      </dsp:nvSpPr>
      <dsp:spPr>
        <a:xfrm>
          <a:off x="746065" y="0"/>
          <a:ext cx="9432256" cy="14921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baseline="0"/>
            <a:t>Bitcoin core is fluid</a:t>
          </a:r>
          <a:endParaRPr lang="en-US" sz="6500" kern="1200"/>
        </a:p>
      </dsp:txBody>
      <dsp:txXfrm>
        <a:off x="746065" y="0"/>
        <a:ext cx="9432256" cy="1492132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CE4FAE-524B-3542-8874-3B2D26F4970E}">
      <dsp:nvSpPr>
        <dsp:cNvPr id="0" name=""/>
        <dsp:cNvSpPr/>
      </dsp:nvSpPr>
      <dsp:spPr>
        <a:xfrm>
          <a:off x="0" y="541970"/>
          <a:ext cx="11074400" cy="25096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All of these algorithms can be upgraded</a:t>
          </a:r>
        </a:p>
      </dsp:txBody>
      <dsp:txXfrm>
        <a:off x="122511" y="664481"/>
        <a:ext cx="10829378" cy="2264628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EB30A6-09ED-5547-A947-12A45B13C183}">
      <dsp:nvSpPr>
        <dsp:cNvPr id="0" name=""/>
        <dsp:cNvSpPr/>
      </dsp:nvSpPr>
      <dsp:spPr>
        <a:xfrm>
          <a:off x="2127573" y="0"/>
          <a:ext cx="5923903" cy="359410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At the highest risk of being broken</a:t>
          </a:r>
        </a:p>
      </dsp:txBody>
      <dsp:txXfrm>
        <a:off x="2995109" y="526344"/>
        <a:ext cx="4188831" cy="2541412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6BC7C3-73A3-F44D-B4C2-7798C6BE2A33}">
      <dsp:nvSpPr>
        <dsp:cNvPr id="0" name=""/>
        <dsp:cNvSpPr/>
      </dsp:nvSpPr>
      <dsp:spPr>
        <a:xfrm>
          <a:off x="2014125" y="9775"/>
          <a:ext cx="3574548" cy="3574548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At the highest risk of being broken</a:t>
          </a:r>
        </a:p>
      </dsp:txBody>
      <dsp:txXfrm>
        <a:off x="2513274" y="431292"/>
        <a:ext cx="2061000" cy="2731516"/>
      </dsp:txXfrm>
    </dsp:sp>
    <dsp:sp modelId="{66A2538D-B1EC-2B48-9282-4068391244CF}">
      <dsp:nvSpPr>
        <dsp:cNvPr id="0" name=""/>
        <dsp:cNvSpPr/>
      </dsp:nvSpPr>
      <dsp:spPr>
        <a:xfrm>
          <a:off x="4590376" y="9775"/>
          <a:ext cx="3574548" cy="3574548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ECDSA</a:t>
          </a:r>
          <a:r>
            <a:rPr lang="en-US" sz="3300" kern="1200" baseline="0" dirty="0"/>
            <a:t> SECP256K1</a:t>
          </a:r>
          <a:endParaRPr lang="en-US" sz="3300" kern="1200" dirty="0"/>
        </a:p>
      </dsp:txBody>
      <dsp:txXfrm>
        <a:off x="5604775" y="431292"/>
        <a:ext cx="2061000" cy="2731516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AAEA1-44A2-2F42-B5E2-191DE728EC48}">
      <dsp:nvSpPr>
        <dsp:cNvPr id="0" name=""/>
        <dsp:cNvSpPr/>
      </dsp:nvSpPr>
      <dsp:spPr>
        <a:xfrm>
          <a:off x="3449205" y="1061883"/>
          <a:ext cx="6181485" cy="459765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latin typeface="Andale Mono" charset="0"/>
              <a:ea typeface="Andale Mono" charset="0"/>
              <a:cs typeface="Andale Mono" charset="0"/>
            </a:rPr>
            <a:t>Lattice</a:t>
          </a:r>
          <a:r>
            <a:rPr lang="en-US" sz="4700" kern="1200" baseline="0" dirty="0">
              <a:latin typeface="Andale Mono" charset="0"/>
              <a:ea typeface="Andale Mono" charset="0"/>
              <a:cs typeface="Andale Mono" charset="0"/>
            </a:rPr>
            <a:t>-based Cryptography</a:t>
          </a:r>
          <a:endParaRPr lang="en-US" sz="4700" kern="1200" dirty="0">
            <a:latin typeface="Andale Mono" charset="0"/>
            <a:ea typeface="Andale Mono" charset="0"/>
            <a:cs typeface="Andale Mono" charset="0"/>
          </a:endParaRPr>
        </a:p>
      </dsp:txBody>
      <dsp:txXfrm>
        <a:off x="4354463" y="1735193"/>
        <a:ext cx="4370969" cy="3251030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A5EDE5-A92D-7844-8829-2664A4E5DA57}">
      <dsp:nvSpPr>
        <dsp:cNvPr id="0" name=""/>
        <dsp:cNvSpPr/>
      </dsp:nvSpPr>
      <dsp:spPr>
        <a:xfrm>
          <a:off x="1250940" y="965392"/>
          <a:ext cx="5567546" cy="4873391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latin typeface="Andale Mono" charset="0"/>
              <a:ea typeface="Andale Mono" charset="0"/>
              <a:cs typeface="Andale Mono" charset="0"/>
            </a:rPr>
            <a:t>Supersingular</a:t>
          </a:r>
          <a:endParaRPr lang="en-US" sz="3200" kern="1200" dirty="0">
            <a:latin typeface="Andale Mono" charset="0"/>
            <a:ea typeface="Andale Mono" charset="0"/>
            <a:cs typeface="Andale Mono" charset="0"/>
          </a:endParaRPr>
        </a:p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ndale Mono" charset="0"/>
              <a:ea typeface="Andale Mono" charset="0"/>
              <a:cs typeface="Andale Mono" charset="0"/>
            </a:rPr>
            <a:t>Isogeny key</a:t>
          </a:r>
        </a:p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ndale Mono" charset="0"/>
              <a:ea typeface="Andale Mono" charset="0"/>
              <a:cs typeface="Andale Mono" charset="0"/>
            </a:rPr>
            <a:t>exchange</a:t>
          </a:r>
        </a:p>
      </dsp:txBody>
      <dsp:txXfrm>
        <a:off x="2028390" y="1540069"/>
        <a:ext cx="3210116" cy="3724036"/>
      </dsp:txXfrm>
    </dsp:sp>
    <dsp:sp modelId="{D13A1A5A-A0C0-AF49-9145-EBAC7DC5A517}">
      <dsp:nvSpPr>
        <dsp:cNvPr id="0" name=""/>
        <dsp:cNvSpPr/>
      </dsp:nvSpPr>
      <dsp:spPr>
        <a:xfrm>
          <a:off x="5959120" y="870333"/>
          <a:ext cx="5842226" cy="4980749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ndale Mono" charset="0"/>
              <a:ea typeface="Andale Mono" charset="0"/>
              <a:cs typeface="Andale Mono" charset="0"/>
            </a:rPr>
            <a:t>Lattice</a:t>
          </a:r>
          <a:r>
            <a:rPr lang="en-US" sz="3200" kern="1200" baseline="0" dirty="0">
              <a:latin typeface="Andale Mono" charset="0"/>
              <a:ea typeface="Andale Mono" charset="0"/>
              <a:cs typeface="Andale Mono" charset="0"/>
            </a:rPr>
            <a:t>-based Cryptography</a:t>
          </a:r>
          <a:endParaRPr lang="en-US" sz="3200" kern="1200" dirty="0">
            <a:latin typeface="Andale Mono" charset="0"/>
            <a:ea typeface="Andale Mono" charset="0"/>
            <a:cs typeface="Andale Mono" charset="0"/>
          </a:endParaRPr>
        </a:p>
      </dsp:txBody>
      <dsp:txXfrm>
        <a:off x="7617049" y="1457671"/>
        <a:ext cx="3368491" cy="3806074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A5EDE5-A92D-7844-8829-2664A4E5DA57}">
      <dsp:nvSpPr>
        <dsp:cNvPr id="0" name=""/>
        <dsp:cNvSpPr/>
      </dsp:nvSpPr>
      <dsp:spPr>
        <a:xfrm>
          <a:off x="4970977" y="382186"/>
          <a:ext cx="3358799" cy="2940028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Andale Mono" charset="0"/>
              <a:ea typeface="Andale Mono" charset="0"/>
              <a:cs typeface="Andale Mono" charset="0"/>
            </a:rPr>
            <a:t>Supersingular</a:t>
          </a:r>
          <a:endParaRPr lang="en-US" sz="2300" kern="1200" dirty="0">
            <a:latin typeface="Andale Mono" charset="0"/>
            <a:ea typeface="Andale Mono" charset="0"/>
            <a:cs typeface="Andale Mono" charset="0"/>
          </a:endParaRPr>
        </a:p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ndale Mono" charset="0"/>
              <a:ea typeface="Andale Mono" charset="0"/>
              <a:cs typeface="Andale Mono" charset="0"/>
            </a:rPr>
            <a:t>Isogeny key</a:t>
          </a:r>
        </a:p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ndale Mono" charset="0"/>
              <a:ea typeface="Andale Mono" charset="0"/>
              <a:cs typeface="Andale Mono" charset="0"/>
            </a:rPr>
            <a:t>exchange</a:t>
          </a:r>
        </a:p>
      </dsp:txBody>
      <dsp:txXfrm>
        <a:off x="5418817" y="896691"/>
        <a:ext cx="2463119" cy="1323012"/>
      </dsp:txXfrm>
    </dsp:sp>
    <dsp:sp modelId="{D13A1A5A-A0C0-AF49-9145-EBAC7DC5A517}">
      <dsp:nvSpPr>
        <dsp:cNvPr id="0" name=""/>
        <dsp:cNvSpPr/>
      </dsp:nvSpPr>
      <dsp:spPr>
        <a:xfrm>
          <a:off x="6359965" y="2845370"/>
          <a:ext cx="3524509" cy="300479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ndale Mono" charset="0"/>
              <a:ea typeface="Andale Mono" charset="0"/>
              <a:cs typeface="Andale Mono" charset="0"/>
            </a:rPr>
            <a:t>Lattice</a:t>
          </a:r>
          <a:r>
            <a:rPr lang="en-US" sz="2300" kern="1200" baseline="0" dirty="0">
              <a:latin typeface="Andale Mono" charset="0"/>
              <a:ea typeface="Andale Mono" charset="0"/>
              <a:cs typeface="Andale Mono" charset="0"/>
            </a:rPr>
            <a:t>-based Cryptography</a:t>
          </a:r>
          <a:endParaRPr lang="en-US" sz="2300" kern="1200" dirty="0">
            <a:latin typeface="Andale Mono" charset="0"/>
            <a:ea typeface="Andale Mono" charset="0"/>
            <a:cs typeface="Andale Mono" charset="0"/>
          </a:endParaRPr>
        </a:p>
      </dsp:txBody>
      <dsp:txXfrm>
        <a:off x="7437877" y="3621609"/>
        <a:ext cx="2114705" cy="1652637"/>
      </dsp:txXfrm>
    </dsp:sp>
    <dsp:sp modelId="{ADCD1E25-B71D-F140-8BFA-1525B39EF9E1}">
      <dsp:nvSpPr>
        <dsp:cNvPr id="0" name=""/>
        <dsp:cNvSpPr/>
      </dsp:nvSpPr>
      <dsp:spPr>
        <a:xfrm>
          <a:off x="3195421" y="2331343"/>
          <a:ext cx="4032850" cy="403285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McEliece</a:t>
          </a:r>
          <a:endParaRPr lang="en-US" sz="2300" kern="1200" dirty="0"/>
        </a:p>
      </dsp:txBody>
      <dsp:txXfrm>
        <a:off x="3575181" y="3373163"/>
        <a:ext cx="2419710" cy="2218067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CC3121-E947-4F40-9F8D-4AE20A1D00A2}">
      <dsp:nvSpPr>
        <dsp:cNvPr id="0" name=""/>
        <dsp:cNvSpPr/>
      </dsp:nvSpPr>
      <dsp:spPr>
        <a:xfrm>
          <a:off x="1242" y="181987"/>
          <a:ext cx="4361073" cy="2769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30DC7-187E-448A-A9E8-25EB99691112}">
      <dsp:nvSpPr>
        <dsp:cNvPr id="0" name=""/>
        <dsp:cNvSpPr/>
      </dsp:nvSpPr>
      <dsp:spPr>
        <a:xfrm>
          <a:off x="485806" y="642322"/>
          <a:ext cx="4361073" cy="2769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Public key infrastructure adds non repudiation to a transaction</a:t>
          </a:r>
        </a:p>
      </dsp:txBody>
      <dsp:txXfrm>
        <a:off x="566915" y="723431"/>
        <a:ext cx="4198855" cy="2607063"/>
      </dsp:txXfrm>
    </dsp:sp>
    <dsp:sp modelId="{C02BE4B2-EE83-42EE-81AE-B06FC0406113}">
      <dsp:nvSpPr>
        <dsp:cNvPr id="0" name=""/>
        <dsp:cNvSpPr/>
      </dsp:nvSpPr>
      <dsp:spPr>
        <a:xfrm>
          <a:off x="5331442" y="181987"/>
          <a:ext cx="4361073" cy="2769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3B5E5-7D1B-4CF8-843C-BF56BEEA3BB0}">
      <dsp:nvSpPr>
        <dsp:cNvPr id="0" name=""/>
        <dsp:cNvSpPr/>
      </dsp:nvSpPr>
      <dsp:spPr>
        <a:xfrm>
          <a:off x="5816006" y="642322"/>
          <a:ext cx="4361073" cy="2769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Here's the Alice and Bob scenario</a:t>
          </a:r>
        </a:p>
      </dsp:txBody>
      <dsp:txXfrm>
        <a:off x="5897115" y="723431"/>
        <a:ext cx="4198855" cy="2607063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B9FFC-4771-DC4A-9278-68C549DAB254}">
      <dsp:nvSpPr>
        <dsp:cNvPr id="0" name=""/>
        <dsp:cNvSpPr/>
      </dsp:nvSpPr>
      <dsp:spPr>
        <a:xfrm>
          <a:off x="1626818" y="780288"/>
          <a:ext cx="6383850" cy="4638378"/>
        </a:xfrm>
        <a:prstGeom prst="ellipse">
          <a:avLst/>
        </a:prstGeom>
        <a:solidFill>
          <a:schemeClr val="tx2">
            <a:lumMod val="90000"/>
            <a:lumOff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1460" tIns="251460" rIns="251460" bIns="251460" numCol="1" spcCol="1270" anchor="ctr" anchorCtr="0">
          <a:noAutofit/>
        </a:bodyPr>
        <a:lstStyle/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REPLACE PKI</a:t>
          </a:r>
        </a:p>
      </dsp:txBody>
      <dsp:txXfrm>
        <a:off x="2561711" y="1459563"/>
        <a:ext cx="4514064" cy="3279828"/>
      </dsp:txXfrm>
    </dsp:sp>
    <dsp:sp modelId="{637579FE-8209-2643-9EF2-C00317EE1BF4}">
      <dsp:nvSpPr>
        <dsp:cNvPr id="0" name=""/>
        <dsp:cNvSpPr/>
      </dsp:nvSpPr>
      <dsp:spPr>
        <a:xfrm>
          <a:off x="4391645" y="0"/>
          <a:ext cx="516160" cy="51585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C0A838-B9FB-2F46-82A0-2EC7F94B2AB2}">
      <dsp:nvSpPr>
        <dsp:cNvPr id="0" name=""/>
        <dsp:cNvSpPr/>
      </dsp:nvSpPr>
      <dsp:spPr>
        <a:xfrm>
          <a:off x="3170277" y="4505079"/>
          <a:ext cx="373844" cy="37388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8FC289-5F0A-E04E-B28C-6C3CE057C575}">
      <dsp:nvSpPr>
        <dsp:cNvPr id="0" name=""/>
        <dsp:cNvSpPr/>
      </dsp:nvSpPr>
      <dsp:spPr>
        <a:xfrm>
          <a:off x="6681443" y="2093772"/>
          <a:ext cx="373844" cy="37388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8BBFC1-FF45-ED47-8E8C-AD99699F50AA}">
      <dsp:nvSpPr>
        <dsp:cNvPr id="0" name=""/>
        <dsp:cNvSpPr/>
      </dsp:nvSpPr>
      <dsp:spPr>
        <a:xfrm>
          <a:off x="4894529" y="4902809"/>
          <a:ext cx="516160" cy="51585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11AC3E-E613-2B47-B5F8-4810EEBF6484}">
      <dsp:nvSpPr>
        <dsp:cNvPr id="0" name=""/>
        <dsp:cNvSpPr/>
      </dsp:nvSpPr>
      <dsp:spPr>
        <a:xfrm>
          <a:off x="3275952" y="733145"/>
          <a:ext cx="373844" cy="37388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E8EDE3-4D71-A44B-80D1-0B5F4A7AF1EC}">
      <dsp:nvSpPr>
        <dsp:cNvPr id="0" name=""/>
        <dsp:cNvSpPr/>
      </dsp:nvSpPr>
      <dsp:spPr>
        <a:xfrm>
          <a:off x="2098660" y="2871893"/>
          <a:ext cx="373844" cy="37388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B9FFC-4771-DC4A-9278-68C549DAB254}">
      <dsp:nvSpPr>
        <dsp:cNvPr id="0" name=""/>
        <dsp:cNvSpPr/>
      </dsp:nvSpPr>
      <dsp:spPr>
        <a:xfrm>
          <a:off x="2163148" y="780288"/>
          <a:ext cx="6384196" cy="4638378"/>
        </a:xfrm>
        <a:prstGeom prst="ellipse">
          <a:avLst/>
        </a:prstGeom>
        <a:solidFill>
          <a:schemeClr val="tx2">
            <a:lumMod val="90000"/>
            <a:lumOff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1460" tIns="251460" rIns="251460" bIns="251460" numCol="1" spcCol="1270" anchor="ctr" anchorCtr="0">
          <a:noAutofit/>
        </a:bodyPr>
        <a:lstStyle/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600" kern="1200" dirty="0"/>
        </a:p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REPLACE PKI</a:t>
          </a:r>
        </a:p>
      </dsp:txBody>
      <dsp:txXfrm>
        <a:off x="3098092" y="1459563"/>
        <a:ext cx="4514308" cy="3279828"/>
      </dsp:txXfrm>
    </dsp:sp>
    <dsp:sp modelId="{637579FE-8209-2643-9EF2-C00317EE1BF4}">
      <dsp:nvSpPr>
        <dsp:cNvPr id="0" name=""/>
        <dsp:cNvSpPr/>
      </dsp:nvSpPr>
      <dsp:spPr>
        <a:xfrm>
          <a:off x="5682108" y="0"/>
          <a:ext cx="515813" cy="51585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C0A838-B9FB-2F46-82A0-2EC7F94B2AB2}">
      <dsp:nvSpPr>
        <dsp:cNvPr id="0" name=""/>
        <dsp:cNvSpPr/>
      </dsp:nvSpPr>
      <dsp:spPr>
        <a:xfrm>
          <a:off x="4461193" y="4505079"/>
          <a:ext cx="373846" cy="37388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8FC289-5F0A-E04E-B28C-6C3CE057C575}">
      <dsp:nvSpPr>
        <dsp:cNvPr id="0" name=""/>
        <dsp:cNvSpPr/>
      </dsp:nvSpPr>
      <dsp:spPr>
        <a:xfrm>
          <a:off x="7972508" y="2093772"/>
          <a:ext cx="373846" cy="37388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8BBFC1-FF45-ED47-8E8C-AD99699F50AA}">
      <dsp:nvSpPr>
        <dsp:cNvPr id="0" name=""/>
        <dsp:cNvSpPr/>
      </dsp:nvSpPr>
      <dsp:spPr>
        <a:xfrm>
          <a:off x="6185077" y="4902809"/>
          <a:ext cx="515813" cy="51585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11AC3E-E613-2B47-B5F8-4810EEBF6484}">
      <dsp:nvSpPr>
        <dsp:cNvPr id="0" name=""/>
        <dsp:cNvSpPr/>
      </dsp:nvSpPr>
      <dsp:spPr>
        <a:xfrm>
          <a:off x="4566654" y="733145"/>
          <a:ext cx="373846" cy="37388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E8EDE3-4D71-A44B-80D1-0B5F4A7AF1EC}">
      <dsp:nvSpPr>
        <dsp:cNvPr id="0" name=""/>
        <dsp:cNvSpPr/>
      </dsp:nvSpPr>
      <dsp:spPr>
        <a:xfrm>
          <a:off x="3389681" y="2871893"/>
          <a:ext cx="373846" cy="37388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3EE906-A1B0-EC41-B2AE-A960C34182F7}">
      <dsp:nvSpPr>
        <dsp:cNvPr id="0" name=""/>
        <dsp:cNvSpPr/>
      </dsp:nvSpPr>
      <dsp:spPr>
        <a:xfrm>
          <a:off x="-419345" y="0"/>
          <a:ext cx="5896197" cy="2766407"/>
        </a:xfrm>
        <a:prstGeom prst="ellipse">
          <a:avLst/>
        </a:prstGeom>
        <a:solidFill>
          <a:schemeClr val="tx2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NO PUBLIC OR PRIVATE KEYS</a:t>
          </a:r>
        </a:p>
      </dsp:txBody>
      <dsp:txXfrm>
        <a:off x="444133" y="405131"/>
        <a:ext cx="4169241" cy="1956145"/>
      </dsp:txXfrm>
    </dsp:sp>
    <dsp:sp modelId="{1B91795E-105E-0D4A-B358-CCA52EAA0097}">
      <dsp:nvSpPr>
        <dsp:cNvPr id="0" name=""/>
        <dsp:cNvSpPr/>
      </dsp:nvSpPr>
      <dsp:spPr>
        <a:xfrm>
          <a:off x="5160211" y="749401"/>
          <a:ext cx="515813" cy="51585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42D52D-169C-574B-BCF9-EB02CF69FA43}">
      <dsp:nvSpPr>
        <dsp:cNvPr id="0" name=""/>
        <dsp:cNvSpPr/>
      </dsp:nvSpPr>
      <dsp:spPr>
        <a:xfrm>
          <a:off x="1763146" y="3486370"/>
          <a:ext cx="932925" cy="93255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B9FFC-4771-DC4A-9278-68C549DAB254}">
      <dsp:nvSpPr>
        <dsp:cNvPr id="0" name=""/>
        <dsp:cNvSpPr/>
      </dsp:nvSpPr>
      <dsp:spPr>
        <a:xfrm>
          <a:off x="1126160" y="1048335"/>
          <a:ext cx="6015541" cy="4370331"/>
        </a:xfrm>
        <a:prstGeom prst="ellipse">
          <a:avLst/>
        </a:prstGeom>
        <a:solidFill>
          <a:schemeClr val="tx2">
            <a:lumMod val="90000"/>
            <a:lumOff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1460" tIns="251460" rIns="251460" bIns="251460" numCol="1" spcCol="1270" anchor="ctr" anchorCtr="0">
          <a:noAutofit/>
        </a:bodyPr>
        <a:lstStyle/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REPLACE PKI</a:t>
          </a:r>
        </a:p>
      </dsp:txBody>
      <dsp:txXfrm>
        <a:off x="2007116" y="1688355"/>
        <a:ext cx="4253629" cy="3090291"/>
      </dsp:txXfrm>
    </dsp:sp>
    <dsp:sp modelId="{637579FE-8209-2643-9EF2-C00317EE1BF4}">
      <dsp:nvSpPr>
        <dsp:cNvPr id="0" name=""/>
        <dsp:cNvSpPr/>
      </dsp:nvSpPr>
      <dsp:spPr>
        <a:xfrm>
          <a:off x="3731189" y="156569"/>
          <a:ext cx="486054" cy="4860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C0A838-B9FB-2F46-82A0-2EC7F94B2AB2}">
      <dsp:nvSpPr>
        <dsp:cNvPr id="0" name=""/>
        <dsp:cNvSpPr/>
      </dsp:nvSpPr>
      <dsp:spPr>
        <a:xfrm>
          <a:off x="2580264" y="4401305"/>
          <a:ext cx="351942" cy="35228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8FC289-5F0A-E04E-B28C-6C3CE057C575}">
      <dsp:nvSpPr>
        <dsp:cNvPr id="0" name=""/>
        <dsp:cNvSpPr/>
      </dsp:nvSpPr>
      <dsp:spPr>
        <a:xfrm>
          <a:off x="5889173" y="2129345"/>
          <a:ext cx="351942" cy="35228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8BBFC1-FF45-ED47-8E8C-AD99699F50AA}">
      <dsp:nvSpPr>
        <dsp:cNvPr id="0" name=""/>
        <dsp:cNvSpPr/>
      </dsp:nvSpPr>
      <dsp:spPr>
        <a:xfrm>
          <a:off x="4205051" y="4776051"/>
          <a:ext cx="486054" cy="4860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11AC3E-E613-2B47-B5F8-4810EEBF6484}">
      <dsp:nvSpPr>
        <dsp:cNvPr id="0" name=""/>
        <dsp:cNvSpPr/>
      </dsp:nvSpPr>
      <dsp:spPr>
        <a:xfrm>
          <a:off x="2680238" y="847347"/>
          <a:ext cx="351942" cy="35228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E8EDE3-4D71-A44B-80D1-0B5F4A7AF1EC}">
      <dsp:nvSpPr>
        <dsp:cNvPr id="0" name=""/>
        <dsp:cNvSpPr/>
      </dsp:nvSpPr>
      <dsp:spPr>
        <a:xfrm>
          <a:off x="1570766" y="2862499"/>
          <a:ext cx="351942" cy="35228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3EE906-A1B0-EC41-B2AE-A960C34182F7}">
      <dsp:nvSpPr>
        <dsp:cNvPr id="0" name=""/>
        <dsp:cNvSpPr/>
      </dsp:nvSpPr>
      <dsp:spPr>
        <a:xfrm>
          <a:off x="-1953982" y="0"/>
          <a:ext cx="5556348" cy="2606539"/>
        </a:xfrm>
        <a:prstGeom prst="ellipse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NO PUBLIC OR PRIVATE KEYS</a:t>
          </a:r>
        </a:p>
      </dsp:txBody>
      <dsp:txXfrm>
        <a:off x="-1140274" y="381719"/>
        <a:ext cx="3928932" cy="1843101"/>
      </dsp:txXfrm>
    </dsp:sp>
    <dsp:sp modelId="{1B91795E-105E-0D4A-B358-CCA52EAA0097}">
      <dsp:nvSpPr>
        <dsp:cNvPr id="0" name=""/>
        <dsp:cNvSpPr/>
      </dsp:nvSpPr>
      <dsp:spPr>
        <a:xfrm>
          <a:off x="3239445" y="862664"/>
          <a:ext cx="486054" cy="4860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42D52D-169C-574B-BCF9-EB02CF69FA43}">
      <dsp:nvSpPr>
        <dsp:cNvPr id="0" name=""/>
        <dsp:cNvSpPr/>
      </dsp:nvSpPr>
      <dsp:spPr>
        <a:xfrm>
          <a:off x="38638" y="3441466"/>
          <a:ext cx="878636" cy="8786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9EF8D1-0513-BF4D-9BD9-AAF3C254F4CB}">
      <dsp:nvSpPr>
        <dsp:cNvPr id="0" name=""/>
        <dsp:cNvSpPr/>
      </dsp:nvSpPr>
      <dsp:spPr>
        <a:xfrm>
          <a:off x="3742606" y="308714"/>
          <a:ext cx="6403162" cy="1776213"/>
        </a:xfrm>
        <a:prstGeom prst="ellipse">
          <a:avLst/>
        </a:prstGeom>
        <a:solidFill>
          <a:schemeClr val="tx2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NO AUTHENTICATION WITH DIGITAL SIGNATURES</a:t>
          </a:r>
        </a:p>
      </dsp:txBody>
      <dsp:txXfrm>
        <a:off x="4680327" y="568834"/>
        <a:ext cx="4527720" cy="1255973"/>
      </dsp:txXfrm>
    </dsp:sp>
    <dsp:sp modelId="{158FA8B6-E6D3-824E-93FC-FAFFC7624940}">
      <dsp:nvSpPr>
        <dsp:cNvPr id="0" name=""/>
        <dsp:cNvSpPr/>
      </dsp:nvSpPr>
      <dsp:spPr>
        <a:xfrm>
          <a:off x="5263317" y="1535062"/>
          <a:ext cx="486054" cy="4860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B11868-69D8-6540-B580-7A74AF91A2B9}">
      <dsp:nvSpPr>
        <dsp:cNvPr id="0" name=""/>
        <dsp:cNvSpPr/>
      </dsp:nvSpPr>
      <dsp:spPr>
        <a:xfrm>
          <a:off x="-295421" y="4487078"/>
          <a:ext cx="351942" cy="35228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B42CDB-B7BE-564C-88C6-D9A73973E191}">
      <dsp:nvSpPr>
        <dsp:cNvPr id="0" name=""/>
        <dsp:cNvSpPr/>
      </dsp:nvSpPr>
      <dsp:spPr>
        <a:xfrm>
          <a:off x="3214248" y="3985715"/>
          <a:ext cx="351942" cy="35228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2F1BA8-7381-2B44-9DDC-9B92CACC4166}">
      <dsp:nvSpPr>
        <dsp:cNvPr id="0" name=""/>
        <dsp:cNvSpPr/>
      </dsp:nvSpPr>
      <dsp:spPr>
        <a:xfrm>
          <a:off x="3257295" y="0"/>
          <a:ext cx="3664458" cy="35941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HYPERLEDGER</a:t>
          </a:r>
        </a:p>
      </dsp:txBody>
      <dsp:txXfrm>
        <a:off x="3432745" y="175450"/>
        <a:ext cx="3313558" cy="3243200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4A3099-2633-F744-95E2-FB3CE401474E}">
      <dsp:nvSpPr>
        <dsp:cNvPr id="0" name=""/>
        <dsp:cNvSpPr/>
      </dsp:nvSpPr>
      <dsp:spPr>
        <a:xfrm rot="5400000">
          <a:off x="5484114" y="-1460246"/>
          <a:ext cx="2875280" cy="651459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285750" lvl="1" indent="-285750" algn="l" defTabSz="2044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600" kern="1200"/>
            <a:t>LINUX FOUNDATION</a:t>
          </a:r>
        </a:p>
        <a:p>
          <a:pPr marL="285750" lvl="1" indent="-285750" algn="l" defTabSz="2044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600" kern="1200"/>
            <a:t>ENTERPRISE</a:t>
          </a:r>
        </a:p>
        <a:p>
          <a:pPr marL="285750" lvl="1" indent="-285750" algn="l" defTabSz="2044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600" kern="1200"/>
            <a:t>PRIVACY</a:t>
          </a:r>
        </a:p>
      </dsp:txBody>
      <dsp:txXfrm rot="-5400000">
        <a:off x="3664458" y="499770"/>
        <a:ext cx="6374232" cy="2594560"/>
      </dsp:txXfrm>
    </dsp:sp>
    <dsp:sp modelId="{092F1BA8-7381-2B44-9DDC-9B92CACC4166}">
      <dsp:nvSpPr>
        <dsp:cNvPr id="0" name=""/>
        <dsp:cNvSpPr/>
      </dsp:nvSpPr>
      <dsp:spPr>
        <a:xfrm>
          <a:off x="0" y="0"/>
          <a:ext cx="3664458" cy="35941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HYPERLEDGER</a:t>
          </a:r>
        </a:p>
      </dsp:txBody>
      <dsp:txXfrm>
        <a:off x="175450" y="175450"/>
        <a:ext cx="3313558" cy="3243200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4A3099-2633-F744-95E2-FB3CE401474E}">
      <dsp:nvSpPr>
        <dsp:cNvPr id="0" name=""/>
        <dsp:cNvSpPr/>
      </dsp:nvSpPr>
      <dsp:spPr>
        <a:xfrm rot="5400000">
          <a:off x="6220483" y="-2380663"/>
          <a:ext cx="1402541" cy="651459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LINUX FOUNDATION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ENTERPRISE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PRIVACY</a:t>
          </a:r>
        </a:p>
      </dsp:txBody>
      <dsp:txXfrm rot="-5400000">
        <a:off x="3664458" y="243828"/>
        <a:ext cx="6446126" cy="1265609"/>
      </dsp:txXfrm>
    </dsp:sp>
    <dsp:sp modelId="{092F1BA8-7381-2B44-9DDC-9B92CACC4166}">
      <dsp:nvSpPr>
        <dsp:cNvPr id="0" name=""/>
        <dsp:cNvSpPr/>
      </dsp:nvSpPr>
      <dsp:spPr>
        <a:xfrm>
          <a:off x="0" y="43"/>
          <a:ext cx="3664458" cy="175317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HYPERLEDGER</a:t>
          </a:r>
        </a:p>
      </dsp:txBody>
      <dsp:txXfrm>
        <a:off x="85583" y="85626"/>
        <a:ext cx="3493292" cy="1582010"/>
      </dsp:txXfrm>
    </dsp:sp>
    <dsp:sp modelId="{81428CCE-64D0-8F41-AE69-E65A7700303A}">
      <dsp:nvSpPr>
        <dsp:cNvPr id="0" name=""/>
        <dsp:cNvSpPr/>
      </dsp:nvSpPr>
      <dsp:spPr>
        <a:xfrm>
          <a:off x="0" y="1840879"/>
          <a:ext cx="3664458" cy="175317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ETHEREUM</a:t>
          </a:r>
        </a:p>
      </dsp:txBody>
      <dsp:txXfrm>
        <a:off x="85583" y="1926462"/>
        <a:ext cx="3493292" cy="15820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CE9F3-D769-48EE-AB7A-78B98A139E7C}">
      <dsp:nvSpPr>
        <dsp:cNvPr id="0" name=""/>
        <dsp:cNvSpPr/>
      </dsp:nvSpPr>
      <dsp:spPr>
        <a:xfrm>
          <a:off x="0" y="26370"/>
          <a:ext cx="6254749" cy="9652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 Bitcoin user will have a public key and private key</a:t>
          </a:r>
        </a:p>
      </dsp:txBody>
      <dsp:txXfrm>
        <a:off x="47120" y="73490"/>
        <a:ext cx="6160509" cy="871010"/>
      </dsp:txXfrm>
    </dsp:sp>
    <dsp:sp modelId="{B55F1225-35AE-4FF1-90C7-19A01B019233}">
      <dsp:nvSpPr>
        <dsp:cNvPr id="0" name=""/>
        <dsp:cNvSpPr/>
      </dsp:nvSpPr>
      <dsp:spPr>
        <a:xfrm>
          <a:off x="0" y="1063620"/>
          <a:ext cx="6254749" cy="9652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solidFill>
                <a:schemeClr val="tx2">
                  <a:lumMod val="50000"/>
                  <a:lumOff val="50000"/>
                </a:schemeClr>
              </a:solidFill>
            </a:rPr>
            <a:t>The public key</a:t>
          </a:r>
          <a:endParaRPr lang="en-US" sz="2500" kern="1200" dirty="0">
            <a:solidFill>
              <a:schemeClr val="tx2">
                <a:lumMod val="50000"/>
                <a:lumOff val="50000"/>
              </a:schemeClr>
            </a:solidFill>
          </a:endParaRPr>
        </a:p>
      </dsp:txBody>
      <dsp:txXfrm>
        <a:off x="47120" y="1110740"/>
        <a:ext cx="6160509" cy="871010"/>
      </dsp:txXfrm>
    </dsp:sp>
    <dsp:sp modelId="{33A3FCC9-23C4-4E96-BF61-F1A01E762BE8}">
      <dsp:nvSpPr>
        <dsp:cNvPr id="0" name=""/>
        <dsp:cNvSpPr/>
      </dsp:nvSpPr>
      <dsp:spPr>
        <a:xfrm>
          <a:off x="0" y="2028870"/>
          <a:ext cx="6254749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588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Destination Address</a:t>
          </a:r>
          <a:r>
            <a:rPr lang="en-US" sz="2000" kern="1200" dirty="0"/>
            <a:t> </a:t>
          </a:r>
        </a:p>
      </dsp:txBody>
      <dsp:txXfrm>
        <a:off x="0" y="2028870"/>
        <a:ext cx="6254749" cy="414000"/>
      </dsp:txXfrm>
    </dsp:sp>
    <dsp:sp modelId="{6E2E1BAB-EF91-45C7-9508-56A3EB52BA9C}">
      <dsp:nvSpPr>
        <dsp:cNvPr id="0" name=""/>
        <dsp:cNvSpPr/>
      </dsp:nvSpPr>
      <dsp:spPr>
        <a:xfrm>
          <a:off x="0" y="2442870"/>
          <a:ext cx="6254749" cy="9652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2">
                  <a:lumMod val="50000"/>
                  <a:lumOff val="50000"/>
                </a:schemeClr>
              </a:solidFill>
            </a:rPr>
            <a:t>The </a:t>
          </a:r>
          <a:r>
            <a:rPr lang="en-US" sz="2500" kern="1200">
              <a:solidFill>
                <a:schemeClr val="tx2">
                  <a:lumMod val="50000"/>
                  <a:lumOff val="50000"/>
                </a:schemeClr>
              </a:solidFill>
            </a:rPr>
            <a:t>private key</a:t>
          </a:r>
          <a:endParaRPr lang="en-US" sz="2500" kern="1200" dirty="0">
            <a:solidFill>
              <a:schemeClr val="tx2">
                <a:lumMod val="50000"/>
                <a:lumOff val="50000"/>
              </a:schemeClr>
            </a:solidFill>
          </a:endParaRPr>
        </a:p>
      </dsp:txBody>
      <dsp:txXfrm>
        <a:off x="47120" y="2489990"/>
        <a:ext cx="6160509" cy="871010"/>
      </dsp:txXfrm>
    </dsp:sp>
    <dsp:sp modelId="{0C7B68E6-BF7A-448B-9723-3580A7198AE6}">
      <dsp:nvSpPr>
        <dsp:cNvPr id="0" name=""/>
        <dsp:cNvSpPr/>
      </dsp:nvSpPr>
      <dsp:spPr>
        <a:xfrm>
          <a:off x="0" y="3408120"/>
          <a:ext cx="6254749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588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Make transactions from that address</a:t>
          </a:r>
          <a:r>
            <a:rPr lang="en-US" sz="2000" kern="1200" dirty="0"/>
            <a:t>  </a:t>
          </a:r>
        </a:p>
      </dsp:txBody>
      <dsp:txXfrm>
        <a:off x="0" y="3408120"/>
        <a:ext cx="6254749" cy="414000"/>
      </dsp:txXfrm>
    </dsp:sp>
    <dsp:sp modelId="{C5CD5DDB-795B-4069-B6D6-CB706CC58EDE}">
      <dsp:nvSpPr>
        <dsp:cNvPr id="0" name=""/>
        <dsp:cNvSpPr/>
      </dsp:nvSpPr>
      <dsp:spPr>
        <a:xfrm>
          <a:off x="0" y="3822120"/>
          <a:ext cx="6254749" cy="9652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transaction hashes on the blockchain are the </a:t>
          </a:r>
          <a:r>
            <a:rPr lang="en-US" sz="2500" kern="1200" dirty="0">
              <a:solidFill>
                <a:schemeClr val="tx2">
                  <a:lumMod val="50000"/>
                  <a:lumOff val="50000"/>
                </a:schemeClr>
              </a:solidFill>
            </a:rPr>
            <a:t>digital signatures</a:t>
          </a:r>
        </a:p>
      </dsp:txBody>
      <dsp:txXfrm>
        <a:off x="47120" y="3869240"/>
        <a:ext cx="6160509" cy="871010"/>
      </dsp:txXfrm>
    </dsp:sp>
    <dsp:sp modelId="{BBC8F02B-0C12-42F0-8698-95B5C3F1262F}">
      <dsp:nvSpPr>
        <dsp:cNvPr id="0" name=""/>
        <dsp:cNvSpPr/>
      </dsp:nvSpPr>
      <dsp:spPr>
        <a:xfrm>
          <a:off x="0" y="4787370"/>
          <a:ext cx="6254749" cy="595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588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>
              <a:solidFill>
                <a:schemeClr val="tx2">
                  <a:lumMod val="50000"/>
                  <a:lumOff val="50000"/>
                </a:schemeClr>
              </a:solidFill>
            </a:rPr>
            <a:t>A private key makes a transaction with a digital signature</a:t>
          </a:r>
        </a:p>
      </dsp:txBody>
      <dsp:txXfrm>
        <a:off x="0" y="4787370"/>
        <a:ext cx="6254749" cy="595125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4A3099-2633-F744-95E2-FB3CE401474E}">
      <dsp:nvSpPr>
        <dsp:cNvPr id="0" name=""/>
        <dsp:cNvSpPr/>
      </dsp:nvSpPr>
      <dsp:spPr>
        <a:xfrm rot="5400000">
          <a:off x="6220483" y="-2380663"/>
          <a:ext cx="1402541" cy="651459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LINUX FOUNDATION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ENTERPRISE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PRIVACY</a:t>
          </a:r>
        </a:p>
      </dsp:txBody>
      <dsp:txXfrm rot="-5400000">
        <a:off x="3664458" y="243828"/>
        <a:ext cx="6446126" cy="1265609"/>
      </dsp:txXfrm>
    </dsp:sp>
    <dsp:sp modelId="{092F1BA8-7381-2B44-9DDC-9B92CACC4166}">
      <dsp:nvSpPr>
        <dsp:cNvPr id="0" name=""/>
        <dsp:cNvSpPr/>
      </dsp:nvSpPr>
      <dsp:spPr>
        <a:xfrm>
          <a:off x="0" y="43"/>
          <a:ext cx="3664458" cy="175317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HYPERLEDGER</a:t>
          </a:r>
        </a:p>
      </dsp:txBody>
      <dsp:txXfrm>
        <a:off x="85583" y="85626"/>
        <a:ext cx="3493292" cy="1582010"/>
      </dsp:txXfrm>
    </dsp:sp>
    <dsp:sp modelId="{97CE6F3A-C67B-F84F-9F6D-08D50BD7A79C}">
      <dsp:nvSpPr>
        <dsp:cNvPr id="0" name=""/>
        <dsp:cNvSpPr/>
      </dsp:nvSpPr>
      <dsp:spPr>
        <a:xfrm rot="5400000">
          <a:off x="6220483" y="-539828"/>
          <a:ext cx="1402541" cy="6514592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SMART CONTRACTS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PROCESSES</a:t>
          </a:r>
        </a:p>
      </dsp:txBody>
      <dsp:txXfrm rot="-5400000">
        <a:off x="3664458" y="2084663"/>
        <a:ext cx="6446126" cy="1265609"/>
      </dsp:txXfrm>
    </dsp:sp>
    <dsp:sp modelId="{81428CCE-64D0-8F41-AE69-E65A7700303A}">
      <dsp:nvSpPr>
        <dsp:cNvPr id="0" name=""/>
        <dsp:cNvSpPr/>
      </dsp:nvSpPr>
      <dsp:spPr>
        <a:xfrm>
          <a:off x="0" y="1840879"/>
          <a:ext cx="3664458" cy="175317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ETHEREUM</a:t>
          </a:r>
        </a:p>
      </dsp:txBody>
      <dsp:txXfrm>
        <a:off x="85583" y="1926462"/>
        <a:ext cx="3493292" cy="1582010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AE8612-1D16-1C43-B7D3-E89BEBE7C778}">
      <dsp:nvSpPr>
        <dsp:cNvPr id="0" name=""/>
        <dsp:cNvSpPr/>
      </dsp:nvSpPr>
      <dsp:spPr>
        <a:xfrm>
          <a:off x="2375835" y="0"/>
          <a:ext cx="5646821" cy="5646821"/>
        </a:xfrm>
        <a:prstGeom prst="triangl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16069C-45D8-EB4B-9C89-287A5876319B}">
      <dsp:nvSpPr>
        <dsp:cNvPr id="0" name=""/>
        <dsp:cNvSpPr/>
      </dsp:nvSpPr>
      <dsp:spPr>
        <a:xfrm>
          <a:off x="5199246" y="565233"/>
          <a:ext cx="3670433" cy="80290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HEALTHCARE</a:t>
          </a:r>
        </a:p>
      </dsp:txBody>
      <dsp:txXfrm>
        <a:off x="5238441" y="604428"/>
        <a:ext cx="3592043" cy="724517"/>
      </dsp:txXfrm>
    </dsp:sp>
    <dsp:sp modelId="{2BB1CC2C-D509-0A42-A43A-3DB4222294F1}">
      <dsp:nvSpPr>
        <dsp:cNvPr id="0" name=""/>
        <dsp:cNvSpPr/>
      </dsp:nvSpPr>
      <dsp:spPr>
        <a:xfrm>
          <a:off x="5199246" y="1468504"/>
          <a:ext cx="3670433" cy="80290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REAL ESTATE</a:t>
          </a:r>
        </a:p>
      </dsp:txBody>
      <dsp:txXfrm>
        <a:off x="5238441" y="1507699"/>
        <a:ext cx="3592043" cy="724517"/>
      </dsp:txXfrm>
    </dsp:sp>
    <dsp:sp modelId="{CEC897C9-9324-E048-A8C2-919874A72AE1}">
      <dsp:nvSpPr>
        <dsp:cNvPr id="0" name=""/>
        <dsp:cNvSpPr/>
      </dsp:nvSpPr>
      <dsp:spPr>
        <a:xfrm>
          <a:off x="5199246" y="2371775"/>
          <a:ext cx="3670433" cy="80290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SUPPLY CHAIN</a:t>
          </a:r>
        </a:p>
      </dsp:txBody>
      <dsp:txXfrm>
        <a:off x="5238441" y="2410970"/>
        <a:ext cx="3592043" cy="724517"/>
      </dsp:txXfrm>
    </dsp:sp>
    <dsp:sp modelId="{D52DF9F7-0692-C14B-8C53-B4A311A01139}">
      <dsp:nvSpPr>
        <dsp:cNvPr id="0" name=""/>
        <dsp:cNvSpPr/>
      </dsp:nvSpPr>
      <dsp:spPr>
        <a:xfrm>
          <a:off x="5199246" y="3275045"/>
          <a:ext cx="3670433" cy="80290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IOT</a:t>
          </a:r>
        </a:p>
      </dsp:txBody>
      <dsp:txXfrm>
        <a:off x="5238441" y="3314240"/>
        <a:ext cx="3592043" cy="724517"/>
      </dsp:txXfrm>
    </dsp:sp>
    <dsp:sp modelId="{40DB5B2C-AB12-A94A-A3AA-2B8927BA02F0}">
      <dsp:nvSpPr>
        <dsp:cNvPr id="0" name=""/>
        <dsp:cNvSpPr/>
      </dsp:nvSpPr>
      <dsp:spPr>
        <a:xfrm>
          <a:off x="5199246" y="4178316"/>
          <a:ext cx="3670433" cy="80290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BANKING</a:t>
          </a:r>
        </a:p>
      </dsp:txBody>
      <dsp:txXfrm>
        <a:off x="5238441" y="4217511"/>
        <a:ext cx="3592043" cy="724517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4DB3E-70DD-6C48-86FB-C5FEC994AA30}">
      <dsp:nvSpPr>
        <dsp:cNvPr id="0" name=""/>
        <dsp:cNvSpPr/>
      </dsp:nvSpPr>
      <dsp:spPr>
        <a:xfrm>
          <a:off x="763428" y="0"/>
          <a:ext cx="8652192" cy="35941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47FF944-8770-2848-9888-23C2AE49D3BB}">
      <dsp:nvSpPr>
        <dsp:cNvPr id="0" name=""/>
        <dsp:cNvSpPr/>
      </dsp:nvSpPr>
      <dsp:spPr>
        <a:xfrm>
          <a:off x="10934" y="1078230"/>
          <a:ext cx="3276381" cy="14376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IDENTITY MANAGEMENT</a:t>
          </a:r>
        </a:p>
      </dsp:txBody>
      <dsp:txXfrm>
        <a:off x="81114" y="1148410"/>
        <a:ext cx="3136021" cy="1297280"/>
      </dsp:txXfrm>
    </dsp:sp>
    <dsp:sp modelId="{8A12B47C-00CB-7C4A-8F23-F4F9963B0B75}">
      <dsp:nvSpPr>
        <dsp:cNvPr id="0" name=""/>
        <dsp:cNvSpPr/>
      </dsp:nvSpPr>
      <dsp:spPr>
        <a:xfrm>
          <a:off x="3451334" y="1078230"/>
          <a:ext cx="3276381" cy="14376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DELEGATED AUTHORITY</a:t>
          </a:r>
        </a:p>
      </dsp:txBody>
      <dsp:txXfrm>
        <a:off x="3521514" y="1148410"/>
        <a:ext cx="3136021" cy="1297280"/>
      </dsp:txXfrm>
    </dsp:sp>
    <dsp:sp modelId="{54BDD176-281A-C440-B6E2-C320B26F4A91}">
      <dsp:nvSpPr>
        <dsp:cNvPr id="0" name=""/>
        <dsp:cNvSpPr/>
      </dsp:nvSpPr>
      <dsp:spPr>
        <a:xfrm>
          <a:off x="6891733" y="1078230"/>
          <a:ext cx="3276381" cy="14376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NOTARIES</a:t>
          </a:r>
        </a:p>
      </dsp:txBody>
      <dsp:txXfrm>
        <a:off x="6961913" y="1148410"/>
        <a:ext cx="3136021" cy="1297280"/>
      </dsp:txXfrm>
    </dsp:sp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8AA7B5-C436-704E-B9F6-E2ACBE4AC1DC}">
      <dsp:nvSpPr>
        <dsp:cNvPr id="0" name=""/>
        <dsp:cNvSpPr/>
      </dsp:nvSpPr>
      <dsp:spPr>
        <a:xfrm rot="5400000">
          <a:off x="960227" y="582231"/>
          <a:ext cx="490987" cy="55897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093A7BC-E6ED-F54A-800E-BB8C359B9015}">
      <dsp:nvSpPr>
        <dsp:cNvPr id="0" name=""/>
        <dsp:cNvSpPr/>
      </dsp:nvSpPr>
      <dsp:spPr>
        <a:xfrm>
          <a:off x="128708" y="37962"/>
          <a:ext cx="2229408" cy="57854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OPEN IT</a:t>
          </a:r>
        </a:p>
      </dsp:txBody>
      <dsp:txXfrm>
        <a:off x="156955" y="66209"/>
        <a:ext cx="2172914" cy="522052"/>
      </dsp:txXfrm>
    </dsp:sp>
    <dsp:sp modelId="{1027FEDA-FD25-7744-A540-920B483F4CDA}">
      <dsp:nvSpPr>
        <dsp:cNvPr id="0" name=""/>
        <dsp:cNvSpPr/>
      </dsp:nvSpPr>
      <dsp:spPr>
        <a:xfrm>
          <a:off x="1656678" y="93139"/>
          <a:ext cx="601141" cy="467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0CDCDA-8A81-6E48-8BDE-D3602353C174}">
      <dsp:nvSpPr>
        <dsp:cNvPr id="0" name=""/>
        <dsp:cNvSpPr/>
      </dsp:nvSpPr>
      <dsp:spPr>
        <a:xfrm rot="5400000">
          <a:off x="2030343" y="1232129"/>
          <a:ext cx="490987" cy="55897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467825"/>
            <a:satOff val="-2839"/>
            <a:lumOff val="146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410839B-6F37-444A-89DA-B545A38127BF}">
      <dsp:nvSpPr>
        <dsp:cNvPr id="0" name=""/>
        <dsp:cNvSpPr/>
      </dsp:nvSpPr>
      <dsp:spPr>
        <a:xfrm>
          <a:off x="1198823" y="687860"/>
          <a:ext cx="2229408" cy="57854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PRINT IT</a:t>
          </a:r>
        </a:p>
      </dsp:txBody>
      <dsp:txXfrm>
        <a:off x="1227070" y="716107"/>
        <a:ext cx="2172914" cy="522052"/>
      </dsp:txXfrm>
    </dsp:sp>
    <dsp:sp modelId="{3CB62AEF-08E0-844F-BAC0-DBDA26025849}">
      <dsp:nvSpPr>
        <dsp:cNvPr id="0" name=""/>
        <dsp:cNvSpPr/>
      </dsp:nvSpPr>
      <dsp:spPr>
        <a:xfrm>
          <a:off x="2726794" y="743038"/>
          <a:ext cx="601141" cy="467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C12109-8D98-4845-B608-88876AE085C8}">
      <dsp:nvSpPr>
        <dsp:cNvPr id="0" name=""/>
        <dsp:cNvSpPr/>
      </dsp:nvSpPr>
      <dsp:spPr>
        <a:xfrm rot="5400000">
          <a:off x="3100458" y="1882028"/>
          <a:ext cx="490987" cy="55897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935650"/>
            <a:satOff val="-5679"/>
            <a:lumOff val="29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0F620C2-DAD4-1A45-9FDF-B67AFF83E4E7}">
      <dsp:nvSpPr>
        <dsp:cNvPr id="0" name=""/>
        <dsp:cNvSpPr/>
      </dsp:nvSpPr>
      <dsp:spPr>
        <a:xfrm>
          <a:off x="2268939" y="1337759"/>
          <a:ext cx="2229408" cy="57854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SIGN IT</a:t>
          </a:r>
        </a:p>
      </dsp:txBody>
      <dsp:txXfrm>
        <a:off x="2297186" y="1366006"/>
        <a:ext cx="2172914" cy="522052"/>
      </dsp:txXfrm>
    </dsp:sp>
    <dsp:sp modelId="{908DAF0A-2C2D-354C-B181-23498AF6834F}">
      <dsp:nvSpPr>
        <dsp:cNvPr id="0" name=""/>
        <dsp:cNvSpPr/>
      </dsp:nvSpPr>
      <dsp:spPr>
        <a:xfrm>
          <a:off x="3796910" y="1392936"/>
          <a:ext cx="601141" cy="467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33BD28-1FED-474D-8EA7-F09C24B6A96C}">
      <dsp:nvSpPr>
        <dsp:cNvPr id="0" name=""/>
        <dsp:cNvSpPr/>
      </dsp:nvSpPr>
      <dsp:spPr>
        <a:xfrm rot="5400000">
          <a:off x="4170574" y="2531926"/>
          <a:ext cx="490987" cy="55897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403475"/>
            <a:satOff val="-8518"/>
            <a:lumOff val="44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7B0DF2C-ABBE-DE4E-8D12-4F39B3D7AF12}">
      <dsp:nvSpPr>
        <dsp:cNvPr id="0" name=""/>
        <dsp:cNvSpPr/>
      </dsp:nvSpPr>
      <dsp:spPr>
        <a:xfrm>
          <a:off x="3339055" y="1987657"/>
          <a:ext cx="2229408" cy="57854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NOTARIZE IT</a:t>
          </a:r>
        </a:p>
      </dsp:txBody>
      <dsp:txXfrm>
        <a:off x="3367302" y="2015904"/>
        <a:ext cx="2172914" cy="522052"/>
      </dsp:txXfrm>
    </dsp:sp>
    <dsp:sp modelId="{D71FE489-BF96-F247-974A-CF5ED323511F}">
      <dsp:nvSpPr>
        <dsp:cNvPr id="0" name=""/>
        <dsp:cNvSpPr/>
      </dsp:nvSpPr>
      <dsp:spPr>
        <a:xfrm>
          <a:off x="4867026" y="2042835"/>
          <a:ext cx="601141" cy="467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D7FE6-BA7E-1C4F-BE5A-B8D656AD4166}">
      <dsp:nvSpPr>
        <dsp:cNvPr id="0" name=""/>
        <dsp:cNvSpPr/>
      </dsp:nvSpPr>
      <dsp:spPr>
        <a:xfrm rot="5400000">
          <a:off x="5240690" y="3181825"/>
          <a:ext cx="490987" cy="55897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871300"/>
            <a:satOff val="-11358"/>
            <a:lumOff val="587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A20B6D0-2C09-7742-A3D4-F4256AF56309}">
      <dsp:nvSpPr>
        <dsp:cNvPr id="0" name=""/>
        <dsp:cNvSpPr/>
      </dsp:nvSpPr>
      <dsp:spPr>
        <a:xfrm>
          <a:off x="4409171" y="2637556"/>
          <a:ext cx="2229408" cy="57854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COPY IT</a:t>
          </a:r>
        </a:p>
      </dsp:txBody>
      <dsp:txXfrm>
        <a:off x="4437418" y="2665803"/>
        <a:ext cx="2172914" cy="522052"/>
      </dsp:txXfrm>
    </dsp:sp>
    <dsp:sp modelId="{D6DA04FF-B966-DF40-A08F-ADA6BAE253B1}">
      <dsp:nvSpPr>
        <dsp:cNvPr id="0" name=""/>
        <dsp:cNvSpPr/>
      </dsp:nvSpPr>
      <dsp:spPr>
        <a:xfrm>
          <a:off x="5937142" y="2692733"/>
          <a:ext cx="601141" cy="467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BA25E5-EE8E-7342-A594-B455B38CF1C2}">
      <dsp:nvSpPr>
        <dsp:cNvPr id="0" name=""/>
        <dsp:cNvSpPr/>
      </dsp:nvSpPr>
      <dsp:spPr>
        <a:xfrm rot="5400000">
          <a:off x="6310806" y="3831723"/>
          <a:ext cx="490987" cy="55897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339125"/>
            <a:satOff val="-14197"/>
            <a:lumOff val="734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543950-8246-8E4F-A450-72D35FE7820A}">
      <dsp:nvSpPr>
        <dsp:cNvPr id="0" name=""/>
        <dsp:cNvSpPr/>
      </dsp:nvSpPr>
      <dsp:spPr>
        <a:xfrm>
          <a:off x="5479287" y="3287454"/>
          <a:ext cx="2229408" cy="57854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SCAN IT</a:t>
          </a:r>
        </a:p>
      </dsp:txBody>
      <dsp:txXfrm>
        <a:off x="5507534" y="3315701"/>
        <a:ext cx="2172914" cy="522052"/>
      </dsp:txXfrm>
    </dsp:sp>
    <dsp:sp modelId="{0FEF6B37-DDF5-584E-A23E-98235215EE92}">
      <dsp:nvSpPr>
        <dsp:cNvPr id="0" name=""/>
        <dsp:cNvSpPr/>
      </dsp:nvSpPr>
      <dsp:spPr>
        <a:xfrm>
          <a:off x="7007257" y="3342632"/>
          <a:ext cx="601141" cy="467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1D986F-938B-3447-9575-CD9DD3BA5E42}">
      <dsp:nvSpPr>
        <dsp:cNvPr id="0" name=""/>
        <dsp:cNvSpPr/>
      </dsp:nvSpPr>
      <dsp:spPr>
        <a:xfrm rot="5400000">
          <a:off x="7380922" y="4481622"/>
          <a:ext cx="490987" cy="55897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806950"/>
            <a:satOff val="-17037"/>
            <a:lumOff val="881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D7135FF-9EFE-B34D-B922-5DF0F68D25A6}">
      <dsp:nvSpPr>
        <dsp:cNvPr id="0" name=""/>
        <dsp:cNvSpPr/>
      </dsp:nvSpPr>
      <dsp:spPr>
        <a:xfrm>
          <a:off x="6549403" y="3937353"/>
          <a:ext cx="2229408" cy="57854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MAIL IT</a:t>
          </a:r>
        </a:p>
      </dsp:txBody>
      <dsp:txXfrm>
        <a:off x="6577650" y="3965600"/>
        <a:ext cx="2172914" cy="522052"/>
      </dsp:txXfrm>
    </dsp:sp>
    <dsp:sp modelId="{592D95E6-47F9-EF4A-9969-3C32962B1851}">
      <dsp:nvSpPr>
        <dsp:cNvPr id="0" name=""/>
        <dsp:cNvSpPr/>
      </dsp:nvSpPr>
      <dsp:spPr>
        <a:xfrm>
          <a:off x="8077373" y="3992530"/>
          <a:ext cx="601141" cy="467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7EBE12-7630-3547-BC3D-6F6656FAB06B}">
      <dsp:nvSpPr>
        <dsp:cNvPr id="0" name=""/>
        <dsp:cNvSpPr/>
      </dsp:nvSpPr>
      <dsp:spPr>
        <a:xfrm rot="5400000">
          <a:off x="8451038" y="5131520"/>
          <a:ext cx="490987" cy="55897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74775"/>
            <a:satOff val="-19876"/>
            <a:lumOff val="1027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716DCA1-F139-2547-B47E-8D4B8C9B8A50}">
      <dsp:nvSpPr>
        <dsp:cNvPr id="0" name=""/>
        <dsp:cNvSpPr/>
      </dsp:nvSpPr>
      <dsp:spPr>
        <a:xfrm>
          <a:off x="7619519" y="4587251"/>
          <a:ext cx="2229408" cy="57854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ZIP IT</a:t>
          </a:r>
        </a:p>
      </dsp:txBody>
      <dsp:txXfrm>
        <a:off x="7647766" y="4615498"/>
        <a:ext cx="2172914" cy="522052"/>
      </dsp:txXfrm>
    </dsp:sp>
    <dsp:sp modelId="{1CCEB29E-ACF7-C543-90CD-9F8B4624B890}">
      <dsp:nvSpPr>
        <dsp:cNvPr id="0" name=""/>
        <dsp:cNvSpPr/>
      </dsp:nvSpPr>
      <dsp:spPr>
        <a:xfrm>
          <a:off x="9147489" y="4642429"/>
          <a:ext cx="601141" cy="467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4652BA-548B-9B4D-88CC-485F46E34E7A}">
      <dsp:nvSpPr>
        <dsp:cNvPr id="0" name=""/>
        <dsp:cNvSpPr/>
      </dsp:nvSpPr>
      <dsp:spPr>
        <a:xfrm>
          <a:off x="8689634" y="5237150"/>
          <a:ext cx="2229408" cy="57854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EMAIL IT</a:t>
          </a:r>
        </a:p>
      </dsp:txBody>
      <dsp:txXfrm>
        <a:off x="8717881" y="5265397"/>
        <a:ext cx="2172914" cy="5220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4142AF-7D9C-472B-A100-E390653EDFE6}">
      <dsp:nvSpPr>
        <dsp:cNvPr id="0" name=""/>
        <dsp:cNvSpPr/>
      </dsp:nvSpPr>
      <dsp:spPr>
        <a:xfrm>
          <a:off x="0" y="1449607"/>
          <a:ext cx="6254749" cy="25096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Elliptical curve cryptography</a:t>
          </a:r>
        </a:p>
      </dsp:txBody>
      <dsp:txXfrm>
        <a:off x="122511" y="1572118"/>
        <a:ext cx="6009727" cy="22646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C463F1-5752-406F-B3F0-FD123DB4A6C8}">
      <dsp:nvSpPr>
        <dsp:cNvPr id="0" name=""/>
        <dsp:cNvSpPr/>
      </dsp:nvSpPr>
      <dsp:spPr>
        <a:xfrm>
          <a:off x="0" y="8540"/>
          <a:ext cx="10178321" cy="327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Key generation</a:t>
          </a:r>
        </a:p>
      </dsp:txBody>
      <dsp:txXfrm>
        <a:off x="15992" y="24532"/>
        <a:ext cx="10146337" cy="295616"/>
      </dsp:txXfrm>
    </dsp:sp>
    <dsp:sp modelId="{32A335C7-6AA4-44C5-9126-85FD06C6ADA7}">
      <dsp:nvSpPr>
        <dsp:cNvPr id="0" name=""/>
        <dsp:cNvSpPr/>
      </dsp:nvSpPr>
      <dsp:spPr>
        <a:xfrm>
          <a:off x="0" y="336140"/>
          <a:ext cx="10178321" cy="362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162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 dirty="0"/>
            <a:t>Private key created with random number generation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 dirty="0"/>
            <a:t>Public key is created using modular arithmetic</a:t>
          </a:r>
        </a:p>
      </dsp:txBody>
      <dsp:txXfrm>
        <a:off x="0" y="336140"/>
        <a:ext cx="10178321" cy="362250"/>
      </dsp:txXfrm>
    </dsp:sp>
    <dsp:sp modelId="{0E54C9F7-315F-47A7-98C6-0628CFAC2C99}">
      <dsp:nvSpPr>
        <dsp:cNvPr id="0" name=""/>
        <dsp:cNvSpPr/>
      </dsp:nvSpPr>
      <dsp:spPr>
        <a:xfrm>
          <a:off x="0" y="698390"/>
          <a:ext cx="10178321" cy="327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Signature</a:t>
          </a:r>
        </a:p>
      </dsp:txBody>
      <dsp:txXfrm>
        <a:off x="15992" y="714382"/>
        <a:ext cx="10146337" cy="295616"/>
      </dsp:txXfrm>
    </dsp:sp>
    <dsp:sp modelId="{39466D9C-139C-4EEE-88D5-FFEC2104012A}">
      <dsp:nvSpPr>
        <dsp:cNvPr id="0" name=""/>
        <dsp:cNvSpPr/>
      </dsp:nvSpPr>
      <dsp:spPr>
        <a:xfrm>
          <a:off x="0" y="1025990"/>
          <a:ext cx="10178321" cy="550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162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 dirty="0"/>
            <a:t>Consists of modular arithmetic using two integers (R, s)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 dirty="0"/>
            <a:t>R is the starting coordinate on the ECDSA secp256k1 curve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 dirty="0"/>
            <a:t>S uses a random key and modular arithmetic</a:t>
          </a:r>
        </a:p>
      </dsp:txBody>
      <dsp:txXfrm>
        <a:off x="0" y="1025990"/>
        <a:ext cx="10178321" cy="550620"/>
      </dsp:txXfrm>
    </dsp:sp>
    <dsp:sp modelId="{06CB3269-5C96-4FED-8011-C4DA45AD5CAD}">
      <dsp:nvSpPr>
        <dsp:cNvPr id="0" name=""/>
        <dsp:cNvSpPr/>
      </dsp:nvSpPr>
      <dsp:spPr>
        <a:xfrm>
          <a:off x="0" y="1576610"/>
          <a:ext cx="10178321" cy="327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Verification</a:t>
          </a:r>
        </a:p>
      </dsp:txBody>
      <dsp:txXfrm>
        <a:off x="15992" y="1592602"/>
        <a:ext cx="10146337" cy="295616"/>
      </dsp:txXfrm>
    </dsp:sp>
    <dsp:sp modelId="{37FE1154-085E-464C-A35C-2FAF51E2DCA6}">
      <dsp:nvSpPr>
        <dsp:cNvPr id="0" name=""/>
        <dsp:cNvSpPr/>
      </dsp:nvSpPr>
      <dsp:spPr>
        <a:xfrm>
          <a:off x="0" y="1904210"/>
          <a:ext cx="10178321" cy="1680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162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 5 equations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Verifies R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 Boolean answer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Elliptical Curve Logarithm – can't go backwards easily!</a:t>
          </a:r>
        </a:p>
      </dsp:txBody>
      <dsp:txXfrm>
        <a:off x="0" y="1904210"/>
        <a:ext cx="10178321" cy="16808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6B824-BAAF-4DA0-B588-1230450BD3B4}">
      <dsp:nvSpPr>
        <dsp:cNvPr id="0" name=""/>
        <dsp:cNvSpPr/>
      </dsp:nvSpPr>
      <dsp:spPr>
        <a:xfrm>
          <a:off x="2982" y="259257"/>
          <a:ext cx="2365833" cy="14195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5">
                  <a:lumMod val="60000"/>
                  <a:lumOff val="40000"/>
                </a:schemeClr>
              </a:solidFill>
            </a:rPr>
            <a:t>Blockchain Properties</a:t>
          </a:r>
          <a:endParaRPr lang="en-US" sz="2400" kern="1200" dirty="0">
            <a:solidFill>
              <a:schemeClr val="accent5">
                <a:lumMod val="60000"/>
                <a:lumOff val="40000"/>
              </a:schemeClr>
            </a:solidFill>
            <a:latin typeface="Impact"/>
          </a:endParaRPr>
        </a:p>
      </dsp:txBody>
      <dsp:txXfrm>
        <a:off x="2982" y="259257"/>
        <a:ext cx="2365833" cy="1419500"/>
      </dsp:txXfrm>
    </dsp:sp>
    <dsp:sp modelId="{97014D98-0670-451D-A9B0-168528187274}">
      <dsp:nvSpPr>
        <dsp:cNvPr id="0" name=""/>
        <dsp:cNvSpPr/>
      </dsp:nvSpPr>
      <dsp:spPr>
        <a:xfrm>
          <a:off x="2605399" y="259257"/>
          <a:ext cx="2365833" cy="14195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5">
                  <a:lumMod val="60000"/>
                  <a:lumOff val="40000"/>
                </a:schemeClr>
              </a:solidFill>
            </a:rPr>
            <a:t>Public Key Cryptography</a:t>
          </a:r>
        </a:p>
      </dsp:txBody>
      <dsp:txXfrm>
        <a:off x="2605399" y="259257"/>
        <a:ext cx="2365833" cy="1419500"/>
      </dsp:txXfrm>
    </dsp:sp>
    <dsp:sp modelId="{F180643F-C276-4635-BA7E-7A335EC920ED}">
      <dsp:nvSpPr>
        <dsp:cNvPr id="0" name=""/>
        <dsp:cNvSpPr/>
      </dsp:nvSpPr>
      <dsp:spPr>
        <a:xfrm>
          <a:off x="5207816" y="259257"/>
          <a:ext cx="2365833" cy="14195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5">
                  <a:lumMod val="60000"/>
                  <a:lumOff val="40000"/>
                </a:schemeClr>
              </a:solidFill>
            </a:rPr>
            <a:t>ECDSA secp256k1 </a:t>
          </a:r>
        </a:p>
      </dsp:txBody>
      <dsp:txXfrm>
        <a:off x="5207816" y="259257"/>
        <a:ext cx="2365833" cy="1419500"/>
      </dsp:txXfrm>
    </dsp:sp>
    <dsp:sp modelId="{60FA0346-4E54-44D2-AB87-E72EF16AC101}">
      <dsp:nvSpPr>
        <dsp:cNvPr id="0" name=""/>
        <dsp:cNvSpPr/>
      </dsp:nvSpPr>
      <dsp:spPr>
        <a:xfrm>
          <a:off x="7810233" y="259257"/>
          <a:ext cx="2365833" cy="14195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NEXT!</a:t>
          </a:r>
        </a:p>
      </dsp:txBody>
      <dsp:txXfrm>
        <a:off x="7810233" y="259257"/>
        <a:ext cx="2365833" cy="1419500"/>
      </dsp:txXfrm>
    </dsp:sp>
    <dsp:sp modelId="{05771A5A-39B1-41E4-9C59-D124335249DF}">
      <dsp:nvSpPr>
        <dsp:cNvPr id="0" name=""/>
        <dsp:cNvSpPr/>
      </dsp:nvSpPr>
      <dsp:spPr>
        <a:xfrm>
          <a:off x="2982" y="1915341"/>
          <a:ext cx="2365833" cy="14195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Merkle Tree Hashing</a:t>
          </a:r>
        </a:p>
      </dsp:txBody>
      <dsp:txXfrm>
        <a:off x="2982" y="1915341"/>
        <a:ext cx="2365833" cy="1419500"/>
      </dsp:txXfrm>
    </dsp:sp>
    <dsp:sp modelId="{296B64C6-7BC1-4195-BCB2-0017F6342248}">
      <dsp:nvSpPr>
        <dsp:cNvPr id="0" name=""/>
        <dsp:cNvSpPr/>
      </dsp:nvSpPr>
      <dsp:spPr>
        <a:xfrm>
          <a:off x="2605399" y="1915341"/>
          <a:ext cx="2365833" cy="14195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Consensus</a:t>
          </a:r>
        </a:p>
      </dsp:txBody>
      <dsp:txXfrm>
        <a:off x="2605399" y="1915341"/>
        <a:ext cx="2365833" cy="1419500"/>
      </dsp:txXfrm>
    </dsp:sp>
    <dsp:sp modelId="{6F31FE38-68ED-6040-90E1-1B1ACD5CA294}">
      <dsp:nvSpPr>
        <dsp:cNvPr id="0" name=""/>
        <dsp:cNvSpPr/>
      </dsp:nvSpPr>
      <dsp:spPr>
        <a:xfrm>
          <a:off x="5207816" y="1915341"/>
          <a:ext cx="2365833" cy="14195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BLOCKCHAIN’S QUANTUM</a:t>
          </a:r>
          <a:r>
            <a:rPr lang="en-US" sz="2400" kern="1200" baseline="0" dirty="0"/>
            <a:t> LEAP</a:t>
          </a:r>
          <a:endParaRPr lang="en-US" sz="2400" kern="1200" dirty="0"/>
        </a:p>
      </dsp:txBody>
      <dsp:txXfrm>
        <a:off x="5207816" y="1915341"/>
        <a:ext cx="2365833" cy="1419500"/>
      </dsp:txXfrm>
    </dsp:sp>
    <dsp:sp modelId="{6535F972-35FF-4850-B78A-A00AB33EBEE5}">
      <dsp:nvSpPr>
        <dsp:cNvPr id="0" name=""/>
        <dsp:cNvSpPr/>
      </dsp:nvSpPr>
      <dsp:spPr>
        <a:xfrm>
          <a:off x="7810233" y="1915341"/>
          <a:ext cx="2365833" cy="14195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Other Blockchains!</a:t>
          </a:r>
        </a:p>
      </dsp:txBody>
      <dsp:txXfrm>
        <a:off x="7810233" y="1915341"/>
        <a:ext cx="2365833" cy="14195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958E5-3FCF-48C1-ACA7-2BB5BD5C3C6A}">
      <dsp:nvSpPr>
        <dsp:cNvPr id="0" name=""/>
        <dsp:cNvSpPr/>
      </dsp:nvSpPr>
      <dsp:spPr>
        <a:xfrm>
          <a:off x="0" y="0"/>
          <a:ext cx="8142657" cy="7905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latin typeface="Berlin Sans FB Demi"/>
            </a:rPr>
            <a:t>Hashcash </a:t>
          </a:r>
          <a:endParaRPr lang="en-US" sz="3500" kern="1200">
            <a:solidFill>
              <a:srgbClr val="010000"/>
            </a:solidFill>
            <a:latin typeface="Berlin Sans FB Demi"/>
          </a:endParaRPr>
        </a:p>
      </dsp:txBody>
      <dsp:txXfrm>
        <a:off x="23156" y="23156"/>
        <a:ext cx="7222743" cy="744278"/>
      </dsp:txXfrm>
    </dsp:sp>
    <dsp:sp modelId="{8641D69D-39B1-423E-8DF9-ABC610047C80}">
      <dsp:nvSpPr>
        <dsp:cNvPr id="0" name=""/>
        <dsp:cNvSpPr/>
      </dsp:nvSpPr>
      <dsp:spPr>
        <a:xfrm>
          <a:off x="681947" y="934333"/>
          <a:ext cx="8142657" cy="790590"/>
        </a:xfrm>
        <a:prstGeom prst="roundRect">
          <a:avLst>
            <a:gd name="adj" fmla="val 10000"/>
          </a:avLst>
        </a:prstGeom>
        <a:solidFill>
          <a:schemeClr val="accent2">
            <a:hueOff val="-2532698"/>
            <a:satOff val="5609"/>
            <a:lumOff val="7712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latin typeface="Berlin Sans FB Demi"/>
            </a:rPr>
            <a:t>Spam</a:t>
          </a:r>
        </a:p>
      </dsp:txBody>
      <dsp:txXfrm>
        <a:off x="705103" y="957489"/>
        <a:ext cx="6900514" cy="744278"/>
      </dsp:txXfrm>
    </dsp:sp>
    <dsp:sp modelId="{103F93DD-54BC-4C91-B4C9-2AB0A271A74A}">
      <dsp:nvSpPr>
        <dsp:cNvPr id="0" name=""/>
        <dsp:cNvSpPr/>
      </dsp:nvSpPr>
      <dsp:spPr>
        <a:xfrm>
          <a:off x="1353716" y="1868667"/>
          <a:ext cx="8142657" cy="790590"/>
        </a:xfrm>
        <a:prstGeom prst="roundRect">
          <a:avLst>
            <a:gd name="adj" fmla="val 10000"/>
          </a:avLst>
        </a:prstGeom>
        <a:solidFill>
          <a:schemeClr val="accent2">
            <a:hueOff val="-5065396"/>
            <a:satOff val="11218"/>
            <a:lumOff val="15425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latin typeface="Berlin Sans FB Demi"/>
            </a:rPr>
            <a:t>Higher resource use!</a:t>
          </a:r>
        </a:p>
      </dsp:txBody>
      <dsp:txXfrm>
        <a:off x="1376872" y="1891823"/>
        <a:ext cx="6910692" cy="744278"/>
      </dsp:txXfrm>
    </dsp:sp>
    <dsp:sp modelId="{2982D303-1843-4737-B3B2-617D00D539A9}">
      <dsp:nvSpPr>
        <dsp:cNvPr id="0" name=""/>
        <dsp:cNvSpPr/>
      </dsp:nvSpPr>
      <dsp:spPr>
        <a:xfrm>
          <a:off x="2035664" y="2803000"/>
          <a:ext cx="8142657" cy="790590"/>
        </a:xfrm>
        <a:prstGeom prst="roundRect">
          <a:avLst>
            <a:gd name="adj" fmla="val 10000"/>
          </a:avLst>
        </a:prstGeom>
        <a:solidFill>
          <a:schemeClr val="accent2">
            <a:hueOff val="-7598094"/>
            <a:satOff val="16827"/>
            <a:lumOff val="23137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latin typeface="Berlin Sans FB Demi"/>
            </a:rPr>
            <a:t>Proof of Work in Bitcoin Core!</a:t>
          </a:r>
        </a:p>
      </dsp:txBody>
      <dsp:txXfrm>
        <a:off x="2058820" y="2826156"/>
        <a:ext cx="6900514" cy="744278"/>
      </dsp:txXfrm>
    </dsp:sp>
    <dsp:sp modelId="{A88D729A-7271-452B-8253-60CDAF09C5AA}">
      <dsp:nvSpPr>
        <dsp:cNvPr id="0" name=""/>
        <dsp:cNvSpPr/>
      </dsp:nvSpPr>
      <dsp:spPr>
        <a:xfrm>
          <a:off x="7628774" y="605520"/>
          <a:ext cx="513883" cy="51388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744398" y="605520"/>
        <a:ext cx="282635" cy="386697"/>
      </dsp:txXfrm>
    </dsp:sp>
    <dsp:sp modelId="{DF63394D-BB2F-4D41-B031-E3ED59621EF7}">
      <dsp:nvSpPr>
        <dsp:cNvPr id="0" name=""/>
        <dsp:cNvSpPr/>
      </dsp:nvSpPr>
      <dsp:spPr>
        <a:xfrm>
          <a:off x="8310721" y="1539853"/>
          <a:ext cx="513883" cy="51388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873045"/>
            <a:satOff val="16156"/>
            <a:lumOff val="2434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-3873045"/>
              <a:satOff val="16156"/>
              <a:lumOff val="24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426345" y="1539853"/>
        <a:ext cx="282635" cy="386697"/>
      </dsp:txXfrm>
    </dsp:sp>
    <dsp:sp modelId="{17E1C302-16A7-4833-969F-F280F4590F0C}">
      <dsp:nvSpPr>
        <dsp:cNvPr id="0" name=""/>
        <dsp:cNvSpPr/>
      </dsp:nvSpPr>
      <dsp:spPr>
        <a:xfrm>
          <a:off x="8982490" y="2474187"/>
          <a:ext cx="513883" cy="51388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746090"/>
            <a:satOff val="32312"/>
            <a:lumOff val="4868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-7746090"/>
              <a:satOff val="32312"/>
              <a:lumOff val="48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098114" y="2474187"/>
        <a:ext cx="282635" cy="386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63989-DA12-7E46-A0C4-1E874DE62E6F}" type="datetimeFigureOut">
              <a:rPr lang="en-US" smtClean="0"/>
              <a:t>8/7/19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A891C-58CB-6448-9670-916660F0F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8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A891C-58CB-6448-9670-916660F0F20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95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8/7/19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8395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80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52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35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8/7/19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95532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5953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204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0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6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8/7/19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89775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8/7/19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8/7/19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914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sa/3.0/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hyperlink" Target="https://creativecommons.org/licenses/by-nc-nd/3.0/" TargetMode="Externa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24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2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image" Target="../media/image33.png"/><Relationship Id="rId4" Type="http://schemas.openxmlformats.org/officeDocument/2006/relationships/hyperlink" Target="https://creativecommons.org/licenses/by-nc/3.0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7" Type="http://schemas.openxmlformats.org/officeDocument/2006/relationships/image" Target="../media/image1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hyperlink" Target="https://creativecommons.org/licenses/by-nc-nd/3.0/" TargetMode="External"/><Relationship Id="rId7" Type="http://schemas.openxmlformats.org/officeDocument/2006/relationships/diagramColors" Target="../diagrams/colors11.xml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3" Type="http://schemas.openxmlformats.org/officeDocument/2006/relationships/diagramLayout" Target="../diagrams/layout17.xml"/><Relationship Id="rId7" Type="http://schemas.openxmlformats.org/officeDocument/2006/relationships/diagramData" Target="../diagrams/data18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5" Type="http://schemas.openxmlformats.org/officeDocument/2006/relationships/diagramColors" Target="../diagrams/colors17.xml"/><Relationship Id="rId10" Type="http://schemas.openxmlformats.org/officeDocument/2006/relationships/diagramColors" Target="../diagrams/colors18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13" Type="http://schemas.openxmlformats.org/officeDocument/2006/relationships/diagramLayout" Target="../diagrams/layout21.xml"/><Relationship Id="rId3" Type="http://schemas.openxmlformats.org/officeDocument/2006/relationships/diagramLayout" Target="../diagrams/layout19.xml"/><Relationship Id="rId7" Type="http://schemas.openxmlformats.org/officeDocument/2006/relationships/diagramData" Target="../diagrams/data20.xml"/><Relationship Id="rId12" Type="http://schemas.openxmlformats.org/officeDocument/2006/relationships/diagramData" Target="../diagrams/data21.xml"/><Relationship Id="rId2" Type="http://schemas.openxmlformats.org/officeDocument/2006/relationships/diagramData" Target="../diagrams/data19.xml"/><Relationship Id="rId16" Type="http://schemas.microsoft.com/office/2007/relationships/diagramDrawing" Target="../diagrams/drawing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5" Type="http://schemas.openxmlformats.org/officeDocument/2006/relationships/diagramColors" Target="../diagrams/colors19.xml"/><Relationship Id="rId15" Type="http://schemas.openxmlformats.org/officeDocument/2006/relationships/diagramColors" Target="../diagrams/colors21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Relationship Id="rId14" Type="http://schemas.openxmlformats.org/officeDocument/2006/relationships/diagramQuickStyle" Target="../diagrams/quickStyle2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3.xml"/><Relationship Id="rId3" Type="http://schemas.openxmlformats.org/officeDocument/2006/relationships/diagramLayout" Target="../diagrams/layout22.xml"/><Relationship Id="rId7" Type="http://schemas.openxmlformats.org/officeDocument/2006/relationships/diagramData" Target="../diagrams/data23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11" Type="http://schemas.microsoft.com/office/2007/relationships/diagramDrawing" Target="../diagrams/drawing23.xml"/><Relationship Id="rId5" Type="http://schemas.openxmlformats.org/officeDocument/2006/relationships/diagramColors" Target="../diagrams/colors22.xml"/><Relationship Id="rId10" Type="http://schemas.openxmlformats.org/officeDocument/2006/relationships/diagramColors" Target="../diagrams/colors23.xml"/><Relationship Id="rId4" Type="http://schemas.openxmlformats.org/officeDocument/2006/relationships/diagramQuickStyle" Target="../diagrams/quickStyle22.xml"/><Relationship Id="rId9" Type="http://schemas.openxmlformats.org/officeDocument/2006/relationships/diagramQuickStyle" Target="../diagrams/quickStyle2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5.xml"/><Relationship Id="rId13" Type="http://schemas.openxmlformats.org/officeDocument/2006/relationships/diagramLayout" Target="../diagrams/layout26.xml"/><Relationship Id="rId3" Type="http://schemas.openxmlformats.org/officeDocument/2006/relationships/diagramLayout" Target="../diagrams/layout24.xml"/><Relationship Id="rId7" Type="http://schemas.openxmlformats.org/officeDocument/2006/relationships/diagramData" Target="../diagrams/data25.xml"/><Relationship Id="rId12" Type="http://schemas.openxmlformats.org/officeDocument/2006/relationships/diagramData" Target="../diagrams/data26.xml"/><Relationship Id="rId2" Type="http://schemas.openxmlformats.org/officeDocument/2006/relationships/diagramData" Target="../diagrams/data24.xml"/><Relationship Id="rId16" Type="http://schemas.microsoft.com/office/2007/relationships/diagramDrawing" Target="../diagrams/drawing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11" Type="http://schemas.microsoft.com/office/2007/relationships/diagramDrawing" Target="../diagrams/drawing25.xml"/><Relationship Id="rId5" Type="http://schemas.openxmlformats.org/officeDocument/2006/relationships/diagramColors" Target="../diagrams/colors24.xml"/><Relationship Id="rId15" Type="http://schemas.openxmlformats.org/officeDocument/2006/relationships/diagramColors" Target="../diagrams/colors26.xml"/><Relationship Id="rId10" Type="http://schemas.openxmlformats.org/officeDocument/2006/relationships/diagramColors" Target="../diagrams/colors25.xml"/><Relationship Id="rId4" Type="http://schemas.openxmlformats.org/officeDocument/2006/relationships/diagramQuickStyle" Target="../diagrams/quickStyle24.xml"/><Relationship Id="rId9" Type="http://schemas.openxmlformats.org/officeDocument/2006/relationships/diagramQuickStyle" Target="../diagrams/quickStyle25.xml"/><Relationship Id="rId14" Type="http://schemas.openxmlformats.org/officeDocument/2006/relationships/diagramQuickStyle" Target="../diagrams/quickStyle26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8.xml"/><Relationship Id="rId13" Type="http://schemas.openxmlformats.org/officeDocument/2006/relationships/diagramLayout" Target="../diagrams/layout29.xml"/><Relationship Id="rId18" Type="http://schemas.openxmlformats.org/officeDocument/2006/relationships/diagramLayout" Target="../diagrams/layout30.xml"/><Relationship Id="rId3" Type="http://schemas.openxmlformats.org/officeDocument/2006/relationships/diagramLayout" Target="../diagrams/layout27.xml"/><Relationship Id="rId21" Type="http://schemas.microsoft.com/office/2007/relationships/diagramDrawing" Target="../diagrams/drawing30.xml"/><Relationship Id="rId7" Type="http://schemas.openxmlformats.org/officeDocument/2006/relationships/diagramData" Target="../diagrams/data28.xml"/><Relationship Id="rId12" Type="http://schemas.openxmlformats.org/officeDocument/2006/relationships/diagramData" Target="../diagrams/data29.xml"/><Relationship Id="rId17" Type="http://schemas.openxmlformats.org/officeDocument/2006/relationships/diagramData" Target="../diagrams/data30.xml"/><Relationship Id="rId2" Type="http://schemas.openxmlformats.org/officeDocument/2006/relationships/diagramData" Target="../diagrams/data27.xml"/><Relationship Id="rId16" Type="http://schemas.microsoft.com/office/2007/relationships/diagramDrawing" Target="../diagrams/drawing29.xml"/><Relationship Id="rId20" Type="http://schemas.openxmlformats.org/officeDocument/2006/relationships/diagramColors" Target="../diagrams/colors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11" Type="http://schemas.microsoft.com/office/2007/relationships/diagramDrawing" Target="../diagrams/drawing28.xml"/><Relationship Id="rId5" Type="http://schemas.openxmlformats.org/officeDocument/2006/relationships/diagramColors" Target="../diagrams/colors27.xml"/><Relationship Id="rId15" Type="http://schemas.openxmlformats.org/officeDocument/2006/relationships/diagramColors" Target="../diagrams/colors29.xml"/><Relationship Id="rId10" Type="http://schemas.openxmlformats.org/officeDocument/2006/relationships/diagramColors" Target="../diagrams/colors28.xml"/><Relationship Id="rId19" Type="http://schemas.openxmlformats.org/officeDocument/2006/relationships/diagramQuickStyle" Target="../diagrams/quickStyle30.xml"/><Relationship Id="rId4" Type="http://schemas.openxmlformats.org/officeDocument/2006/relationships/diagramQuickStyle" Target="../diagrams/quickStyle27.xml"/><Relationship Id="rId9" Type="http://schemas.openxmlformats.org/officeDocument/2006/relationships/diagramQuickStyle" Target="../diagrams/quickStyle28.xml"/><Relationship Id="rId14" Type="http://schemas.openxmlformats.org/officeDocument/2006/relationships/diagramQuickStyle" Target="../diagrams/quickStyle29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2.xml"/><Relationship Id="rId3" Type="http://schemas.openxmlformats.org/officeDocument/2006/relationships/diagramLayout" Target="../diagrams/layout31.xml"/><Relationship Id="rId7" Type="http://schemas.openxmlformats.org/officeDocument/2006/relationships/diagramData" Target="../diagrams/data32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11" Type="http://schemas.microsoft.com/office/2007/relationships/diagramDrawing" Target="../diagrams/drawing32.xml"/><Relationship Id="rId5" Type="http://schemas.openxmlformats.org/officeDocument/2006/relationships/diagramColors" Target="../diagrams/colors31.xml"/><Relationship Id="rId10" Type="http://schemas.openxmlformats.org/officeDocument/2006/relationships/diagramColors" Target="../diagrams/colors32.xml"/><Relationship Id="rId4" Type="http://schemas.openxmlformats.org/officeDocument/2006/relationships/diagramQuickStyle" Target="../diagrams/quickStyle31.xml"/><Relationship Id="rId9" Type="http://schemas.openxmlformats.org/officeDocument/2006/relationships/diagramQuickStyle" Target="../diagrams/quickStyle3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9.xml"/><Relationship Id="rId13" Type="http://schemas.openxmlformats.org/officeDocument/2006/relationships/diagramLayout" Target="../diagrams/layout40.xml"/><Relationship Id="rId3" Type="http://schemas.openxmlformats.org/officeDocument/2006/relationships/diagramLayout" Target="../diagrams/layout38.xml"/><Relationship Id="rId7" Type="http://schemas.openxmlformats.org/officeDocument/2006/relationships/diagramData" Target="../diagrams/data39.xml"/><Relationship Id="rId12" Type="http://schemas.openxmlformats.org/officeDocument/2006/relationships/diagramData" Target="../diagrams/data40.xml"/><Relationship Id="rId2" Type="http://schemas.openxmlformats.org/officeDocument/2006/relationships/diagramData" Target="../diagrams/data38.xml"/><Relationship Id="rId16" Type="http://schemas.microsoft.com/office/2007/relationships/diagramDrawing" Target="../diagrams/drawing4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8.xml"/><Relationship Id="rId11" Type="http://schemas.microsoft.com/office/2007/relationships/diagramDrawing" Target="../diagrams/drawing39.xml"/><Relationship Id="rId5" Type="http://schemas.openxmlformats.org/officeDocument/2006/relationships/diagramColors" Target="../diagrams/colors38.xml"/><Relationship Id="rId15" Type="http://schemas.openxmlformats.org/officeDocument/2006/relationships/diagramColors" Target="../diagrams/colors40.xml"/><Relationship Id="rId10" Type="http://schemas.openxmlformats.org/officeDocument/2006/relationships/diagramColors" Target="../diagrams/colors39.xml"/><Relationship Id="rId4" Type="http://schemas.openxmlformats.org/officeDocument/2006/relationships/diagramQuickStyle" Target="../diagrams/quickStyle38.xml"/><Relationship Id="rId9" Type="http://schemas.openxmlformats.org/officeDocument/2006/relationships/diagramQuickStyle" Target="../diagrams/quickStyle39.xml"/><Relationship Id="rId14" Type="http://schemas.openxmlformats.org/officeDocument/2006/relationships/diagramQuickStyle" Target="../diagrams/quickStyle40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2.xml"/><Relationship Id="rId13" Type="http://schemas.openxmlformats.org/officeDocument/2006/relationships/diagramLayout" Target="../diagrams/layout43.xml"/><Relationship Id="rId3" Type="http://schemas.openxmlformats.org/officeDocument/2006/relationships/diagramLayout" Target="../diagrams/layout41.xml"/><Relationship Id="rId7" Type="http://schemas.openxmlformats.org/officeDocument/2006/relationships/diagramData" Target="../diagrams/data42.xml"/><Relationship Id="rId12" Type="http://schemas.openxmlformats.org/officeDocument/2006/relationships/diagramData" Target="../diagrams/data43.xml"/><Relationship Id="rId2" Type="http://schemas.openxmlformats.org/officeDocument/2006/relationships/diagramData" Target="../diagrams/data41.xml"/><Relationship Id="rId16" Type="http://schemas.microsoft.com/office/2007/relationships/diagramDrawing" Target="../diagrams/drawing4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1.xml"/><Relationship Id="rId11" Type="http://schemas.microsoft.com/office/2007/relationships/diagramDrawing" Target="../diagrams/drawing42.xml"/><Relationship Id="rId5" Type="http://schemas.openxmlformats.org/officeDocument/2006/relationships/diagramColors" Target="../diagrams/colors41.xml"/><Relationship Id="rId15" Type="http://schemas.openxmlformats.org/officeDocument/2006/relationships/diagramColors" Target="../diagrams/colors43.xml"/><Relationship Id="rId10" Type="http://schemas.openxmlformats.org/officeDocument/2006/relationships/diagramColors" Target="../diagrams/colors42.xml"/><Relationship Id="rId4" Type="http://schemas.openxmlformats.org/officeDocument/2006/relationships/diagramQuickStyle" Target="../diagrams/quickStyle41.xml"/><Relationship Id="rId9" Type="http://schemas.openxmlformats.org/officeDocument/2006/relationships/diagramQuickStyle" Target="../diagrams/quickStyle42.xml"/><Relationship Id="rId14" Type="http://schemas.openxmlformats.org/officeDocument/2006/relationships/diagramQuickStyle" Target="../diagrams/quickStyle43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5.xml"/><Relationship Id="rId13" Type="http://schemas.openxmlformats.org/officeDocument/2006/relationships/diagramLayout" Target="../diagrams/layout46.xml"/><Relationship Id="rId3" Type="http://schemas.openxmlformats.org/officeDocument/2006/relationships/diagramLayout" Target="../diagrams/layout44.xml"/><Relationship Id="rId7" Type="http://schemas.openxmlformats.org/officeDocument/2006/relationships/diagramData" Target="../diagrams/data45.xml"/><Relationship Id="rId12" Type="http://schemas.openxmlformats.org/officeDocument/2006/relationships/diagramData" Target="../diagrams/data46.xml"/><Relationship Id="rId2" Type="http://schemas.openxmlformats.org/officeDocument/2006/relationships/diagramData" Target="../diagrams/data44.xml"/><Relationship Id="rId16" Type="http://schemas.microsoft.com/office/2007/relationships/diagramDrawing" Target="../diagrams/drawing4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4.xml"/><Relationship Id="rId11" Type="http://schemas.microsoft.com/office/2007/relationships/diagramDrawing" Target="../diagrams/drawing45.xml"/><Relationship Id="rId5" Type="http://schemas.openxmlformats.org/officeDocument/2006/relationships/diagramColors" Target="../diagrams/colors44.xml"/><Relationship Id="rId15" Type="http://schemas.openxmlformats.org/officeDocument/2006/relationships/diagramColors" Target="../diagrams/colors46.xml"/><Relationship Id="rId10" Type="http://schemas.openxmlformats.org/officeDocument/2006/relationships/diagramColors" Target="../diagrams/colors45.xml"/><Relationship Id="rId4" Type="http://schemas.openxmlformats.org/officeDocument/2006/relationships/diagramQuickStyle" Target="../diagrams/quickStyle44.xml"/><Relationship Id="rId9" Type="http://schemas.openxmlformats.org/officeDocument/2006/relationships/diagramQuickStyle" Target="../diagrams/quickStyle45.xml"/><Relationship Id="rId14" Type="http://schemas.openxmlformats.org/officeDocument/2006/relationships/diagramQuickStyle" Target="../diagrams/quickStyle4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7.xml"/><Relationship Id="rId2" Type="http://schemas.openxmlformats.org/officeDocument/2006/relationships/diagramData" Target="../diagrams/data4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7.xml"/><Relationship Id="rId5" Type="http://schemas.openxmlformats.org/officeDocument/2006/relationships/diagramColors" Target="../diagrams/colors47.xml"/><Relationship Id="rId4" Type="http://schemas.openxmlformats.org/officeDocument/2006/relationships/diagramQuickStyle" Target="../diagrams/quickStyle4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8.xml"/><Relationship Id="rId2" Type="http://schemas.openxmlformats.org/officeDocument/2006/relationships/diagramData" Target="../diagrams/data4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8.xml"/><Relationship Id="rId5" Type="http://schemas.openxmlformats.org/officeDocument/2006/relationships/diagramColors" Target="../diagrams/colors48.xml"/><Relationship Id="rId4" Type="http://schemas.openxmlformats.org/officeDocument/2006/relationships/diagramQuickStyle" Target="../diagrams/quickStyle4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9.xml"/><Relationship Id="rId2" Type="http://schemas.openxmlformats.org/officeDocument/2006/relationships/diagramData" Target="../diagrams/data4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9.xml"/><Relationship Id="rId5" Type="http://schemas.openxmlformats.org/officeDocument/2006/relationships/diagramColors" Target="../diagrams/colors49.xml"/><Relationship Id="rId4" Type="http://schemas.openxmlformats.org/officeDocument/2006/relationships/diagramQuickStyle" Target="../diagrams/quickStyle4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0.xml"/><Relationship Id="rId2" Type="http://schemas.openxmlformats.org/officeDocument/2006/relationships/diagramData" Target="../diagrams/data5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0.xml"/><Relationship Id="rId5" Type="http://schemas.openxmlformats.org/officeDocument/2006/relationships/diagramColors" Target="../diagrams/colors50.xml"/><Relationship Id="rId4" Type="http://schemas.openxmlformats.org/officeDocument/2006/relationships/diagramQuickStyle" Target="../diagrams/quickStyle5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1.xml"/><Relationship Id="rId2" Type="http://schemas.openxmlformats.org/officeDocument/2006/relationships/diagramData" Target="../diagrams/data5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1.xml"/><Relationship Id="rId5" Type="http://schemas.openxmlformats.org/officeDocument/2006/relationships/diagramColors" Target="../diagrams/colors51.xml"/><Relationship Id="rId4" Type="http://schemas.openxmlformats.org/officeDocument/2006/relationships/diagramQuickStyle" Target="../diagrams/quickStyle5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2.xml"/><Relationship Id="rId2" Type="http://schemas.openxmlformats.org/officeDocument/2006/relationships/diagramData" Target="../diagrams/data5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2.xml"/><Relationship Id="rId5" Type="http://schemas.openxmlformats.org/officeDocument/2006/relationships/diagramColors" Target="../diagrams/colors52.xml"/><Relationship Id="rId4" Type="http://schemas.openxmlformats.org/officeDocument/2006/relationships/diagramQuickStyle" Target="../diagrams/quickStyle5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3.xml"/><Relationship Id="rId7" Type="http://schemas.microsoft.com/office/2007/relationships/diagramDrawing" Target="../diagrams/drawing5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3.xml"/><Relationship Id="rId5" Type="http://schemas.openxmlformats.org/officeDocument/2006/relationships/diagramQuickStyle" Target="../diagrams/quickStyle53.xml"/><Relationship Id="rId4" Type="http://schemas.openxmlformats.org/officeDocument/2006/relationships/diagramLayout" Target="../diagrams/layout5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csrc.nist.gov/projects/post-quantum-cryptography/round-2-submissions" TargetMode="External"/><Relationship Id="rId7" Type="http://schemas.openxmlformats.org/officeDocument/2006/relationships/hyperlink" Target="https://creativecommons.org/licenses/by-nc-sa/3.0/" TargetMode="External"/><Relationship Id="rId2" Type="http://schemas.openxmlformats.org/officeDocument/2006/relationships/hyperlink" Target="https://www.linkedin.com/in/milapaul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eg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itcoin" TargetMode="External"/><Relationship Id="rId13" Type="http://schemas.microsoft.com/office/2007/relationships/diagramDrawing" Target="../diagrams/drawing2.xml"/><Relationship Id="rId3" Type="http://schemas.openxmlformats.org/officeDocument/2006/relationships/hyperlink" Target="https://creativecommons.org/licenses/by/3.0/" TargetMode="External"/><Relationship Id="rId7" Type="http://schemas.openxmlformats.org/officeDocument/2006/relationships/hyperlink" Target="https://creativecommons.org/licenses/by-nc/3.0/" TargetMode="External"/><Relationship Id="rId12" Type="http://schemas.openxmlformats.org/officeDocument/2006/relationships/diagramColors" Target="../diagrams/colors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diagramQuickStyle" Target="../diagrams/quickStyle2.xml"/><Relationship Id="rId5" Type="http://schemas.openxmlformats.org/officeDocument/2006/relationships/hyperlink" Target="https://creativecommons.org/licenses/by-nc-nd/3.0/" TargetMode="External"/><Relationship Id="rId10" Type="http://schemas.openxmlformats.org/officeDocument/2006/relationships/diagramLayout" Target="../diagrams/layout2.xml"/><Relationship Id="rId4" Type="http://schemas.openxmlformats.org/officeDocument/2006/relationships/image" Target="../media/image2.png"/><Relationship Id="rId9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nd/3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9453AC2-8882-459A-8985-3E24DD42A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264543" y="0"/>
            <a:ext cx="11967714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8F021-812C-4364-AB4B-59240353FF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800" dirty="0">
                <a:solidFill>
                  <a:srgbClr val="FFFFFF"/>
                </a:solidFill>
              </a:rPr>
              <a:t>Alice and bobs big secret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78CF6-16B3-4BB0-9B3D-373A20FEB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0942" y="5979196"/>
            <a:ext cx="9113580" cy="39648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Mila Paul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A11FEA-6E98-401C-B708-DA2C95081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26454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03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0BCD52-C4AF-4DB3-884C-820E17942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39328" y="380010"/>
            <a:ext cx="3090672" cy="771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1600" spc="800">
                <a:solidFill>
                  <a:schemeClr val="accent1"/>
                </a:solidFill>
              </a:rPr>
            </a:br>
            <a:r>
              <a:rPr lang="en-US" sz="1600" spc="800">
                <a:solidFill>
                  <a:schemeClr val="accent1"/>
                </a:solidFill>
              </a:rPr>
              <a:t> </a:t>
            </a:r>
            <a:br>
              <a:rPr lang="en-US" sz="1600" spc="800">
                <a:solidFill>
                  <a:schemeClr val="accent1"/>
                </a:solidFill>
              </a:rPr>
            </a:br>
            <a:r>
              <a:rPr lang="en-US" sz="1600" spc="800">
                <a:solidFill>
                  <a:schemeClr val="accent1"/>
                </a:solidFill>
              </a:rPr>
              <a:t>  </a:t>
            </a:r>
            <a:endParaRPr lang="en-US" sz="1600" spc="800" dirty="0">
              <a:solidFill>
                <a:schemeClr val="accent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A03419-6796-4737-B0EA-69A5F1FC2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6461" y="273132"/>
            <a:ext cx="4108863" cy="5606461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WHAT IS THE BIG DATABASE IN THE SKY?</a:t>
            </a:r>
          </a:p>
        </p:txBody>
      </p:sp>
      <p:pic>
        <p:nvPicPr>
          <p:cNvPr id="14" name="Picture 15">
            <a:extLst>
              <a:ext uri="{FF2B5EF4-FFF2-40B4-BE49-F238E27FC236}">
                <a16:creationId xmlns:a16="http://schemas.microsoft.com/office/drawing/2014/main" id="{B9A5D910-5F1E-4925-A22B-65DDEA097E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3155" t="-1691" r="33356" b="15700"/>
          <a:stretch/>
        </p:blipFill>
        <p:spPr>
          <a:xfrm>
            <a:off x="1324047" y="2567156"/>
            <a:ext cx="4538381" cy="32266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835BBF6-4544-4408-8611-EFC019ED20BD}"/>
              </a:ext>
            </a:extLst>
          </p:cNvPr>
          <p:cNvSpPr txBox="1"/>
          <p:nvPr/>
        </p:nvSpPr>
        <p:spPr>
          <a:xfrm>
            <a:off x="760186" y="451756"/>
            <a:ext cx="6199413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It is a Decentralized Database</a:t>
            </a:r>
          </a:p>
        </p:txBody>
      </p:sp>
    </p:spTree>
    <p:extLst>
      <p:ext uri="{BB962C8B-B14F-4D97-AF65-F5344CB8AC3E}">
        <p14:creationId xmlns:p14="http://schemas.microsoft.com/office/powerpoint/2010/main" val="654445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0BCD52-C4AF-4DB3-884C-820E17942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39328" y="380010"/>
            <a:ext cx="3090672" cy="771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1600" spc="800">
                <a:solidFill>
                  <a:schemeClr val="accent1"/>
                </a:solidFill>
              </a:rPr>
            </a:br>
            <a:r>
              <a:rPr lang="en-US" sz="1600" spc="800">
                <a:solidFill>
                  <a:schemeClr val="accent1"/>
                </a:solidFill>
              </a:rPr>
              <a:t> </a:t>
            </a:r>
            <a:br>
              <a:rPr lang="en-US" sz="1600" spc="800">
                <a:solidFill>
                  <a:schemeClr val="accent1"/>
                </a:solidFill>
              </a:rPr>
            </a:br>
            <a:r>
              <a:rPr lang="en-US" sz="1600" spc="800">
                <a:solidFill>
                  <a:schemeClr val="accent1"/>
                </a:solidFill>
              </a:rPr>
              <a:t>  </a:t>
            </a:r>
            <a:endParaRPr lang="en-US" sz="1600" spc="800" dirty="0">
              <a:solidFill>
                <a:schemeClr val="accent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A03419-6796-4737-B0EA-69A5F1FC2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6461" y="273132"/>
            <a:ext cx="4108863" cy="5606461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WHAT IS THE BIG DATABASE IN THE SKY?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F7A967-A4BE-4574-99A4-969E50CDEB7E}"/>
              </a:ext>
            </a:extLst>
          </p:cNvPr>
          <p:cNvSpPr txBox="1"/>
          <p:nvPr/>
        </p:nvSpPr>
        <p:spPr>
          <a:xfrm>
            <a:off x="513348" y="1947111"/>
            <a:ext cx="6803857" cy="286232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3600" dirty="0">
                <a:solidFill>
                  <a:srgbClr val="595959"/>
                </a:solidFill>
                <a:cs typeface="Arial"/>
              </a:rPr>
              <a:t>No Central Authority</a:t>
            </a:r>
            <a:r>
              <a:rPr lang="en-US" sz="3600" dirty="0">
                <a:cs typeface="Arial"/>
              </a:rPr>
              <a:t>​</a:t>
            </a:r>
          </a:p>
          <a:p>
            <a:endParaRPr lang="en-US" sz="3600" dirty="0">
              <a:cs typeface="Arial"/>
            </a:endParaRPr>
          </a:p>
          <a:p>
            <a:pPr>
              <a:buChar char="•"/>
            </a:pPr>
            <a:r>
              <a:rPr lang="en-US" sz="3600" dirty="0">
                <a:solidFill>
                  <a:srgbClr val="595959"/>
                </a:solidFill>
                <a:cs typeface="Arial"/>
              </a:rPr>
              <a:t>Transparent </a:t>
            </a:r>
            <a:r>
              <a:rPr lang="en-US" sz="3600" dirty="0">
                <a:cs typeface="Arial"/>
              </a:rPr>
              <a:t>​</a:t>
            </a:r>
          </a:p>
          <a:p>
            <a:endParaRPr lang="en-US" sz="3600" dirty="0">
              <a:cs typeface="Arial"/>
            </a:endParaRPr>
          </a:p>
          <a:p>
            <a:pPr>
              <a:buChar char="•"/>
            </a:pPr>
            <a:r>
              <a:rPr lang="en-US" sz="3600" dirty="0">
                <a:solidFill>
                  <a:srgbClr val="595959"/>
                </a:solidFill>
                <a:cs typeface="Arial"/>
              </a:rPr>
              <a:t>Public Nodes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0D3DF-FC64-41B0-AAED-7292F963C719}"/>
              </a:ext>
            </a:extLst>
          </p:cNvPr>
          <p:cNvSpPr txBox="1"/>
          <p:nvPr/>
        </p:nvSpPr>
        <p:spPr>
          <a:xfrm>
            <a:off x="760186" y="451756"/>
            <a:ext cx="6199413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It is a Decentralized Database</a:t>
            </a:r>
          </a:p>
        </p:txBody>
      </p:sp>
    </p:spTree>
    <p:extLst>
      <p:ext uri="{BB962C8B-B14F-4D97-AF65-F5344CB8AC3E}">
        <p14:creationId xmlns:p14="http://schemas.microsoft.com/office/powerpoint/2010/main" val="3089095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0BCD52-C4AF-4DB3-884C-820E17942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39328" y="380010"/>
            <a:ext cx="3090672" cy="771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1600" spc="800">
                <a:solidFill>
                  <a:schemeClr val="accent1"/>
                </a:solidFill>
              </a:rPr>
            </a:br>
            <a:r>
              <a:rPr lang="en-US" sz="1600" spc="800">
                <a:solidFill>
                  <a:schemeClr val="accent1"/>
                </a:solidFill>
              </a:rPr>
              <a:t> </a:t>
            </a:r>
            <a:br>
              <a:rPr lang="en-US" sz="1600" spc="800">
                <a:solidFill>
                  <a:schemeClr val="accent1"/>
                </a:solidFill>
              </a:rPr>
            </a:br>
            <a:r>
              <a:rPr lang="en-US" sz="1600" spc="800">
                <a:solidFill>
                  <a:schemeClr val="accent1"/>
                </a:solidFill>
              </a:rPr>
              <a:t>  </a:t>
            </a:r>
            <a:endParaRPr lang="en-US" sz="1600" spc="800" dirty="0">
              <a:solidFill>
                <a:schemeClr val="accent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A03419-6796-4737-B0EA-69A5F1FC2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6461" y="273132"/>
            <a:ext cx="4108863" cy="5606461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WHAT IS THE BIG DATABASE IN THE SKY?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F7A967-A4BE-4574-99A4-969E50CDEB7E}"/>
              </a:ext>
            </a:extLst>
          </p:cNvPr>
          <p:cNvSpPr txBox="1"/>
          <p:nvPr/>
        </p:nvSpPr>
        <p:spPr>
          <a:xfrm>
            <a:off x="513348" y="1947111"/>
            <a:ext cx="6803857" cy="452431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3600" dirty="0">
                <a:solidFill>
                  <a:srgbClr val="595959"/>
                </a:solidFill>
                <a:cs typeface="Arial"/>
              </a:rPr>
              <a:t>No trust between nodes</a:t>
            </a:r>
          </a:p>
          <a:p>
            <a:endParaRPr lang="en-US" sz="3600" dirty="0">
              <a:solidFill>
                <a:srgbClr val="595959"/>
              </a:solidFill>
              <a:cs typeface="Arial"/>
            </a:endParaRPr>
          </a:p>
          <a:p>
            <a:pPr>
              <a:buChar char="•"/>
            </a:pPr>
            <a:r>
              <a:rPr lang="en-US" sz="3600" dirty="0">
                <a:solidFill>
                  <a:schemeClr val="accent2"/>
                </a:solidFill>
                <a:cs typeface="Arial"/>
              </a:rPr>
              <a:t>No trusted third party</a:t>
            </a:r>
          </a:p>
          <a:p>
            <a:endParaRPr lang="en-US" sz="3600" dirty="0">
              <a:solidFill>
                <a:schemeClr val="accent2"/>
              </a:solidFill>
              <a:cs typeface="Arial"/>
            </a:endParaRPr>
          </a:p>
          <a:p>
            <a:pPr>
              <a:buChar char="•"/>
            </a:pPr>
            <a:r>
              <a:rPr lang="en-US" sz="3600" dirty="0">
                <a:solidFill>
                  <a:schemeClr val="accent2"/>
                </a:solidFill>
                <a:cs typeface="Arial"/>
              </a:rPr>
              <a:t>Non-Repudiation</a:t>
            </a:r>
          </a:p>
          <a:p>
            <a:pPr>
              <a:buChar char="•"/>
            </a:pPr>
            <a:endParaRPr lang="en-US" sz="3600" dirty="0">
              <a:solidFill>
                <a:schemeClr val="accent2"/>
              </a:solidFill>
              <a:cs typeface="Arial"/>
            </a:endParaRPr>
          </a:p>
          <a:p>
            <a:pPr>
              <a:buChar char="•"/>
            </a:pPr>
            <a:r>
              <a:rPr lang="en-US" sz="3600" dirty="0">
                <a:solidFill>
                  <a:schemeClr val="accent2"/>
                </a:solidFill>
                <a:cs typeface="Arial"/>
              </a:rPr>
              <a:t>Consensus</a:t>
            </a:r>
          </a:p>
          <a:p>
            <a:endParaRPr lang="en-US" sz="3600" dirty="0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0D3DF-FC64-41B0-AAED-7292F963C719}"/>
              </a:ext>
            </a:extLst>
          </p:cNvPr>
          <p:cNvSpPr txBox="1"/>
          <p:nvPr/>
        </p:nvSpPr>
        <p:spPr>
          <a:xfrm>
            <a:off x="760186" y="451756"/>
            <a:ext cx="6199413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/>
              <a:t>Trustless</a:t>
            </a:r>
          </a:p>
        </p:txBody>
      </p:sp>
    </p:spTree>
    <p:extLst>
      <p:ext uri="{BB962C8B-B14F-4D97-AF65-F5344CB8AC3E}">
        <p14:creationId xmlns:p14="http://schemas.microsoft.com/office/powerpoint/2010/main" val="3358970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0BCD52-C4AF-4DB3-884C-820E17942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39328" y="380010"/>
            <a:ext cx="3090672" cy="771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1600" spc="800">
                <a:solidFill>
                  <a:schemeClr val="accent1"/>
                </a:solidFill>
              </a:rPr>
            </a:br>
            <a:r>
              <a:rPr lang="en-US" sz="1600" spc="800">
                <a:solidFill>
                  <a:schemeClr val="accent1"/>
                </a:solidFill>
              </a:rPr>
              <a:t> </a:t>
            </a:r>
            <a:br>
              <a:rPr lang="en-US" sz="1600" spc="800">
                <a:solidFill>
                  <a:schemeClr val="accent1"/>
                </a:solidFill>
              </a:rPr>
            </a:br>
            <a:r>
              <a:rPr lang="en-US" sz="1600" spc="800">
                <a:solidFill>
                  <a:schemeClr val="accent1"/>
                </a:solidFill>
              </a:rPr>
              <a:t>  </a:t>
            </a:r>
            <a:endParaRPr lang="en-US" sz="1600" spc="800" dirty="0">
              <a:solidFill>
                <a:schemeClr val="accent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A03419-6796-4737-B0EA-69A5F1FC2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6461" y="273132"/>
            <a:ext cx="4108863" cy="5606461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WHAT IS THE BIG DATABASE IN THE SKY?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F7A967-A4BE-4574-99A4-969E50CDEB7E}"/>
              </a:ext>
            </a:extLst>
          </p:cNvPr>
          <p:cNvSpPr txBox="1"/>
          <p:nvPr/>
        </p:nvSpPr>
        <p:spPr>
          <a:xfrm>
            <a:off x="513348" y="1947111"/>
            <a:ext cx="6803857" cy="452431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3600" dirty="0">
                <a:solidFill>
                  <a:srgbClr val="595959"/>
                </a:solidFill>
                <a:cs typeface="Arial"/>
              </a:rPr>
              <a:t>Tamper proof</a:t>
            </a:r>
          </a:p>
          <a:p>
            <a:endParaRPr lang="en-US" sz="3600" dirty="0">
              <a:solidFill>
                <a:srgbClr val="595959"/>
              </a:solidFill>
              <a:cs typeface="Arial"/>
            </a:endParaRPr>
          </a:p>
          <a:p>
            <a:pPr>
              <a:buChar char="•"/>
            </a:pPr>
            <a:r>
              <a:rPr lang="en-US" sz="3600" dirty="0">
                <a:solidFill>
                  <a:srgbClr val="595959"/>
                </a:solidFill>
                <a:cs typeface="Arial"/>
              </a:rPr>
              <a:t>Chronological</a:t>
            </a:r>
          </a:p>
          <a:p>
            <a:endParaRPr lang="en-US" sz="3600" dirty="0">
              <a:solidFill>
                <a:srgbClr val="595959"/>
              </a:solidFill>
              <a:cs typeface="Arial"/>
            </a:endParaRPr>
          </a:p>
          <a:p>
            <a:pPr>
              <a:buChar char="•"/>
            </a:pPr>
            <a:r>
              <a:rPr lang="en-US" sz="3600" dirty="0">
                <a:solidFill>
                  <a:srgbClr val="595959"/>
                </a:solidFill>
                <a:cs typeface="Arial"/>
              </a:rPr>
              <a:t>Integrity</a:t>
            </a:r>
          </a:p>
          <a:p>
            <a:endParaRPr lang="en-US" sz="3600" dirty="0">
              <a:solidFill>
                <a:srgbClr val="595959"/>
              </a:solidFill>
              <a:cs typeface="Arial"/>
            </a:endParaRPr>
          </a:p>
          <a:p>
            <a:pPr>
              <a:buChar char="•"/>
            </a:pPr>
            <a:endParaRPr lang="en-US" sz="3600" dirty="0">
              <a:solidFill>
                <a:srgbClr val="656A59"/>
              </a:solidFill>
              <a:cs typeface="Arial"/>
            </a:endParaRPr>
          </a:p>
          <a:p>
            <a:endParaRPr lang="en-US" sz="3600" dirty="0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0D3DF-FC64-41B0-AAED-7292F963C719}"/>
              </a:ext>
            </a:extLst>
          </p:cNvPr>
          <p:cNvSpPr txBox="1"/>
          <p:nvPr/>
        </p:nvSpPr>
        <p:spPr>
          <a:xfrm>
            <a:off x="760186" y="451756"/>
            <a:ext cx="6199413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/>
              <a:t>Immutable</a:t>
            </a:r>
          </a:p>
        </p:txBody>
      </p:sp>
    </p:spTree>
    <p:extLst>
      <p:ext uri="{BB962C8B-B14F-4D97-AF65-F5344CB8AC3E}">
        <p14:creationId xmlns:p14="http://schemas.microsoft.com/office/powerpoint/2010/main" val="499588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0BCD52-C4AF-4DB3-884C-820E17942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39328" y="380010"/>
            <a:ext cx="3090672" cy="771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1600" spc="800">
                <a:solidFill>
                  <a:schemeClr val="accent1"/>
                </a:solidFill>
              </a:rPr>
            </a:br>
            <a:r>
              <a:rPr lang="en-US" sz="1600" spc="800">
                <a:solidFill>
                  <a:schemeClr val="accent1"/>
                </a:solidFill>
              </a:rPr>
              <a:t> </a:t>
            </a:r>
            <a:br>
              <a:rPr lang="en-US" sz="1600" spc="800">
                <a:solidFill>
                  <a:schemeClr val="accent1"/>
                </a:solidFill>
              </a:rPr>
            </a:br>
            <a:r>
              <a:rPr lang="en-US" sz="1600" spc="800">
                <a:solidFill>
                  <a:schemeClr val="accent1"/>
                </a:solidFill>
              </a:rPr>
              <a:t>  </a:t>
            </a:r>
            <a:endParaRPr lang="en-US" sz="1600" spc="800" dirty="0">
              <a:solidFill>
                <a:schemeClr val="accent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A03419-6796-4737-B0EA-69A5F1FC2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6461" y="273132"/>
            <a:ext cx="4108863" cy="5606461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WHAT IS THE BIG DATABASE IN THE SKY?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F7A967-A4BE-4574-99A4-969E50CDEB7E}"/>
              </a:ext>
            </a:extLst>
          </p:cNvPr>
          <p:cNvSpPr txBox="1"/>
          <p:nvPr/>
        </p:nvSpPr>
        <p:spPr>
          <a:xfrm>
            <a:off x="594991" y="1185112"/>
            <a:ext cx="6368428" cy="58785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600" dirty="0">
              <a:solidFill>
                <a:srgbClr val="595959"/>
              </a:solidFill>
              <a:cs typeface="Arial"/>
            </a:endParaRPr>
          </a:p>
          <a:p>
            <a:r>
              <a:rPr lang="en-US" sz="2000" dirty="0">
                <a:solidFill>
                  <a:srgbClr val="595959"/>
                </a:solidFill>
                <a:cs typeface="Arial"/>
              </a:rPr>
              <a:t>Blocks hold transaction hashes</a:t>
            </a:r>
          </a:p>
          <a:p>
            <a:endParaRPr lang="en-US" sz="2000" u="sng" dirty="0">
              <a:solidFill>
                <a:srgbClr val="595959"/>
              </a:solidFill>
              <a:cs typeface="Arial"/>
            </a:endParaRPr>
          </a:p>
          <a:p>
            <a:r>
              <a:rPr lang="en-US" sz="2000" u="sng" dirty="0">
                <a:solidFill>
                  <a:srgbClr val="595959"/>
                </a:solidFill>
                <a:cs typeface="Arial"/>
              </a:rPr>
              <a:t>Transaction hashes</a:t>
            </a:r>
            <a:r>
              <a:rPr lang="en-US" sz="2000" dirty="0">
                <a:solidFill>
                  <a:srgbClr val="595959"/>
                </a:solidFill>
                <a:cs typeface="Arial"/>
              </a:rPr>
              <a:t> – a unique identifier for the transaction</a:t>
            </a:r>
            <a:endParaRPr lang="en-US" dirty="0"/>
          </a:p>
          <a:p>
            <a:endParaRPr lang="en-US" sz="2000" dirty="0">
              <a:solidFill>
                <a:srgbClr val="595959"/>
              </a:solidFill>
              <a:cs typeface="Arial"/>
            </a:endParaRPr>
          </a:p>
          <a:p>
            <a:r>
              <a:rPr lang="en-US" sz="2000" u="sng" dirty="0">
                <a:solidFill>
                  <a:srgbClr val="595959"/>
                </a:solidFill>
                <a:cs typeface="Arial"/>
              </a:rPr>
              <a:t>Calculate a Tx Hash:</a:t>
            </a:r>
          </a:p>
          <a:p>
            <a:r>
              <a:rPr lang="en-US" sz="2000" dirty="0">
                <a:solidFill>
                  <a:srgbClr val="595959"/>
                </a:solidFill>
                <a:cs typeface="Arial"/>
              </a:rPr>
              <a:t>1. 64 byte Tx message</a:t>
            </a:r>
          </a:p>
          <a:p>
            <a:r>
              <a:rPr lang="en-US" sz="2000">
                <a:solidFill>
                  <a:srgbClr val="595959"/>
                </a:solidFill>
                <a:cs typeface="Arial"/>
              </a:rPr>
              <a:t>2. SHA256 hash algorithm twice</a:t>
            </a:r>
            <a:endParaRPr lang="en-US" sz="2000">
              <a:solidFill>
                <a:srgbClr val="000000"/>
              </a:solidFill>
              <a:cs typeface="Arial"/>
            </a:endParaRPr>
          </a:p>
          <a:p>
            <a:r>
              <a:rPr lang="en-US" sz="2000" dirty="0">
                <a:solidFill>
                  <a:srgbClr val="595959"/>
                </a:solidFill>
                <a:cs typeface="Arial"/>
              </a:rPr>
              <a:t>3. reverse the result </a:t>
            </a:r>
            <a:endParaRPr lang="en-US" sz="2000" dirty="0"/>
          </a:p>
          <a:p>
            <a:endParaRPr lang="en-US" sz="3600" dirty="0">
              <a:solidFill>
                <a:srgbClr val="595959"/>
              </a:solidFill>
              <a:cs typeface="Arial"/>
            </a:endParaRPr>
          </a:p>
          <a:p>
            <a:endParaRPr lang="en-US" sz="3600" dirty="0">
              <a:solidFill>
                <a:srgbClr val="595959"/>
              </a:solidFill>
              <a:cs typeface="Arial"/>
            </a:endParaRPr>
          </a:p>
          <a:p>
            <a:endParaRPr lang="en-US" sz="3600" dirty="0">
              <a:solidFill>
                <a:srgbClr val="656A59"/>
              </a:solidFill>
              <a:cs typeface="Arial"/>
            </a:endParaRPr>
          </a:p>
          <a:p>
            <a:endParaRPr lang="en-US" sz="3600" dirty="0">
              <a:solidFill>
                <a:srgbClr val="656A59"/>
              </a:solidFill>
              <a:cs typeface="Arial"/>
            </a:endParaRPr>
          </a:p>
          <a:p>
            <a:endParaRPr lang="en-US" sz="36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0D3DF-FC64-41B0-AAED-7292F963C719}"/>
              </a:ext>
            </a:extLst>
          </p:cNvPr>
          <p:cNvSpPr txBox="1"/>
          <p:nvPr/>
        </p:nvSpPr>
        <p:spPr>
          <a:xfrm>
            <a:off x="760186" y="451756"/>
            <a:ext cx="6199413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/>
              <a:t>What values does it hold?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D6F70-6384-462D-86C8-C9231B0DD904}"/>
              </a:ext>
            </a:extLst>
          </p:cNvPr>
          <p:cNvSpPr txBox="1"/>
          <p:nvPr/>
        </p:nvSpPr>
        <p:spPr>
          <a:xfrm>
            <a:off x="351971" y="4706257"/>
            <a:ext cx="7278914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>
                <a:solidFill>
                  <a:schemeClr val="accent2"/>
                </a:solidFill>
                <a:latin typeface="Glyphicons Halflings"/>
              </a:rPr>
              <a:t> Example of a Bitcoin Core Transaction Hash (256 bit)</a:t>
            </a:r>
            <a:r>
              <a:rPr lang="en-US" dirty="0">
                <a:solidFill>
                  <a:schemeClr val="accent2"/>
                </a:solidFill>
                <a:latin typeface="Glyphicons Halflings"/>
              </a:rPr>
              <a:t> </a:t>
            </a:r>
            <a:r>
              <a:rPr lang="en-US" dirty="0">
                <a:solidFill>
                  <a:schemeClr val="tx2"/>
                </a:solidFill>
                <a:latin typeface="Glyphicons Halflings"/>
              </a:rPr>
              <a:t>7d6e7e0f8f422ba15b84fedc794de33b4047d02d96448823179239c655982dc9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236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0508-77BC-4155-804C-83571195E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0"/>
            <a:ext cx="10178322" cy="1874517"/>
          </a:xfrm>
        </p:spPr>
        <p:txBody>
          <a:bodyPr/>
          <a:lstStyle/>
          <a:p>
            <a:r>
              <a:rPr lang="en-US" dirty="0"/>
              <a:t>Let's take a look at a blockchain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69F571F-BA4B-4797-8950-0F0118F82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924" y="1472339"/>
            <a:ext cx="9062014" cy="488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02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396BA-C7E4-4692-A436-2F688F5E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block holds transaction hashes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04E9A7-7F57-472F-9E69-A739A60D9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3096" y="2286000"/>
            <a:ext cx="6674757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46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D916C1-E01B-4659-9402-CCD7757B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8800" dirty="0"/>
              <a:t>how is this secure?</a:t>
            </a:r>
            <a:br>
              <a:rPr lang="en-US" dirty="0"/>
            </a:b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BD21E6-C1AE-49F9-9535-79E036063B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554140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36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B6188-6AB5-4108-BE2F-D6858967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What's this public key thing? 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353D42D-22D9-42E9-A89C-A24CB1CF2703}"/>
              </a:ext>
            </a:extLst>
          </p:cNvPr>
          <p:cNvGraphicFramePr/>
          <p:nvPr/>
        </p:nvGraphicFramePr>
        <p:xfrm>
          <a:off x="1251678" y="2286001"/>
          <a:ext cx="10178322" cy="359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4741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B37D614-467C-42C5-9FFB-1C1494110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9FBD83-3265-4FB4-9940-5AF7FA9BE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477012" y="480060"/>
            <a:ext cx="4499015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5EA0991-F9F1-4146-8603-6B7679426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354" y="796343"/>
            <a:ext cx="2895922" cy="526531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33744F8-0E2E-48A1-AA47-43A0B7364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5293694" y="477799"/>
            <a:ext cx="6421293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picture containing person&#10;&#10;Description generated with very high confidence">
            <a:extLst>
              <a:ext uri="{FF2B5EF4-FFF2-40B4-BE49-F238E27FC236}">
                <a16:creationId xmlns:a16="http://schemas.microsoft.com/office/drawing/2014/main" id="{8DE1F5A6-E543-4009-B739-79AABACD1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901" y="1465134"/>
            <a:ext cx="5779353" cy="3923210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EB45A73B-4A38-4C16-AAD5-B4450568C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01" y="483279"/>
            <a:ext cx="492126" cy="983797"/>
          </a:xfrm>
          <a:prstGeom prst="rect">
            <a:avLst/>
          </a:prstGeom>
        </p:spPr>
      </p:pic>
      <p:pic>
        <p:nvPicPr>
          <p:cNvPr id="9" name="Picture 5" descr="A picture containing furniture&#10;&#10;Description generated with high confidence">
            <a:extLst>
              <a:ext uri="{FF2B5EF4-FFF2-40B4-BE49-F238E27FC236}">
                <a16:creationId xmlns:a16="http://schemas.microsoft.com/office/drawing/2014/main" id="{4D449947-41B6-48AA-8428-538234555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257" y="483278"/>
            <a:ext cx="492126" cy="983797"/>
          </a:xfrm>
          <a:prstGeom prst="rect">
            <a:avLst/>
          </a:prstGeom>
        </p:spPr>
      </p:pic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4CE2B3D-D1BA-491B-9CDA-3108C24A7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2376" y="519565"/>
            <a:ext cx="465818" cy="91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1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481A-7937-4859-950A-F1DC9434E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About Me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814054A5-F230-43F1-8306-9DB0993203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373048"/>
              </p:ext>
            </p:extLst>
          </p:nvPr>
        </p:nvGraphicFramePr>
        <p:xfrm>
          <a:off x="1285456" y="1627321"/>
          <a:ext cx="10179050" cy="5114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1" name="Picture 6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AFD3400-8B67-480B-845E-9171EB33A5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3828295" y="4223084"/>
            <a:ext cx="1018674" cy="1018674"/>
          </a:xfrm>
          <a:prstGeom prst="rect">
            <a:avLst/>
          </a:prstGeom>
        </p:spPr>
      </p:pic>
      <p:pic>
        <p:nvPicPr>
          <p:cNvPr id="180" name="Picture 180">
            <a:extLst>
              <a:ext uri="{FF2B5EF4-FFF2-40B4-BE49-F238E27FC236}">
                <a16:creationId xmlns:a16="http://schemas.microsoft.com/office/drawing/2014/main" id="{083173BB-9EDC-4BE4-8742-4F2B119FDB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032362" y="3802911"/>
            <a:ext cx="4421414" cy="193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94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B37D614-467C-42C5-9FFB-1C1494110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9FBD83-3265-4FB4-9940-5AF7FA9BE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477012" y="480060"/>
            <a:ext cx="4499015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5EA0991-F9F1-4146-8603-6B7679426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354" y="796343"/>
            <a:ext cx="2895922" cy="526531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33744F8-0E2E-48A1-AA47-43A0B7364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5293694" y="477799"/>
            <a:ext cx="6421293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picture containing person&#10;&#10;Description generated with very high confidence">
            <a:extLst>
              <a:ext uri="{FF2B5EF4-FFF2-40B4-BE49-F238E27FC236}">
                <a16:creationId xmlns:a16="http://schemas.microsoft.com/office/drawing/2014/main" id="{8DE1F5A6-E543-4009-B739-79AABACD1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901" y="1465134"/>
            <a:ext cx="5779353" cy="3923210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EB45A73B-4A38-4C16-AAD5-B4450568C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01" y="483279"/>
            <a:ext cx="492126" cy="983797"/>
          </a:xfrm>
          <a:prstGeom prst="rect">
            <a:avLst/>
          </a:prstGeom>
        </p:spPr>
      </p:pic>
      <p:pic>
        <p:nvPicPr>
          <p:cNvPr id="9" name="Picture 5" descr="A picture containing furniture&#10;&#10;Description generated with high confidence">
            <a:extLst>
              <a:ext uri="{FF2B5EF4-FFF2-40B4-BE49-F238E27FC236}">
                <a16:creationId xmlns:a16="http://schemas.microsoft.com/office/drawing/2014/main" id="{4D449947-41B6-48AA-8428-538234555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257" y="483278"/>
            <a:ext cx="492126" cy="983797"/>
          </a:xfrm>
          <a:prstGeom prst="rect">
            <a:avLst/>
          </a:prstGeom>
        </p:spPr>
      </p:pic>
      <p:pic>
        <p:nvPicPr>
          <p:cNvPr id="13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DB2A0C4-F037-42AB-BFF5-9047CD7684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2846" y="527276"/>
            <a:ext cx="5524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29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A9C3-F817-4DDF-A4D7-E4129E012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en-US" sz="4800" dirty="0"/>
              <a:t>HOW does it work on </a:t>
            </a:r>
            <a:r>
              <a:rPr lang="en-US" sz="4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bitcoin core</a:t>
            </a:r>
            <a:r>
              <a:rPr lang="en-US" sz="4800" dirty="0"/>
              <a:t>? 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D6BD892-C4B9-4850-8E4F-52D06F8334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891697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6746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A9C3-F817-4DDF-A4D7-E4129E012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en-US" sz="4800" dirty="0"/>
              <a:t>HOW does it work on </a:t>
            </a:r>
            <a:r>
              <a:rPr lang="en-US" sz="4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bitcoin core</a:t>
            </a:r>
            <a:r>
              <a:rPr lang="en-US" sz="4800" dirty="0"/>
              <a:t>? 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D6BD892-C4B9-4850-8E4F-52D06F83342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175250" y="-949659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6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C3C4D04E-4CA1-43EF-80ED-B07CDF61BA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0370" y="3591414"/>
            <a:ext cx="2813384" cy="268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40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295B-5553-431E-BEE4-96724E09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Elliptical curve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BAB29-27C0-45F7-85B9-667976D2E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8872" y="2286000"/>
            <a:ext cx="5499099" cy="36195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ECDSA secp256k1</a:t>
            </a:r>
            <a:r>
              <a:rPr lang="en-US" sz="4400" dirty="0"/>
              <a:t> </a:t>
            </a:r>
            <a:endParaRPr lang="en-US"/>
          </a:p>
          <a:p>
            <a:pPr lvl="1"/>
            <a:r>
              <a:rPr lang="en-US" sz="4200" dirty="0"/>
              <a:t>NIST</a:t>
            </a:r>
          </a:p>
          <a:p>
            <a:pPr lvl="1"/>
            <a:r>
              <a:rPr lang="en-US" sz="4200" dirty="0"/>
              <a:t>SEC</a:t>
            </a:r>
          </a:p>
        </p:txBody>
      </p:sp>
      <p:pic>
        <p:nvPicPr>
          <p:cNvPr id="5" name="Picture 5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CD07EBE5-3AED-4676-9E22-7D9D6E546C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5226" y="2120816"/>
            <a:ext cx="4984582" cy="340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11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A8ED3-4E35-4DE9-9BCE-C2C43D9B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ECDSA secp256k1</a:t>
            </a:r>
          </a:p>
        </p:txBody>
      </p:sp>
      <p:graphicFrame>
        <p:nvGraphicFramePr>
          <p:cNvPr id="7" name="Diagram 7">
            <a:extLst>
              <a:ext uri="{FF2B5EF4-FFF2-40B4-BE49-F238E27FC236}">
                <a16:creationId xmlns:a16="http://schemas.microsoft.com/office/drawing/2014/main" id="{E8505583-244A-4060-8FAB-428562A6C6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365636"/>
              </p:ext>
            </p:extLst>
          </p:nvPr>
        </p:nvGraphicFramePr>
        <p:xfrm>
          <a:off x="1315178" y="2258787"/>
          <a:ext cx="10178322" cy="359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15" name="Picture 415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185FD9C1-B17C-4C80-A6C3-58DBE2E0EA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1251" y="102979"/>
            <a:ext cx="3916278" cy="211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30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062B-CC73-4A2D-970B-5ADEA63D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What have we learned so far?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33A0F6-D86E-4943-B8B4-AF34167143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6056966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1" name="Picture 121">
            <a:extLst>
              <a:ext uri="{FF2B5EF4-FFF2-40B4-BE49-F238E27FC236}">
                <a16:creationId xmlns:a16="http://schemas.microsoft.com/office/drawing/2014/main" id="{CE663A5C-7320-4D5B-9852-6D0A0E424A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420000">
            <a:off x="1227804" y="3834994"/>
            <a:ext cx="1016004" cy="52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16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2F89D-C38F-4D7E-9C8F-19967A0D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MERKLE </a:t>
            </a:r>
            <a:r>
              <a:rPr lang="en-US" dirty="0" err="1"/>
              <a:t>tREE</a:t>
            </a:r>
            <a:r>
              <a:rPr lang="en-US" dirty="0"/>
              <a:t> </a:t>
            </a:r>
            <a:r>
              <a:rPr lang="en-US" dirty="0" err="1"/>
              <a:t>hASHING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82F8D-422B-47EA-AB01-DD5E3D8B6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810" y="2306054"/>
            <a:ext cx="3087807" cy="45869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</a:rPr>
              <a:t>ECDSA sepc256k1</a:t>
            </a:r>
            <a:endParaRPr lang="en-US" sz="2400">
              <a:solidFill>
                <a:schemeClr val="tx2"/>
              </a:solidFill>
            </a:endParaRPr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407642B-176C-48AB-A89E-32E381B5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01599" y="1957135"/>
            <a:ext cx="1149017" cy="11490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C402D4-0594-4028-843B-80B12DCC155A}"/>
              </a:ext>
            </a:extLst>
          </p:cNvPr>
          <p:cNvSpPr txBox="1"/>
          <p:nvPr/>
        </p:nvSpPr>
        <p:spPr>
          <a:xfrm>
            <a:off x="5566133" y="2302328"/>
            <a:ext cx="3287486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Merkle Tree Hashing</a:t>
            </a:r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097A0FCB-BFAD-4A69-8D76-A9763776A1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66321" y="1419402"/>
            <a:ext cx="1189122" cy="1683063"/>
          </a:xfrm>
          <a:prstGeom prst="rect">
            <a:avLst/>
          </a:prstGeom>
        </p:spPr>
      </p:pic>
      <p:pic>
        <p:nvPicPr>
          <p:cNvPr id="18" name="Picture 18" descr="A close up of a logo&#10;&#10;Description generated with high confidence">
            <a:extLst>
              <a:ext uri="{FF2B5EF4-FFF2-40B4-BE49-F238E27FC236}">
                <a16:creationId xmlns:a16="http://schemas.microsoft.com/office/drawing/2014/main" id="{44CA7B30-1339-4FD9-975F-A5CA520096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0458" y="1708612"/>
            <a:ext cx="1137874" cy="1656092"/>
          </a:xfrm>
          <a:prstGeom prst="rect">
            <a:avLst/>
          </a:prstGeom>
        </p:spPr>
      </p:pic>
      <p:pic>
        <p:nvPicPr>
          <p:cNvPr id="26" name="Picture 26" descr="A blurry image of a clock&#10;&#10;Description generated with high confidence">
            <a:extLst>
              <a:ext uri="{FF2B5EF4-FFF2-40B4-BE49-F238E27FC236}">
                <a16:creationId xmlns:a16="http://schemas.microsoft.com/office/drawing/2014/main" id="{7210AE14-853E-4DEB-BAF5-88A9F20609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1426" y="3706537"/>
            <a:ext cx="4317331" cy="275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94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2F89D-C38F-4D7E-9C8F-19967A0D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MERKLE </a:t>
            </a:r>
            <a:r>
              <a:rPr lang="en-US" dirty="0" err="1"/>
              <a:t>tREE</a:t>
            </a:r>
            <a:r>
              <a:rPr lang="en-US" dirty="0"/>
              <a:t> </a:t>
            </a:r>
            <a:r>
              <a:rPr lang="en-US" dirty="0" err="1"/>
              <a:t>hASHING</a:t>
            </a:r>
            <a:endParaRPr lang="en-US" dirty="0"/>
          </a:p>
        </p:txBody>
      </p:sp>
      <p:pic>
        <p:nvPicPr>
          <p:cNvPr id="18" name="Picture 18" descr="A close up of a logo&#10;&#10;Description generated with high confidence">
            <a:extLst>
              <a:ext uri="{FF2B5EF4-FFF2-40B4-BE49-F238E27FC236}">
                <a16:creationId xmlns:a16="http://schemas.microsoft.com/office/drawing/2014/main" id="{44CA7B30-1339-4FD9-975F-A5CA52009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3244" y="4484470"/>
            <a:ext cx="1137874" cy="1656092"/>
          </a:xfrm>
          <a:prstGeom prst="rect">
            <a:avLst/>
          </a:prstGeom>
        </p:spPr>
      </p:pic>
      <p:pic>
        <p:nvPicPr>
          <p:cNvPr id="26" name="Picture 26" descr="A blurry image of a clock&#10;&#10;Description generated with high confidence">
            <a:extLst>
              <a:ext uri="{FF2B5EF4-FFF2-40B4-BE49-F238E27FC236}">
                <a16:creationId xmlns:a16="http://schemas.microsoft.com/office/drawing/2014/main" id="{7210AE14-853E-4DEB-BAF5-88A9F2060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926" y="1266323"/>
            <a:ext cx="4317331" cy="27536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BBFEF9-0861-4C0A-98CC-C741D03A37BD}"/>
              </a:ext>
            </a:extLst>
          </p:cNvPr>
          <p:cNvSpPr txBox="1"/>
          <p:nvPr/>
        </p:nvSpPr>
        <p:spPr>
          <a:xfrm>
            <a:off x="1121133" y="5087257"/>
            <a:ext cx="3287486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Merkle Tree Hashing</a:t>
            </a:r>
          </a:p>
        </p:txBody>
      </p:sp>
      <p:pic>
        <p:nvPicPr>
          <p:cNvPr id="8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3BC573A-94A5-4C47-B02C-0F0806345D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785035" y="4276902"/>
            <a:ext cx="1189122" cy="1683063"/>
          </a:xfrm>
          <a:prstGeom prst="rect">
            <a:avLst/>
          </a:prstGeom>
        </p:spPr>
      </p:pic>
      <p:pic>
        <p:nvPicPr>
          <p:cNvPr id="10" name="Picture 11" descr="A picture containing outdoor&#10;&#10;Description generated with high confidence">
            <a:extLst>
              <a:ext uri="{FF2B5EF4-FFF2-40B4-BE49-F238E27FC236}">
                <a16:creationId xmlns:a16="http://schemas.microsoft.com/office/drawing/2014/main" id="{7148256A-D408-474D-872B-1778271DA4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2290" y="4269695"/>
            <a:ext cx="2981778" cy="2101396"/>
          </a:xfrm>
          <a:prstGeom prst="rect">
            <a:avLst/>
          </a:prstGeom>
        </p:spPr>
      </p:pic>
      <p:pic>
        <p:nvPicPr>
          <p:cNvPr id="1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31F11DD-0C55-4231-B537-119B36F75D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453956" y="4823706"/>
            <a:ext cx="1149017" cy="11490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64EAD7-0054-4E0A-8663-2E45CD27B2AF}"/>
              </a:ext>
            </a:extLst>
          </p:cNvPr>
          <p:cNvSpPr txBox="1"/>
          <p:nvPr/>
        </p:nvSpPr>
        <p:spPr>
          <a:xfrm>
            <a:off x="1121133" y="5087257"/>
            <a:ext cx="3287486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Merkle Tree Hashing</a:t>
            </a:r>
            <a:endParaRPr lang="en-US"/>
          </a:p>
          <a:p>
            <a:pPr algn="ctr"/>
            <a:r>
              <a:rPr lang="en-US" sz="2400" b="1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439736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2F89D-C38F-4D7E-9C8F-19967A0D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MERKLE </a:t>
            </a:r>
            <a:r>
              <a:rPr lang="en-US" dirty="0" err="1"/>
              <a:t>tREE</a:t>
            </a:r>
            <a:r>
              <a:rPr lang="en-US" dirty="0"/>
              <a:t> </a:t>
            </a:r>
            <a:r>
              <a:rPr lang="en-US" dirty="0" err="1"/>
              <a:t>hASHING</a:t>
            </a:r>
            <a:endParaRPr lang="en-US"/>
          </a:p>
        </p:txBody>
      </p:sp>
      <p:pic>
        <p:nvPicPr>
          <p:cNvPr id="34" name="Picture 3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333F99F-9BAB-4561-A6C1-A6BCB150A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7676" y="1517546"/>
            <a:ext cx="8388147" cy="53404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5271E2-46F0-4562-BFF9-1954A2AE1AFA}"/>
              </a:ext>
            </a:extLst>
          </p:cNvPr>
          <p:cNvSpPr txBox="1"/>
          <p:nvPr/>
        </p:nvSpPr>
        <p:spPr>
          <a:xfrm>
            <a:off x="7101114" y="1875970"/>
            <a:ext cx="93798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Level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81CBE-435B-488B-B586-4F279329B833}"/>
              </a:ext>
            </a:extLst>
          </p:cNvPr>
          <p:cNvSpPr txBox="1"/>
          <p:nvPr/>
        </p:nvSpPr>
        <p:spPr>
          <a:xfrm>
            <a:off x="1374775" y="1411060"/>
            <a:ext cx="2743200" cy="221599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Font typeface="Wingdings"/>
              <a:buChar char="Ø"/>
            </a:pPr>
            <a:r>
              <a:rPr lang="en-US" sz="2400" dirty="0"/>
              <a:t>Levels</a:t>
            </a:r>
            <a:endParaRPr lang="en-US"/>
          </a:p>
          <a:p>
            <a:endParaRPr lang="en-US" sz="2400" dirty="0"/>
          </a:p>
          <a:p>
            <a:pPr marL="342900" indent="-342900">
              <a:buFont typeface="Wingdings"/>
              <a:buChar char="Ø"/>
            </a:pPr>
            <a:r>
              <a:rPr lang="en-US" sz="2400"/>
              <a:t>Leaves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Wingdings"/>
              <a:buChar char="Ø"/>
            </a:pPr>
            <a:r>
              <a:rPr lang="en-US" sz="2400"/>
              <a:t>Nodes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083DC-2F68-4523-9CD6-80F540D1D1CB}"/>
              </a:ext>
            </a:extLst>
          </p:cNvPr>
          <p:cNvSpPr txBox="1"/>
          <p:nvPr/>
        </p:nvSpPr>
        <p:spPr>
          <a:xfrm>
            <a:off x="5010150" y="348614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683B6-5DDA-4A85-948B-696A133C426A}"/>
              </a:ext>
            </a:extLst>
          </p:cNvPr>
          <p:cNvSpPr txBox="1"/>
          <p:nvPr/>
        </p:nvSpPr>
        <p:spPr>
          <a:xfrm>
            <a:off x="9114970" y="3209469"/>
            <a:ext cx="93798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Level 2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E53D5C-B91F-46B3-A23D-E19F35808CF5}"/>
              </a:ext>
            </a:extLst>
          </p:cNvPr>
          <p:cNvSpPr txBox="1"/>
          <p:nvPr/>
        </p:nvSpPr>
        <p:spPr>
          <a:xfrm>
            <a:off x="9967685" y="4533898"/>
            <a:ext cx="93798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Level 3</a:t>
            </a:r>
            <a:endParaRPr lang="en-US" dirty="0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1F101D73-26D8-44DB-9B0D-F38F6DA2B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641557" y="4614110"/>
            <a:ext cx="477253" cy="477253"/>
          </a:xfrm>
          <a:prstGeom prst="rect">
            <a:avLst/>
          </a:prstGeom>
        </p:spPr>
      </p:pic>
      <p:pic>
        <p:nvPicPr>
          <p:cNvPr id="13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4BB319C8-D4F5-4FEF-9DAF-85B207E7B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96162" y="4614109"/>
            <a:ext cx="477253" cy="477253"/>
          </a:xfrm>
          <a:prstGeom prst="rect">
            <a:avLst/>
          </a:prstGeom>
        </p:spPr>
      </p:pic>
      <p:pic>
        <p:nvPicPr>
          <p:cNvPr id="14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E1122FF5-303D-4FAE-A044-C48425E4C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30977" y="4664241"/>
            <a:ext cx="477253" cy="477253"/>
          </a:xfrm>
          <a:prstGeom prst="rect">
            <a:avLst/>
          </a:prstGeom>
        </p:spPr>
      </p:pic>
      <p:pic>
        <p:nvPicPr>
          <p:cNvPr id="15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A70EF677-08FC-4054-BC60-2AD0447DC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015662" y="4614110"/>
            <a:ext cx="477253" cy="477253"/>
          </a:xfrm>
          <a:prstGeom prst="rect">
            <a:avLst/>
          </a:prstGeom>
        </p:spPr>
      </p:pic>
      <p:pic>
        <p:nvPicPr>
          <p:cNvPr id="9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B6FDC0C-2D05-40CD-965F-F26B2FA73B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140742" y="3210425"/>
            <a:ext cx="607596" cy="597570"/>
          </a:xfrm>
          <a:prstGeom prst="rect">
            <a:avLst/>
          </a:prstGeom>
        </p:spPr>
      </p:pic>
      <p:pic>
        <p:nvPicPr>
          <p:cNvPr id="17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68F8371-BAC2-4DEB-B55A-A357BD14DD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225715" y="1846845"/>
            <a:ext cx="607596" cy="597570"/>
          </a:xfrm>
          <a:prstGeom prst="rect">
            <a:avLst/>
          </a:prstGeom>
        </p:spPr>
      </p:pic>
      <p:pic>
        <p:nvPicPr>
          <p:cNvPr id="18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89EB92E-1CFE-459B-AFCF-5AAA141547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511215" y="3210424"/>
            <a:ext cx="607596" cy="597570"/>
          </a:xfrm>
          <a:prstGeom prst="rect">
            <a:avLst/>
          </a:prstGeom>
        </p:spPr>
      </p:pic>
      <p:pic>
        <p:nvPicPr>
          <p:cNvPr id="2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56E2EF6-2058-4043-8CC4-66871ADEB3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353426" y="4533898"/>
            <a:ext cx="607596" cy="597570"/>
          </a:xfrm>
          <a:prstGeom prst="rect">
            <a:avLst/>
          </a:prstGeom>
        </p:spPr>
      </p:pic>
      <p:pic>
        <p:nvPicPr>
          <p:cNvPr id="21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BA5C4D9-22C9-4E90-ACA7-ACC1B5688F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618874" y="4463714"/>
            <a:ext cx="607596" cy="597570"/>
          </a:xfrm>
          <a:prstGeom prst="rect">
            <a:avLst/>
          </a:prstGeom>
        </p:spPr>
      </p:pic>
      <p:pic>
        <p:nvPicPr>
          <p:cNvPr id="22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E7D58FD-98FE-48DE-BE23-31533ACE2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78215" y="4543924"/>
            <a:ext cx="607596" cy="597570"/>
          </a:xfrm>
          <a:prstGeom prst="rect">
            <a:avLst/>
          </a:prstGeom>
        </p:spPr>
      </p:pic>
      <p:pic>
        <p:nvPicPr>
          <p:cNvPr id="23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F63071D-AE29-49CB-BA7F-404B59B3F3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043110" y="4553950"/>
            <a:ext cx="607596" cy="597570"/>
          </a:xfrm>
          <a:prstGeom prst="rect">
            <a:avLst/>
          </a:prstGeom>
        </p:spPr>
      </p:pic>
      <p:pic>
        <p:nvPicPr>
          <p:cNvPr id="24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D5D428F-A7D5-4654-8E6F-74B03C0E6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578768" y="2789318"/>
            <a:ext cx="607596" cy="597570"/>
          </a:xfrm>
          <a:prstGeom prst="rect">
            <a:avLst/>
          </a:prstGeom>
        </p:spPr>
      </p:pic>
      <p:pic>
        <p:nvPicPr>
          <p:cNvPr id="25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0A79E73B-6D79-4CF6-8FDE-B26C27E47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699083" y="2147635"/>
            <a:ext cx="366964" cy="36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67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2F89D-C38F-4D7E-9C8F-19967A0D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accent3">
                    <a:lumMod val="75000"/>
                  </a:schemeClr>
                </a:solidFill>
                <a:latin typeface="Aharoni"/>
                <a:cs typeface="Aharoni"/>
              </a:rPr>
              <a:t>HOw can you validate </a:t>
            </a:r>
            <a:r>
              <a:rPr lang="en-US">
                <a:solidFill>
                  <a:schemeClr val="accent2">
                    <a:lumMod val="50000"/>
                  </a:schemeClr>
                </a:solidFill>
                <a:latin typeface="Aharoni"/>
                <a:cs typeface="Aharoni"/>
              </a:rPr>
              <a:t>l3</a:t>
            </a:r>
            <a:r>
              <a:rPr lang="en-US">
                <a:solidFill>
                  <a:schemeClr val="accent3">
                    <a:lumMod val="75000"/>
                  </a:schemeClr>
                </a:solidFill>
                <a:latin typeface="Aharoni"/>
                <a:cs typeface="Aharoni"/>
              </a:rPr>
              <a:t>?</a:t>
            </a:r>
          </a:p>
        </p:txBody>
      </p:sp>
      <p:pic>
        <p:nvPicPr>
          <p:cNvPr id="34" name="Picture 3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333F99F-9BAB-4561-A6C1-A6BCB150A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569" y="1433764"/>
            <a:ext cx="9033278" cy="57592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A3DD22-E7AC-424F-AF46-0FDA9746396C}"/>
              </a:ext>
            </a:extLst>
          </p:cNvPr>
          <p:cNvSpPr txBox="1"/>
          <p:nvPr/>
        </p:nvSpPr>
        <p:spPr>
          <a:xfrm>
            <a:off x="7932821" y="168642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E269D3-B99D-488D-9EB3-361E13BE12A5}"/>
              </a:ext>
            </a:extLst>
          </p:cNvPr>
          <p:cNvSpPr/>
          <p:nvPr/>
        </p:nvSpPr>
        <p:spPr>
          <a:xfrm>
            <a:off x="5794208" y="5944603"/>
            <a:ext cx="914400" cy="91440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29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5384613-A493-4A01-873E-5BD3769D1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9F9EC5-4D44-433A-BC43-4BD24CF00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33" y="643467"/>
            <a:ext cx="7558609" cy="48499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spc="800" dirty="0"/>
              <a:t>I’m a forex hedge funds wall street banking guru venture FUTURES OPTIONS TRADING capitalist and I wouldn’t touch </a:t>
            </a:r>
            <a:r>
              <a:rPr lang="en-US" sz="4200" spc="8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bitcoin</a:t>
            </a:r>
            <a:r>
              <a:rPr lang="en-US" sz="4200" spc="800" dirty="0"/>
              <a:t> with a ten-foot pole!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336F18-80E9-4DFA-9C2E-3F8561472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171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D293054-EC89-4CF2-AAEF-B38981E9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auto">
          <a:xfrm flipH="1">
            <a:off x="9302764" y="0"/>
            <a:ext cx="2889236" cy="6858000"/>
          </a:xfrm>
          <a:custGeom>
            <a:avLst/>
            <a:gdLst>
              <a:gd name="connsiteX0" fmla="*/ 1514461 w 2889236"/>
              <a:gd name="connsiteY0" fmla="*/ 0 h 6858000"/>
              <a:gd name="connsiteX1" fmla="*/ 1291796 w 2889236"/>
              <a:gd name="connsiteY1" fmla="*/ 0 h 6858000"/>
              <a:gd name="connsiteX2" fmla="*/ 1242998 w 2889236"/>
              <a:gd name="connsiteY2" fmla="*/ 0 h 6858000"/>
              <a:gd name="connsiteX3" fmla="*/ 303177 w 2889236"/>
              <a:gd name="connsiteY3" fmla="*/ 0 h 6858000"/>
              <a:gd name="connsiteX4" fmla="*/ 235415 w 2889236"/>
              <a:gd name="connsiteY4" fmla="*/ 0 h 6858000"/>
              <a:gd name="connsiteX5" fmla="*/ 0 w 2889236"/>
              <a:gd name="connsiteY5" fmla="*/ 0 h 6858000"/>
              <a:gd name="connsiteX6" fmla="*/ 0 w 2889236"/>
              <a:gd name="connsiteY6" fmla="*/ 6858000 h 6858000"/>
              <a:gd name="connsiteX7" fmla="*/ 235415 w 2889236"/>
              <a:gd name="connsiteY7" fmla="*/ 6858000 h 6858000"/>
              <a:gd name="connsiteX8" fmla="*/ 303177 w 2889236"/>
              <a:gd name="connsiteY8" fmla="*/ 6858000 h 6858000"/>
              <a:gd name="connsiteX9" fmla="*/ 1242998 w 2889236"/>
              <a:gd name="connsiteY9" fmla="*/ 6858000 h 6858000"/>
              <a:gd name="connsiteX10" fmla="*/ 1291795 w 2889236"/>
              <a:gd name="connsiteY10" fmla="*/ 6858000 h 6858000"/>
              <a:gd name="connsiteX11" fmla="*/ 1514461 w 2889236"/>
              <a:gd name="connsiteY11" fmla="*/ 6858000 h 6858000"/>
              <a:gd name="connsiteX12" fmla="*/ 1541448 w 2889236"/>
              <a:gd name="connsiteY12" fmla="*/ 6770688 h 6858000"/>
              <a:gd name="connsiteX13" fmla="*/ 1566848 w 2889236"/>
              <a:gd name="connsiteY13" fmla="*/ 6683375 h 6858000"/>
              <a:gd name="connsiteX14" fmla="*/ 1592248 w 2889236"/>
              <a:gd name="connsiteY14" fmla="*/ 6594475 h 6858000"/>
              <a:gd name="connsiteX15" fmla="*/ 1614473 w 2889236"/>
              <a:gd name="connsiteY15" fmla="*/ 6503988 h 6858000"/>
              <a:gd name="connsiteX16" fmla="*/ 1641461 w 2889236"/>
              <a:gd name="connsiteY16" fmla="*/ 6416675 h 6858000"/>
              <a:gd name="connsiteX17" fmla="*/ 1670036 w 2889236"/>
              <a:gd name="connsiteY17" fmla="*/ 6332538 h 6858000"/>
              <a:gd name="connsiteX18" fmla="*/ 1706548 w 2889236"/>
              <a:gd name="connsiteY18" fmla="*/ 6253163 h 6858000"/>
              <a:gd name="connsiteX19" fmla="*/ 1749411 w 2889236"/>
              <a:gd name="connsiteY19" fmla="*/ 6180138 h 6858000"/>
              <a:gd name="connsiteX20" fmla="*/ 1797036 w 2889236"/>
              <a:gd name="connsiteY20" fmla="*/ 6118225 h 6858000"/>
              <a:gd name="connsiteX21" fmla="*/ 1849423 w 2889236"/>
              <a:gd name="connsiteY21" fmla="*/ 6059488 h 6858000"/>
              <a:gd name="connsiteX22" fmla="*/ 1909748 w 2889236"/>
              <a:gd name="connsiteY22" fmla="*/ 6005513 h 6858000"/>
              <a:gd name="connsiteX23" fmla="*/ 1973248 w 2889236"/>
              <a:gd name="connsiteY23" fmla="*/ 5951538 h 6858000"/>
              <a:gd name="connsiteX24" fmla="*/ 2039923 w 2889236"/>
              <a:gd name="connsiteY24" fmla="*/ 5900738 h 6858000"/>
              <a:gd name="connsiteX25" fmla="*/ 2106598 w 2889236"/>
              <a:gd name="connsiteY25" fmla="*/ 5849938 h 6858000"/>
              <a:gd name="connsiteX26" fmla="*/ 2174861 w 2889236"/>
              <a:gd name="connsiteY26" fmla="*/ 5797550 h 6858000"/>
              <a:gd name="connsiteX27" fmla="*/ 2239948 w 2889236"/>
              <a:gd name="connsiteY27" fmla="*/ 5746750 h 6858000"/>
              <a:gd name="connsiteX28" fmla="*/ 2301861 w 2889236"/>
              <a:gd name="connsiteY28" fmla="*/ 5692775 h 6858000"/>
              <a:gd name="connsiteX29" fmla="*/ 2359011 w 2889236"/>
              <a:gd name="connsiteY29" fmla="*/ 5634038 h 6858000"/>
              <a:gd name="connsiteX30" fmla="*/ 2411398 w 2889236"/>
              <a:gd name="connsiteY30" fmla="*/ 5575300 h 6858000"/>
              <a:gd name="connsiteX31" fmla="*/ 2454261 w 2889236"/>
              <a:gd name="connsiteY31" fmla="*/ 5511800 h 6858000"/>
              <a:gd name="connsiteX32" fmla="*/ 2490773 w 2889236"/>
              <a:gd name="connsiteY32" fmla="*/ 5440363 h 6858000"/>
              <a:gd name="connsiteX33" fmla="*/ 2512998 w 2889236"/>
              <a:gd name="connsiteY33" fmla="*/ 5370513 h 6858000"/>
              <a:gd name="connsiteX34" fmla="*/ 2527286 w 2889236"/>
              <a:gd name="connsiteY34" fmla="*/ 5292725 h 6858000"/>
              <a:gd name="connsiteX35" fmla="*/ 2533636 w 2889236"/>
              <a:gd name="connsiteY35" fmla="*/ 5216525 h 6858000"/>
              <a:gd name="connsiteX36" fmla="*/ 2532048 w 2889236"/>
              <a:gd name="connsiteY36" fmla="*/ 5135563 h 6858000"/>
              <a:gd name="connsiteX37" fmla="*/ 2525698 w 2889236"/>
              <a:gd name="connsiteY37" fmla="*/ 5054600 h 6858000"/>
              <a:gd name="connsiteX38" fmla="*/ 2517761 w 2889236"/>
              <a:gd name="connsiteY38" fmla="*/ 4970463 h 6858000"/>
              <a:gd name="connsiteX39" fmla="*/ 2506648 w 2889236"/>
              <a:gd name="connsiteY39" fmla="*/ 4886325 h 6858000"/>
              <a:gd name="connsiteX40" fmla="*/ 2493948 w 2889236"/>
              <a:gd name="connsiteY40" fmla="*/ 4802188 h 6858000"/>
              <a:gd name="connsiteX41" fmla="*/ 2484423 w 2889236"/>
              <a:gd name="connsiteY41" fmla="*/ 4718050 h 6858000"/>
              <a:gd name="connsiteX42" fmla="*/ 2478073 w 2889236"/>
              <a:gd name="connsiteY42" fmla="*/ 4633913 h 6858000"/>
              <a:gd name="connsiteX43" fmla="*/ 2473311 w 2889236"/>
              <a:gd name="connsiteY43" fmla="*/ 4552950 h 6858000"/>
              <a:gd name="connsiteX44" fmla="*/ 2478073 w 2889236"/>
              <a:gd name="connsiteY44" fmla="*/ 4473575 h 6858000"/>
              <a:gd name="connsiteX45" fmla="*/ 2487598 w 2889236"/>
              <a:gd name="connsiteY45" fmla="*/ 4395788 h 6858000"/>
              <a:gd name="connsiteX46" fmla="*/ 2508236 w 2889236"/>
              <a:gd name="connsiteY46" fmla="*/ 4314825 h 6858000"/>
              <a:gd name="connsiteX47" fmla="*/ 2539986 w 2889236"/>
              <a:gd name="connsiteY47" fmla="*/ 4235450 h 6858000"/>
              <a:gd name="connsiteX48" fmla="*/ 2578086 w 2889236"/>
              <a:gd name="connsiteY48" fmla="*/ 4156075 h 6858000"/>
              <a:gd name="connsiteX49" fmla="*/ 2620948 w 2889236"/>
              <a:gd name="connsiteY49" fmla="*/ 4076700 h 6858000"/>
              <a:gd name="connsiteX50" fmla="*/ 2665398 w 2889236"/>
              <a:gd name="connsiteY50" fmla="*/ 3998913 h 6858000"/>
              <a:gd name="connsiteX51" fmla="*/ 2713024 w 2889236"/>
              <a:gd name="connsiteY51" fmla="*/ 3919538 h 6858000"/>
              <a:gd name="connsiteX52" fmla="*/ 2755886 w 2889236"/>
              <a:gd name="connsiteY52" fmla="*/ 3840163 h 6858000"/>
              <a:gd name="connsiteX53" fmla="*/ 2798748 w 2889236"/>
              <a:gd name="connsiteY53" fmla="*/ 3759200 h 6858000"/>
              <a:gd name="connsiteX54" fmla="*/ 2835261 w 2889236"/>
              <a:gd name="connsiteY54" fmla="*/ 3678238 h 6858000"/>
              <a:gd name="connsiteX55" fmla="*/ 2863836 w 2889236"/>
              <a:gd name="connsiteY55" fmla="*/ 3597275 h 6858000"/>
              <a:gd name="connsiteX56" fmla="*/ 2879711 w 2889236"/>
              <a:gd name="connsiteY56" fmla="*/ 3514725 h 6858000"/>
              <a:gd name="connsiteX57" fmla="*/ 2889236 w 2889236"/>
              <a:gd name="connsiteY57" fmla="*/ 3429000 h 6858000"/>
              <a:gd name="connsiteX58" fmla="*/ 2879711 w 2889236"/>
              <a:gd name="connsiteY58" fmla="*/ 3343275 h 6858000"/>
              <a:gd name="connsiteX59" fmla="*/ 2863836 w 2889236"/>
              <a:gd name="connsiteY59" fmla="*/ 3260725 h 6858000"/>
              <a:gd name="connsiteX60" fmla="*/ 2835261 w 2889236"/>
              <a:gd name="connsiteY60" fmla="*/ 3179763 h 6858000"/>
              <a:gd name="connsiteX61" fmla="*/ 2798748 w 2889236"/>
              <a:gd name="connsiteY61" fmla="*/ 3098800 h 6858000"/>
              <a:gd name="connsiteX62" fmla="*/ 2755886 w 2889236"/>
              <a:gd name="connsiteY62" fmla="*/ 3017838 h 6858000"/>
              <a:gd name="connsiteX63" fmla="*/ 2713024 w 2889236"/>
              <a:gd name="connsiteY63" fmla="*/ 2938463 h 6858000"/>
              <a:gd name="connsiteX64" fmla="*/ 2665398 w 2889236"/>
              <a:gd name="connsiteY64" fmla="*/ 2859088 h 6858000"/>
              <a:gd name="connsiteX65" fmla="*/ 2620948 w 2889236"/>
              <a:gd name="connsiteY65" fmla="*/ 2781300 h 6858000"/>
              <a:gd name="connsiteX66" fmla="*/ 2578086 w 2889236"/>
              <a:gd name="connsiteY66" fmla="*/ 2701925 h 6858000"/>
              <a:gd name="connsiteX67" fmla="*/ 2539986 w 2889236"/>
              <a:gd name="connsiteY67" fmla="*/ 2622550 h 6858000"/>
              <a:gd name="connsiteX68" fmla="*/ 2508236 w 2889236"/>
              <a:gd name="connsiteY68" fmla="*/ 2543175 h 6858000"/>
              <a:gd name="connsiteX69" fmla="*/ 2487598 w 2889236"/>
              <a:gd name="connsiteY69" fmla="*/ 2462213 h 6858000"/>
              <a:gd name="connsiteX70" fmla="*/ 2478073 w 2889236"/>
              <a:gd name="connsiteY70" fmla="*/ 2384425 h 6858000"/>
              <a:gd name="connsiteX71" fmla="*/ 2473311 w 2889236"/>
              <a:gd name="connsiteY71" fmla="*/ 2305050 h 6858000"/>
              <a:gd name="connsiteX72" fmla="*/ 2478073 w 2889236"/>
              <a:gd name="connsiteY72" fmla="*/ 2224088 h 6858000"/>
              <a:gd name="connsiteX73" fmla="*/ 2484423 w 2889236"/>
              <a:gd name="connsiteY73" fmla="*/ 2139950 h 6858000"/>
              <a:gd name="connsiteX74" fmla="*/ 2493948 w 2889236"/>
              <a:gd name="connsiteY74" fmla="*/ 2055813 h 6858000"/>
              <a:gd name="connsiteX75" fmla="*/ 2506648 w 2889236"/>
              <a:gd name="connsiteY75" fmla="*/ 1971675 h 6858000"/>
              <a:gd name="connsiteX76" fmla="*/ 2517761 w 2889236"/>
              <a:gd name="connsiteY76" fmla="*/ 1887538 h 6858000"/>
              <a:gd name="connsiteX77" fmla="*/ 2525698 w 2889236"/>
              <a:gd name="connsiteY77" fmla="*/ 1803400 h 6858000"/>
              <a:gd name="connsiteX78" fmla="*/ 2532048 w 2889236"/>
              <a:gd name="connsiteY78" fmla="*/ 1722438 h 6858000"/>
              <a:gd name="connsiteX79" fmla="*/ 2533636 w 2889236"/>
              <a:gd name="connsiteY79" fmla="*/ 1641475 h 6858000"/>
              <a:gd name="connsiteX80" fmla="*/ 2527286 w 2889236"/>
              <a:gd name="connsiteY80" fmla="*/ 1565275 h 6858000"/>
              <a:gd name="connsiteX81" fmla="*/ 2512998 w 2889236"/>
              <a:gd name="connsiteY81" fmla="*/ 1487488 h 6858000"/>
              <a:gd name="connsiteX82" fmla="*/ 2490773 w 2889236"/>
              <a:gd name="connsiteY82" fmla="*/ 1417638 h 6858000"/>
              <a:gd name="connsiteX83" fmla="*/ 2454261 w 2889236"/>
              <a:gd name="connsiteY83" fmla="*/ 1346200 h 6858000"/>
              <a:gd name="connsiteX84" fmla="*/ 2411398 w 2889236"/>
              <a:gd name="connsiteY84" fmla="*/ 1282700 h 6858000"/>
              <a:gd name="connsiteX85" fmla="*/ 2359011 w 2889236"/>
              <a:gd name="connsiteY85" fmla="*/ 1223963 h 6858000"/>
              <a:gd name="connsiteX86" fmla="*/ 2301861 w 2889236"/>
              <a:gd name="connsiteY86" fmla="*/ 1165225 h 6858000"/>
              <a:gd name="connsiteX87" fmla="*/ 2239948 w 2889236"/>
              <a:gd name="connsiteY87" fmla="*/ 1111250 h 6858000"/>
              <a:gd name="connsiteX88" fmla="*/ 2174861 w 2889236"/>
              <a:gd name="connsiteY88" fmla="*/ 1060450 h 6858000"/>
              <a:gd name="connsiteX89" fmla="*/ 2106598 w 2889236"/>
              <a:gd name="connsiteY89" fmla="*/ 1008063 h 6858000"/>
              <a:gd name="connsiteX90" fmla="*/ 2039923 w 2889236"/>
              <a:gd name="connsiteY90" fmla="*/ 957263 h 6858000"/>
              <a:gd name="connsiteX91" fmla="*/ 1973248 w 2889236"/>
              <a:gd name="connsiteY91" fmla="*/ 906463 h 6858000"/>
              <a:gd name="connsiteX92" fmla="*/ 1909748 w 2889236"/>
              <a:gd name="connsiteY92" fmla="*/ 852488 h 6858000"/>
              <a:gd name="connsiteX93" fmla="*/ 1849423 w 2889236"/>
              <a:gd name="connsiteY93" fmla="*/ 798513 h 6858000"/>
              <a:gd name="connsiteX94" fmla="*/ 1797036 w 2889236"/>
              <a:gd name="connsiteY94" fmla="*/ 739775 h 6858000"/>
              <a:gd name="connsiteX95" fmla="*/ 1749411 w 2889236"/>
              <a:gd name="connsiteY95" fmla="*/ 677863 h 6858000"/>
              <a:gd name="connsiteX96" fmla="*/ 1706548 w 2889236"/>
              <a:gd name="connsiteY96" fmla="*/ 604838 h 6858000"/>
              <a:gd name="connsiteX97" fmla="*/ 1670036 w 2889236"/>
              <a:gd name="connsiteY97" fmla="*/ 525463 h 6858000"/>
              <a:gd name="connsiteX98" fmla="*/ 1641461 w 2889236"/>
              <a:gd name="connsiteY98" fmla="*/ 441325 h 6858000"/>
              <a:gd name="connsiteX99" fmla="*/ 1614473 w 2889236"/>
              <a:gd name="connsiteY99" fmla="*/ 354013 h 6858000"/>
              <a:gd name="connsiteX100" fmla="*/ 1592248 w 2889236"/>
              <a:gd name="connsiteY100" fmla="*/ 263525 h 6858000"/>
              <a:gd name="connsiteX101" fmla="*/ 1566848 w 2889236"/>
              <a:gd name="connsiteY101" fmla="*/ 174625 h 6858000"/>
              <a:gd name="connsiteX102" fmla="*/ 1541448 w 2889236"/>
              <a:gd name="connsiteY102" fmla="*/ 873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889236" h="6858000">
                <a:moveTo>
                  <a:pt x="1514461" y="0"/>
                </a:moveTo>
                <a:lnTo>
                  <a:pt x="1291796" y="0"/>
                </a:lnTo>
                <a:lnTo>
                  <a:pt x="1242998" y="0"/>
                </a:lnTo>
                <a:lnTo>
                  <a:pt x="303177" y="0"/>
                </a:lnTo>
                <a:lnTo>
                  <a:pt x="235415" y="0"/>
                </a:lnTo>
                <a:lnTo>
                  <a:pt x="0" y="0"/>
                </a:lnTo>
                <a:lnTo>
                  <a:pt x="0" y="6858000"/>
                </a:lnTo>
                <a:lnTo>
                  <a:pt x="235415" y="6858000"/>
                </a:lnTo>
                <a:lnTo>
                  <a:pt x="303177" y="6858000"/>
                </a:lnTo>
                <a:lnTo>
                  <a:pt x="1242998" y="6858000"/>
                </a:lnTo>
                <a:lnTo>
                  <a:pt x="1291795" y="6858000"/>
                </a:lnTo>
                <a:lnTo>
                  <a:pt x="1514461" y="6858000"/>
                </a:lnTo>
                <a:lnTo>
                  <a:pt x="1541448" y="6770688"/>
                </a:lnTo>
                <a:lnTo>
                  <a:pt x="1566848" y="6683375"/>
                </a:lnTo>
                <a:lnTo>
                  <a:pt x="1592248" y="6594475"/>
                </a:lnTo>
                <a:lnTo>
                  <a:pt x="1614473" y="6503988"/>
                </a:lnTo>
                <a:lnTo>
                  <a:pt x="1641461" y="6416675"/>
                </a:lnTo>
                <a:lnTo>
                  <a:pt x="1670036" y="6332538"/>
                </a:lnTo>
                <a:lnTo>
                  <a:pt x="1706548" y="6253163"/>
                </a:lnTo>
                <a:lnTo>
                  <a:pt x="1749411" y="6180138"/>
                </a:lnTo>
                <a:lnTo>
                  <a:pt x="1797036" y="6118225"/>
                </a:lnTo>
                <a:lnTo>
                  <a:pt x="1849423" y="6059488"/>
                </a:lnTo>
                <a:lnTo>
                  <a:pt x="1909748" y="6005513"/>
                </a:lnTo>
                <a:lnTo>
                  <a:pt x="1973248" y="5951538"/>
                </a:lnTo>
                <a:lnTo>
                  <a:pt x="2039923" y="5900738"/>
                </a:lnTo>
                <a:lnTo>
                  <a:pt x="2106598" y="5849938"/>
                </a:lnTo>
                <a:lnTo>
                  <a:pt x="2174861" y="5797550"/>
                </a:lnTo>
                <a:lnTo>
                  <a:pt x="2239948" y="5746750"/>
                </a:lnTo>
                <a:lnTo>
                  <a:pt x="2301861" y="5692775"/>
                </a:lnTo>
                <a:lnTo>
                  <a:pt x="2359011" y="5634038"/>
                </a:lnTo>
                <a:lnTo>
                  <a:pt x="2411398" y="5575300"/>
                </a:lnTo>
                <a:lnTo>
                  <a:pt x="2454261" y="5511800"/>
                </a:lnTo>
                <a:lnTo>
                  <a:pt x="2490773" y="5440363"/>
                </a:lnTo>
                <a:lnTo>
                  <a:pt x="2512998" y="5370513"/>
                </a:lnTo>
                <a:lnTo>
                  <a:pt x="2527286" y="5292725"/>
                </a:lnTo>
                <a:lnTo>
                  <a:pt x="2533636" y="5216525"/>
                </a:lnTo>
                <a:lnTo>
                  <a:pt x="2532048" y="5135563"/>
                </a:lnTo>
                <a:lnTo>
                  <a:pt x="2525698" y="5054600"/>
                </a:lnTo>
                <a:lnTo>
                  <a:pt x="2517761" y="4970463"/>
                </a:lnTo>
                <a:lnTo>
                  <a:pt x="2506648" y="4886325"/>
                </a:lnTo>
                <a:lnTo>
                  <a:pt x="2493948" y="4802188"/>
                </a:lnTo>
                <a:lnTo>
                  <a:pt x="2484423" y="4718050"/>
                </a:lnTo>
                <a:lnTo>
                  <a:pt x="2478073" y="4633913"/>
                </a:lnTo>
                <a:lnTo>
                  <a:pt x="2473311" y="4552950"/>
                </a:lnTo>
                <a:lnTo>
                  <a:pt x="2478073" y="4473575"/>
                </a:lnTo>
                <a:lnTo>
                  <a:pt x="2487598" y="4395788"/>
                </a:lnTo>
                <a:lnTo>
                  <a:pt x="2508236" y="4314825"/>
                </a:lnTo>
                <a:lnTo>
                  <a:pt x="2539986" y="4235450"/>
                </a:lnTo>
                <a:lnTo>
                  <a:pt x="2578086" y="4156075"/>
                </a:lnTo>
                <a:lnTo>
                  <a:pt x="2620948" y="4076700"/>
                </a:lnTo>
                <a:lnTo>
                  <a:pt x="2665398" y="3998913"/>
                </a:lnTo>
                <a:lnTo>
                  <a:pt x="2713024" y="3919538"/>
                </a:lnTo>
                <a:lnTo>
                  <a:pt x="2755886" y="3840163"/>
                </a:lnTo>
                <a:lnTo>
                  <a:pt x="2798748" y="3759200"/>
                </a:lnTo>
                <a:lnTo>
                  <a:pt x="2835261" y="3678238"/>
                </a:lnTo>
                <a:lnTo>
                  <a:pt x="2863836" y="3597275"/>
                </a:lnTo>
                <a:lnTo>
                  <a:pt x="2879711" y="3514725"/>
                </a:lnTo>
                <a:lnTo>
                  <a:pt x="2889236" y="3429000"/>
                </a:lnTo>
                <a:lnTo>
                  <a:pt x="2879711" y="3343275"/>
                </a:lnTo>
                <a:lnTo>
                  <a:pt x="2863836" y="3260725"/>
                </a:lnTo>
                <a:lnTo>
                  <a:pt x="2835261" y="3179763"/>
                </a:lnTo>
                <a:lnTo>
                  <a:pt x="2798748" y="3098800"/>
                </a:lnTo>
                <a:lnTo>
                  <a:pt x="2755886" y="3017838"/>
                </a:lnTo>
                <a:lnTo>
                  <a:pt x="2713024" y="2938463"/>
                </a:lnTo>
                <a:lnTo>
                  <a:pt x="2665398" y="2859088"/>
                </a:lnTo>
                <a:lnTo>
                  <a:pt x="2620948" y="2781300"/>
                </a:lnTo>
                <a:lnTo>
                  <a:pt x="2578086" y="2701925"/>
                </a:lnTo>
                <a:lnTo>
                  <a:pt x="2539986" y="2622550"/>
                </a:lnTo>
                <a:lnTo>
                  <a:pt x="2508236" y="2543175"/>
                </a:lnTo>
                <a:lnTo>
                  <a:pt x="2487598" y="2462213"/>
                </a:lnTo>
                <a:lnTo>
                  <a:pt x="2478073" y="2384425"/>
                </a:lnTo>
                <a:lnTo>
                  <a:pt x="2473311" y="2305050"/>
                </a:lnTo>
                <a:lnTo>
                  <a:pt x="2478073" y="2224088"/>
                </a:lnTo>
                <a:lnTo>
                  <a:pt x="2484423" y="2139950"/>
                </a:lnTo>
                <a:lnTo>
                  <a:pt x="2493948" y="2055813"/>
                </a:lnTo>
                <a:lnTo>
                  <a:pt x="2506648" y="1971675"/>
                </a:lnTo>
                <a:lnTo>
                  <a:pt x="2517761" y="1887538"/>
                </a:lnTo>
                <a:lnTo>
                  <a:pt x="2525698" y="1803400"/>
                </a:lnTo>
                <a:lnTo>
                  <a:pt x="2532048" y="1722438"/>
                </a:lnTo>
                <a:lnTo>
                  <a:pt x="2533636" y="1641475"/>
                </a:lnTo>
                <a:lnTo>
                  <a:pt x="2527286" y="1565275"/>
                </a:lnTo>
                <a:lnTo>
                  <a:pt x="2512998" y="1487488"/>
                </a:lnTo>
                <a:lnTo>
                  <a:pt x="2490773" y="1417638"/>
                </a:lnTo>
                <a:lnTo>
                  <a:pt x="2454261" y="1346200"/>
                </a:lnTo>
                <a:lnTo>
                  <a:pt x="2411398" y="1282700"/>
                </a:lnTo>
                <a:lnTo>
                  <a:pt x="2359011" y="1223963"/>
                </a:lnTo>
                <a:lnTo>
                  <a:pt x="2301861" y="1165225"/>
                </a:lnTo>
                <a:lnTo>
                  <a:pt x="2239948" y="1111250"/>
                </a:lnTo>
                <a:lnTo>
                  <a:pt x="2174861" y="1060450"/>
                </a:lnTo>
                <a:lnTo>
                  <a:pt x="2106598" y="1008063"/>
                </a:lnTo>
                <a:lnTo>
                  <a:pt x="2039923" y="957263"/>
                </a:lnTo>
                <a:lnTo>
                  <a:pt x="1973248" y="906463"/>
                </a:lnTo>
                <a:lnTo>
                  <a:pt x="1909748" y="852488"/>
                </a:lnTo>
                <a:lnTo>
                  <a:pt x="1849423" y="798513"/>
                </a:lnTo>
                <a:lnTo>
                  <a:pt x="1797036" y="739775"/>
                </a:lnTo>
                <a:lnTo>
                  <a:pt x="1749411" y="677863"/>
                </a:lnTo>
                <a:lnTo>
                  <a:pt x="1706548" y="604838"/>
                </a:lnTo>
                <a:lnTo>
                  <a:pt x="1670036" y="525463"/>
                </a:lnTo>
                <a:lnTo>
                  <a:pt x="1641461" y="441325"/>
                </a:lnTo>
                <a:lnTo>
                  <a:pt x="1614473" y="354013"/>
                </a:lnTo>
                <a:lnTo>
                  <a:pt x="1592248" y="263525"/>
                </a:lnTo>
                <a:lnTo>
                  <a:pt x="1566848" y="174625"/>
                </a:lnTo>
                <a:lnTo>
                  <a:pt x="1541448" y="87313"/>
                </a:lnTo>
                <a:close/>
              </a:path>
            </a:pathLst>
          </a:custGeom>
          <a:solidFill>
            <a:srgbClr val="171624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0" name="Picture 5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8A195CF-A84C-4120-B194-A56ABE638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78997" y="1872152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76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2F89D-C38F-4D7E-9C8F-19967A0D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accent3">
                    <a:lumMod val="75000"/>
                  </a:schemeClr>
                </a:solidFill>
                <a:latin typeface="Aharoni"/>
                <a:cs typeface="Aharoni"/>
              </a:rPr>
              <a:t>HOw can you validate </a:t>
            </a:r>
            <a:r>
              <a:rPr lang="en-US">
                <a:solidFill>
                  <a:schemeClr val="accent2">
                    <a:lumMod val="50000"/>
                  </a:schemeClr>
                </a:solidFill>
                <a:latin typeface="Aharoni"/>
                <a:cs typeface="Aharoni"/>
              </a:rPr>
              <a:t>l3</a:t>
            </a:r>
            <a:r>
              <a:rPr lang="en-US">
                <a:solidFill>
                  <a:schemeClr val="accent3">
                    <a:lumMod val="75000"/>
                  </a:schemeClr>
                </a:solidFill>
                <a:latin typeface="Aharoni"/>
                <a:cs typeface="Aharoni"/>
              </a:rPr>
              <a:t>?</a:t>
            </a:r>
          </a:p>
        </p:txBody>
      </p:sp>
      <p:pic>
        <p:nvPicPr>
          <p:cNvPr id="34" name="Picture 3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333F99F-9BAB-4561-A6C1-A6BCB150A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569" y="1433764"/>
            <a:ext cx="9033278" cy="57592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A3DD22-E7AC-424F-AF46-0FDA9746396C}"/>
              </a:ext>
            </a:extLst>
          </p:cNvPr>
          <p:cNvSpPr txBox="1"/>
          <p:nvPr/>
        </p:nvSpPr>
        <p:spPr>
          <a:xfrm>
            <a:off x="7932821" y="168642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E269D3-B99D-488D-9EB3-361E13BE12A5}"/>
              </a:ext>
            </a:extLst>
          </p:cNvPr>
          <p:cNvSpPr/>
          <p:nvPr/>
        </p:nvSpPr>
        <p:spPr>
          <a:xfrm>
            <a:off x="5794208" y="5944603"/>
            <a:ext cx="914400" cy="91440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5EB426-0548-48E9-B80C-3BF67F05B374}"/>
              </a:ext>
            </a:extLst>
          </p:cNvPr>
          <p:cNvSpPr/>
          <p:nvPr/>
        </p:nvSpPr>
        <p:spPr>
          <a:xfrm>
            <a:off x="5338011" y="4636169"/>
            <a:ext cx="1766636" cy="96453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265574-83B8-4315-9CBD-8241F79F255E}"/>
              </a:ext>
            </a:extLst>
          </p:cNvPr>
          <p:cNvSpPr/>
          <p:nvPr/>
        </p:nvSpPr>
        <p:spPr>
          <a:xfrm>
            <a:off x="6340642" y="3232484"/>
            <a:ext cx="1766636" cy="96453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95716-9DCF-4DF2-8C9A-ECFC891BFE5E}"/>
              </a:ext>
            </a:extLst>
          </p:cNvPr>
          <p:cNvSpPr/>
          <p:nvPr/>
        </p:nvSpPr>
        <p:spPr>
          <a:xfrm>
            <a:off x="4395536" y="1818773"/>
            <a:ext cx="1766636" cy="96453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14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C32C6-7F89-424D-95C0-428DB00CC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680" y="209679"/>
            <a:ext cx="4373113" cy="1976536"/>
          </a:xfrm>
        </p:spPr>
        <p:txBody>
          <a:bodyPr anchor="t">
            <a:normAutofit fontScale="90000"/>
          </a:bodyPr>
          <a:lstStyle/>
          <a:p>
            <a:r>
              <a:rPr lang="en-US" sz="4800">
                <a:latin typeface="Baskerville Old Face"/>
              </a:rPr>
              <a:t>Why do I care about validatioN</a:t>
            </a:r>
            <a:r>
              <a:rPr lang="en-US" sz="3100">
                <a:latin typeface="Baskerville Old Face"/>
              </a:rPr>
              <a:t>?</a:t>
            </a:r>
            <a:endParaRPr lang="en-US" sz="31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7068CBA7-6E12-450A-B1D5-18155A612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07379" y="2787537"/>
            <a:ext cx="3384550" cy="293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29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D9BACF53-C9CF-4BAA-9B78-3092E2E80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219" y="3113423"/>
            <a:ext cx="3143250" cy="2286000"/>
          </a:xfrm>
          <a:prstGeom prst="rect">
            <a:avLst/>
          </a:prstGeom>
        </p:spPr>
      </p:pic>
      <p:pic>
        <p:nvPicPr>
          <p:cNvPr id="3" name="Picture 3" descr="A picture containing indoor, light, wall&#10;&#10;Description generated with high confidence">
            <a:extLst>
              <a:ext uri="{FF2B5EF4-FFF2-40B4-BE49-F238E27FC236}">
                <a16:creationId xmlns:a16="http://schemas.microsoft.com/office/drawing/2014/main" id="{777D5F9C-2CE4-4CEE-A9EF-CE5DAFE9C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972" y="1444677"/>
            <a:ext cx="3128975" cy="16592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13BFEA-1439-4DE3-B43C-0BCF3BD03462}"/>
              </a:ext>
            </a:extLst>
          </p:cNvPr>
          <p:cNvSpPr txBox="1"/>
          <p:nvPr/>
        </p:nvSpPr>
        <p:spPr>
          <a:xfrm>
            <a:off x="1159330" y="179615"/>
            <a:ext cx="10345055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>
                <a:solidFill>
                  <a:srgbClr val="0070C0"/>
                </a:solidFill>
              </a:rPr>
              <a:t>Consensus</a:t>
            </a:r>
            <a:r>
              <a:rPr lang="en-US">
                <a:solidFill>
                  <a:srgbClr val="595959"/>
                </a:solidFill>
              </a:rPr>
              <a:t> makes Blockchain</a:t>
            </a:r>
            <a:r>
              <a:rPr lang="en-US" dirty="0">
                <a:solidFill>
                  <a:srgbClr val="0070C0"/>
                </a:solidFill>
              </a:rPr>
              <a:t> </a:t>
            </a:r>
            <a:r>
              <a:rPr lang="en-US" sz="2800">
                <a:solidFill>
                  <a:srgbClr val="0070C0"/>
                </a:solidFill>
              </a:rPr>
              <a:t>trustless</a:t>
            </a:r>
            <a:r>
              <a:rPr lang="en-US" sz="2800">
                <a:solidFill>
                  <a:srgbClr val="595959"/>
                </a:solidFill>
              </a:rPr>
              <a:t>.</a:t>
            </a:r>
            <a:r>
              <a:rPr lang="en-US"/>
              <a:t>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2E380D-F8F3-4F53-9DD8-18150A8256C7}"/>
              </a:ext>
            </a:extLst>
          </p:cNvPr>
          <p:cNvSpPr txBox="1"/>
          <p:nvPr/>
        </p:nvSpPr>
        <p:spPr>
          <a:xfrm>
            <a:off x="6447971" y="2991756"/>
            <a:ext cx="5110841" cy="218521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And </a:t>
            </a:r>
            <a:r>
              <a:rPr lang="en-US" sz="6000">
                <a:solidFill>
                  <a:schemeClr val="accent5">
                    <a:lumMod val="75000"/>
                  </a:schemeClr>
                </a:solidFill>
              </a:rPr>
              <a:t>TRUSTLESS</a:t>
            </a:r>
            <a:r>
              <a:rPr lang="en-US" sz="6000" dirty="0"/>
              <a:t> </a:t>
            </a:r>
            <a:r>
              <a:rPr lang="en-US"/>
              <a:t>means </a:t>
            </a:r>
            <a:r>
              <a:rPr lang="en-US" sz="4000">
                <a:solidFill>
                  <a:schemeClr val="accent5">
                    <a:lumMod val="50000"/>
                  </a:schemeClr>
                </a:solidFill>
              </a:rPr>
              <a:t>no reliance </a:t>
            </a:r>
            <a:endParaRPr lang="en-US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/>
          </a:p>
          <a:p>
            <a:r>
              <a:rPr lang="en-US"/>
              <a:t>on a trusted 3rd party </a:t>
            </a:r>
          </a:p>
        </p:txBody>
      </p:sp>
    </p:spTree>
    <p:extLst>
      <p:ext uri="{BB962C8B-B14F-4D97-AF65-F5344CB8AC3E}">
        <p14:creationId xmlns:p14="http://schemas.microsoft.com/office/powerpoint/2010/main" val="2310940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8715-3391-4E03-885C-D72CEC75B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>
                <a:latin typeface="Arial Nova Light"/>
              </a:rPr>
              <a:t>There's an</a:t>
            </a:r>
            <a:r>
              <a:rPr lang="en-US">
                <a:latin typeface="Aharoni"/>
                <a:cs typeface="Aharoni"/>
              </a:rPr>
              <a:t> algorithm </a:t>
            </a:r>
            <a:r>
              <a:rPr lang="en-US">
                <a:latin typeface="Arial Nova Light"/>
              </a:rPr>
              <a:t>for </a:t>
            </a:r>
            <a:r>
              <a:rPr lang="en-US">
                <a:latin typeface="Berlin Sans FB Demi"/>
              </a:rPr>
              <a:t>proof of work</a:t>
            </a:r>
            <a:r>
              <a:rPr lang="en-US">
                <a:latin typeface="Arial Nova Light"/>
              </a:rPr>
              <a:t> too!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17DBD62-B850-465B-8C9E-B9FB5D1FD3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7479749"/>
              </p:ext>
            </p:extLst>
          </p:nvPr>
        </p:nvGraphicFramePr>
        <p:xfrm>
          <a:off x="1251678" y="2286001"/>
          <a:ext cx="10178322" cy="359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52100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02142-3178-4B01-99A8-A5D543ED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haroni"/>
                <a:cs typeface="Aharoni"/>
              </a:rPr>
              <a:t>Who does</a:t>
            </a:r>
            <a:r>
              <a:rPr lang="en-US"/>
              <a:t> The  </a:t>
            </a:r>
            <a:r>
              <a:rPr lang="en-US">
                <a:solidFill>
                  <a:schemeClr val="accent4">
                    <a:lumMod val="50000"/>
                  </a:schemeClr>
                </a:solidFill>
                <a:latin typeface="Abadi"/>
              </a:rPr>
              <a:t>work</a:t>
            </a:r>
            <a:r>
              <a:rPr lang="en-US">
                <a:latin typeface="Abadi"/>
              </a:rPr>
              <a:t>?</a:t>
            </a:r>
          </a:p>
        </p:txBody>
      </p:sp>
      <p:graphicFrame>
        <p:nvGraphicFramePr>
          <p:cNvPr id="11" name="Diagram 11">
            <a:extLst>
              <a:ext uri="{FF2B5EF4-FFF2-40B4-BE49-F238E27FC236}">
                <a16:creationId xmlns:a16="http://schemas.microsoft.com/office/drawing/2014/main" id="{1EA040E9-0134-4C85-988E-C6362B54A9FD}"/>
              </a:ext>
            </a:extLst>
          </p:cNvPr>
          <p:cNvGraphicFramePr/>
          <p:nvPr/>
        </p:nvGraphicFramePr>
        <p:xfrm>
          <a:off x="1251678" y="1415144"/>
          <a:ext cx="10178322" cy="4464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16218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D5E5B-C02A-475D-9AB5-8E8ECB15E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129275"/>
          </a:xfrm>
        </p:spPr>
        <p:txBody>
          <a:bodyPr>
            <a:normAutofit fontScale="90000"/>
          </a:bodyPr>
          <a:lstStyle/>
          <a:p>
            <a:r>
              <a:rPr lang="en-US"/>
              <a:t>How does the </a:t>
            </a:r>
            <a:r>
              <a:rPr lang="en-US">
                <a:solidFill>
                  <a:schemeClr val="tx2">
                    <a:lumMod val="50000"/>
                    <a:lumOff val="50000"/>
                  </a:schemeClr>
                </a:solidFill>
                <a:latin typeface="High Tower Text"/>
              </a:rPr>
              <a:t>algorithm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High Tower Text"/>
              </a:rPr>
              <a:t> </a:t>
            </a:r>
            <a:r>
              <a:rPr lang="en-US"/>
              <a:t>work?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CF3DC69-0192-45E5-B18B-DC61BBCCC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360000">
            <a:off x="1878602" y="1325006"/>
            <a:ext cx="1871444" cy="3448958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3A5B4154-E39B-48A0-86B2-F45782D0DE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115927" y="1685244"/>
            <a:ext cx="2041358" cy="22643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4C9C69F7-6EAE-400D-ACB4-AE80403D0C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5269" y="1922696"/>
            <a:ext cx="2743200" cy="2691765"/>
          </a:xfrm>
          <a:prstGeom prst="rect">
            <a:avLst/>
          </a:prstGeom>
        </p:spPr>
      </p:pic>
      <p:pic>
        <p:nvPicPr>
          <p:cNvPr id="12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30DFE2D-1617-4E4B-8663-EF1008CFAA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8483" y="2915364"/>
            <a:ext cx="756080" cy="7661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4E27A9-9BC6-4FF8-81C4-1CA6FF0C63C6}"/>
              </a:ext>
            </a:extLst>
          </p:cNvPr>
          <p:cNvSpPr txBox="1"/>
          <p:nvPr/>
        </p:nvSpPr>
        <p:spPr>
          <a:xfrm>
            <a:off x="3982453" y="4523873"/>
            <a:ext cx="5089357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>
                <a:solidFill>
                  <a:srgbClr val="FF0000"/>
                </a:solidFill>
                <a:latin typeface="Ravie"/>
              </a:rPr>
              <a:t>Mining Contest!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381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69B31-A329-4861-95FD-AE70DED20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156754"/>
            <a:ext cx="3790584" cy="2129247"/>
          </a:xfrm>
        </p:spPr>
        <p:txBody>
          <a:bodyPr anchor="t">
            <a:normAutofit/>
          </a:bodyPr>
          <a:lstStyle/>
          <a:p>
            <a:r>
              <a:rPr lang="en-US" sz="3700" dirty="0">
                <a:latin typeface="Ravie"/>
              </a:rPr>
              <a:t>The mining contest vs regular hashing</a:t>
            </a:r>
          </a:p>
        </p:txBody>
      </p:sp>
      <p:pic>
        <p:nvPicPr>
          <p:cNvPr id="74" name="Picture 7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1B1880CB-8BD7-41BD-BED3-F9BCCF8117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468" r="15740" b="2"/>
          <a:stretch/>
        </p:blipFill>
        <p:spPr>
          <a:xfrm>
            <a:off x="5279472" y="645107"/>
            <a:ext cx="5995465" cy="5594047"/>
          </a:xfrm>
          <a:prstGeom prst="rect">
            <a:avLst/>
          </a:prstGeom>
        </p:spPr>
      </p:pic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1B73FDD1-B120-4FA8-93E3-67E0B681F633}"/>
              </a:ext>
            </a:extLst>
          </p:cNvPr>
          <p:cNvGraphicFramePr/>
          <p:nvPr>
            <p:extLst/>
          </p:nvPr>
        </p:nvGraphicFramePr>
        <p:xfrm>
          <a:off x="1251679" y="2286001"/>
          <a:ext cx="3384330" cy="3940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823790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AB88-7BDD-437D-B6F7-36F31D887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>
                <a:latin typeface="Ravie"/>
              </a:rPr>
              <a:t>THE MINING CONTEST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1536F58-877D-4699-89B0-7683CAF5DF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161339"/>
              </p:ext>
            </p:extLst>
          </p:nvPr>
        </p:nvGraphicFramePr>
        <p:xfrm>
          <a:off x="-2339" y="1704474"/>
          <a:ext cx="12244470" cy="4867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0349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FDAE4-19E2-4D37-863A-1C6BC16D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700">
                <a:latin typeface="Aharoni"/>
                <a:cs typeface="Aharoni"/>
              </a:rPr>
              <a:t>who judges the </a:t>
            </a:r>
            <a:r>
              <a:rPr lang="en-US" sz="4700">
                <a:latin typeface="Ravie"/>
                <a:cs typeface="Aharoni"/>
              </a:rPr>
              <a:t>miner's</a:t>
            </a:r>
            <a:r>
              <a:rPr lang="en-US" sz="4700">
                <a:latin typeface="Aharoni"/>
                <a:cs typeface="Aharoni"/>
              </a:rPr>
              <a:t> work?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Diagram 7">
            <a:extLst>
              <a:ext uri="{FF2B5EF4-FFF2-40B4-BE49-F238E27FC236}">
                <a16:creationId xmlns:a16="http://schemas.microsoft.com/office/drawing/2014/main" id="{311704FC-B5C2-443E-B843-625D6CC97C3C}"/>
              </a:ext>
            </a:extLst>
          </p:cNvPr>
          <p:cNvGraphicFramePr/>
          <p:nvPr>
            <p:extLst/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26197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4E355-FC69-4A5B-A317-33DC7766E5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Cryptanalysis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108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5384613-A493-4A01-873E-5BD3769D1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9F9EC5-4D44-433A-BC43-4BD24CF00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33" y="643467"/>
            <a:ext cx="7558609" cy="48499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spc="800" dirty="0"/>
              <a:t>I’m a forex hedge funds wall street banking guru venture FUTURES OPTIONS TRADING capitalist and I wouldn’t touch </a:t>
            </a:r>
            <a:r>
              <a:rPr lang="en-US" sz="4200" spc="8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bitcoin</a:t>
            </a:r>
            <a:r>
              <a:rPr lang="en-US" sz="4200" spc="800" dirty="0"/>
              <a:t> with a ten-foot pole!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336F18-80E9-4DFA-9C2E-3F8561472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171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D293054-EC89-4CF2-AAEF-B38981E9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auto">
          <a:xfrm flipH="1">
            <a:off x="9302764" y="0"/>
            <a:ext cx="2889236" cy="6858000"/>
          </a:xfrm>
          <a:custGeom>
            <a:avLst/>
            <a:gdLst>
              <a:gd name="connsiteX0" fmla="*/ 1514461 w 2889236"/>
              <a:gd name="connsiteY0" fmla="*/ 0 h 6858000"/>
              <a:gd name="connsiteX1" fmla="*/ 1291796 w 2889236"/>
              <a:gd name="connsiteY1" fmla="*/ 0 h 6858000"/>
              <a:gd name="connsiteX2" fmla="*/ 1242998 w 2889236"/>
              <a:gd name="connsiteY2" fmla="*/ 0 h 6858000"/>
              <a:gd name="connsiteX3" fmla="*/ 303177 w 2889236"/>
              <a:gd name="connsiteY3" fmla="*/ 0 h 6858000"/>
              <a:gd name="connsiteX4" fmla="*/ 235415 w 2889236"/>
              <a:gd name="connsiteY4" fmla="*/ 0 h 6858000"/>
              <a:gd name="connsiteX5" fmla="*/ 0 w 2889236"/>
              <a:gd name="connsiteY5" fmla="*/ 0 h 6858000"/>
              <a:gd name="connsiteX6" fmla="*/ 0 w 2889236"/>
              <a:gd name="connsiteY6" fmla="*/ 6858000 h 6858000"/>
              <a:gd name="connsiteX7" fmla="*/ 235415 w 2889236"/>
              <a:gd name="connsiteY7" fmla="*/ 6858000 h 6858000"/>
              <a:gd name="connsiteX8" fmla="*/ 303177 w 2889236"/>
              <a:gd name="connsiteY8" fmla="*/ 6858000 h 6858000"/>
              <a:gd name="connsiteX9" fmla="*/ 1242998 w 2889236"/>
              <a:gd name="connsiteY9" fmla="*/ 6858000 h 6858000"/>
              <a:gd name="connsiteX10" fmla="*/ 1291795 w 2889236"/>
              <a:gd name="connsiteY10" fmla="*/ 6858000 h 6858000"/>
              <a:gd name="connsiteX11" fmla="*/ 1514461 w 2889236"/>
              <a:gd name="connsiteY11" fmla="*/ 6858000 h 6858000"/>
              <a:gd name="connsiteX12" fmla="*/ 1541448 w 2889236"/>
              <a:gd name="connsiteY12" fmla="*/ 6770688 h 6858000"/>
              <a:gd name="connsiteX13" fmla="*/ 1566848 w 2889236"/>
              <a:gd name="connsiteY13" fmla="*/ 6683375 h 6858000"/>
              <a:gd name="connsiteX14" fmla="*/ 1592248 w 2889236"/>
              <a:gd name="connsiteY14" fmla="*/ 6594475 h 6858000"/>
              <a:gd name="connsiteX15" fmla="*/ 1614473 w 2889236"/>
              <a:gd name="connsiteY15" fmla="*/ 6503988 h 6858000"/>
              <a:gd name="connsiteX16" fmla="*/ 1641461 w 2889236"/>
              <a:gd name="connsiteY16" fmla="*/ 6416675 h 6858000"/>
              <a:gd name="connsiteX17" fmla="*/ 1670036 w 2889236"/>
              <a:gd name="connsiteY17" fmla="*/ 6332538 h 6858000"/>
              <a:gd name="connsiteX18" fmla="*/ 1706548 w 2889236"/>
              <a:gd name="connsiteY18" fmla="*/ 6253163 h 6858000"/>
              <a:gd name="connsiteX19" fmla="*/ 1749411 w 2889236"/>
              <a:gd name="connsiteY19" fmla="*/ 6180138 h 6858000"/>
              <a:gd name="connsiteX20" fmla="*/ 1797036 w 2889236"/>
              <a:gd name="connsiteY20" fmla="*/ 6118225 h 6858000"/>
              <a:gd name="connsiteX21" fmla="*/ 1849423 w 2889236"/>
              <a:gd name="connsiteY21" fmla="*/ 6059488 h 6858000"/>
              <a:gd name="connsiteX22" fmla="*/ 1909748 w 2889236"/>
              <a:gd name="connsiteY22" fmla="*/ 6005513 h 6858000"/>
              <a:gd name="connsiteX23" fmla="*/ 1973248 w 2889236"/>
              <a:gd name="connsiteY23" fmla="*/ 5951538 h 6858000"/>
              <a:gd name="connsiteX24" fmla="*/ 2039923 w 2889236"/>
              <a:gd name="connsiteY24" fmla="*/ 5900738 h 6858000"/>
              <a:gd name="connsiteX25" fmla="*/ 2106598 w 2889236"/>
              <a:gd name="connsiteY25" fmla="*/ 5849938 h 6858000"/>
              <a:gd name="connsiteX26" fmla="*/ 2174861 w 2889236"/>
              <a:gd name="connsiteY26" fmla="*/ 5797550 h 6858000"/>
              <a:gd name="connsiteX27" fmla="*/ 2239948 w 2889236"/>
              <a:gd name="connsiteY27" fmla="*/ 5746750 h 6858000"/>
              <a:gd name="connsiteX28" fmla="*/ 2301861 w 2889236"/>
              <a:gd name="connsiteY28" fmla="*/ 5692775 h 6858000"/>
              <a:gd name="connsiteX29" fmla="*/ 2359011 w 2889236"/>
              <a:gd name="connsiteY29" fmla="*/ 5634038 h 6858000"/>
              <a:gd name="connsiteX30" fmla="*/ 2411398 w 2889236"/>
              <a:gd name="connsiteY30" fmla="*/ 5575300 h 6858000"/>
              <a:gd name="connsiteX31" fmla="*/ 2454261 w 2889236"/>
              <a:gd name="connsiteY31" fmla="*/ 5511800 h 6858000"/>
              <a:gd name="connsiteX32" fmla="*/ 2490773 w 2889236"/>
              <a:gd name="connsiteY32" fmla="*/ 5440363 h 6858000"/>
              <a:gd name="connsiteX33" fmla="*/ 2512998 w 2889236"/>
              <a:gd name="connsiteY33" fmla="*/ 5370513 h 6858000"/>
              <a:gd name="connsiteX34" fmla="*/ 2527286 w 2889236"/>
              <a:gd name="connsiteY34" fmla="*/ 5292725 h 6858000"/>
              <a:gd name="connsiteX35" fmla="*/ 2533636 w 2889236"/>
              <a:gd name="connsiteY35" fmla="*/ 5216525 h 6858000"/>
              <a:gd name="connsiteX36" fmla="*/ 2532048 w 2889236"/>
              <a:gd name="connsiteY36" fmla="*/ 5135563 h 6858000"/>
              <a:gd name="connsiteX37" fmla="*/ 2525698 w 2889236"/>
              <a:gd name="connsiteY37" fmla="*/ 5054600 h 6858000"/>
              <a:gd name="connsiteX38" fmla="*/ 2517761 w 2889236"/>
              <a:gd name="connsiteY38" fmla="*/ 4970463 h 6858000"/>
              <a:gd name="connsiteX39" fmla="*/ 2506648 w 2889236"/>
              <a:gd name="connsiteY39" fmla="*/ 4886325 h 6858000"/>
              <a:gd name="connsiteX40" fmla="*/ 2493948 w 2889236"/>
              <a:gd name="connsiteY40" fmla="*/ 4802188 h 6858000"/>
              <a:gd name="connsiteX41" fmla="*/ 2484423 w 2889236"/>
              <a:gd name="connsiteY41" fmla="*/ 4718050 h 6858000"/>
              <a:gd name="connsiteX42" fmla="*/ 2478073 w 2889236"/>
              <a:gd name="connsiteY42" fmla="*/ 4633913 h 6858000"/>
              <a:gd name="connsiteX43" fmla="*/ 2473311 w 2889236"/>
              <a:gd name="connsiteY43" fmla="*/ 4552950 h 6858000"/>
              <a:gd name="connsiteX44" fmla="*/ 2478073 w 2889236"/>
              <a:gd name="connsiteY44" fmla="*/ 4473575 h 6858000"/>
              <a:gd name="connsiteX45" fmla="*/ 2487598 w 2889236"/>
              <a:gd name="connsiteY45" fmla="*/ 4395788 h 6858000"/>
              <a:gd name="connsiteX46" fmla="*/ 2508236 w 2889236"/>
              <a:gd name="connsiteY46" fmla="*/ 4314825 h 6858000"/>
              <a:gd name="connsiteX47" fmla="*/ 2539986 w 2889236"/>
              <a:gd name="connsiteY47" fmla="*/ 4235450 h 6858000"/>
              <a:gd name="connsiteX48" fmla="*/ 2578086 w 2889236"/>
              <a:gd name="connsiteY48" fmla="*/ 4156075 h 6858000"/>
              <a:gd name="connsiteX49" fmla="*/ 2620948 w 2889236"/>
              <a:gd name="connsiteY49" fmla="*/ 4076700 h 6858000"/>
              <a:gd name="connsiteX50" fmla="*/ 2665398 w 2889236"/>
              <a:gd name="connsiteY50" fmla="*/ 3998913 h 6858000"/>
              <a:gd name="connsiteX51" fmla="*/ 2713024 w 2889236"/>
              <a:gd name="connsiteY51" fmla="*/ 3919538 h 6858000"/>
              <a:gd name="connsiteX52" fmla="*/ 2755886 w 2889236"/>
              <a:gd name="connsiteY52" fmla="*/ 3840163 h 6858000"/>
              <a:gd name="connsiteX53" fmla="*/ 2798748 w 2889236"/>
              <a:gd name="connsiteY53" fmla="*/ 3759200 h 6858000"/>
              <a:gd name="connsiteX54" fmla="*/ 2835261 w 2889236"/>
              <a:gd name="connsiteY54" fmla="*/ 3678238 h 6858000"/>
              <a:gd name="connsiteX55" fmla="*/ 2863836 w 2889236"/>
              <a:gd name="connsiteY55" fmla="*/ 3597275 h 6858000"/>
              <a:gd name="connsiteX56" fmla="*/ 2879711 w 2889236"/>
              <a:gd name="connsiteY56" fmla="*/ 3514725 h 6858000"/>
              <a:gd name="connsiteX57" fmla="*/ 2889236 w 2889236"/>
              <a:gd name="connsiteY57" fmla="*/ 3429000 h 6858000"/>
              <a:gd name="connsiteX58" fmla="*/ 2879711 w 2889236"/>
              <a:gd name="connsiteY58" fmla="*/ 3343275 h 6858000"/>
              <a:gd name="connsiteX59" fmla="*/ 2863836 w 2889236"/>
              <a:gd name="connsiteY59" fmla="*/ 3260725 h 6858000"/>
              <a:gd name="connsiteX60" fmla="*/ 2835261 w 2889236"/>
              <a:gd name="connsiteY60" fmla="*/ 3179763 h 6858000"/>
              <a:gd name="connsiteX61" fmla="*/ 2798748 w 2889236"/>
              <a:gd name="connsiteY61" fmla="*/ 3098800 h 6858000"/>
              <a:gd name="connsiteX62" fmla="*/ 2755886 w 2889236"/>
              <a:gd name="connsiteY62" fmla="*/ 3017838 h 6858000"/>
              <a:gd name="connsiteX63" fmla="*/ 2713024 w 2889236"/>
              <a:gd name="connsiteY63" fmla="*/ 2938463 h 6858000"/>
              <a:gd name="connsiteX64" fmla="*/ 2665398 w 2889236"/>
              <a:gd name="connsiteY64" fmla="*/ 2859088 h 6858000"/>
              <a:gd name="connsiteX65" fmla="*/ 2620948 w 2889236"/>
              <a:gd name="connsiteY65" fmla="*/ 2781300 h 6858000"/>
              <a:gd name="connsiteX66" fmla="*/ 2578086 w 2889236"/>
              <a:gd name="connsiteY66" fmla="*/ 2701925 h 6858000"/>
              <a:gd name="connsiteX67" fmla="*/ 2539986 w 2889236"/>
              <a:gd name="connsiteY67" fmla="*/ 2622550 h 6858000"/>
              <a:gd name="connsiteX68" fmla="*/ 2508236 w 2889236"/>
              <a:gd name="connsiteY68" fmla="*/ 2543175 h 6858000"/>
              <a:gd name="connsiteX69" fmla="*/ 2487598 w 2889236"/>
              <a:gd name="connsiteY69" fmla="*/ 2462213 h 6858000"/>
              <a:gd name="connsiteX70" fmla="*/ 2478073 w 2889236"/>
              <a:gd name="connsiteY70" fmla="*/ 2384425 h 6858000"/>
              <a:gd name="connsiteX71" fmla="*/ 2473311 w 2889236"/>
              <a:gd name="connsiteY71" fmla="*/ 2305050 h 6858000"/>
              <a:gd name="connsiteX72" fmla="*/ 2478073 w 2889236"/>
              <a:gd name="connsiteY72" fmla="*/ 2224088 h 6858000"/>
              <a:gd name="connsiteX73" fmla="*/ 2484423 w 2889236"/>
              <a:gd name="connsiteY73" fmla="*/ 2139950 h 6858000"/>
              <a:gd name="connsiteX74" fmla="*/ 2493948 w 2889236"/>
              <a:gd name="connsiteY74" fmla="*/ 2055813 h 6858000"/>
              <a:gd name="connsiteX75" fmla="*/ 2506648 w 2889236"/>
              <a:gd name="connsiteY75" fmla="*/ 1971675 h 6858000"/>
              <a:gd name="connsiteX76" fmla="*/ 2517761 w 2889236"/>
              <a:gd name="connsiteY76" fmla="*/ 1887538 h 6858000"/>
              <a:gd name="connsiteX77" fmla="*/ 2525698 w 2889236"/>
              <a:gd name="connsiteY77" fmla="*/ 1803400 h 6858000"/>
              <a:gd name="connsiteX78" fmla="*/ 2532048 w 2889236"/>
              <a:gd name="connsiteY78" fmla="*/ 1722438 h 6858000"/>
              <a:gd name="connsiteX79" fmla="*/ 2533636 w 2889236"/>
              <a:gd name="connsiteY79" fmla="*/ 1641475 h 6858000"/>
              <a:gd name="connsiteX80" fmla="*/ 2527286 w 2889236"/>
              <a:gd name="connsiteY80" fmla="*/ 1565275 h 6858000"/>
              <a:gd name="connsiteX81" fmla="*/ 2512998 w 2889236"/>
              <a:gd name="connsiteY81" fmla="*/ 1487488 h 6858000"/>
              <a:gd name="connsiteX82" fmla="*/ 2490773 w 2889236"/>
              <a:gd name="connsiteY82" fmla="*/ 1417638 h 6858000"/>
              <a:gd name="connsiteX83" fmla="*/ 2454261 w 2889236"/>
              <a:gd name="connsiteY83" fmla="*/ 1346200 h 6858000"/>
              <a:gd name="connsiteX84" fmla="*/ 2411398 w 2889236"/>
              <a:gd name="connsiteY84" fmla="*/ 1282700 h 6858000"/>
              <a:gd name="connsiteX85" fmla="*/ 2359011 w 2889236"/>
              <a:gd name="connsiteY85" fmla="*/ 1223963 h 6858000"/>
              <a:gd name="connsiteX86" fmla="*/ 2301861 w 2889236"/>
              <a:gd name="connsiteY86" fmla="*/ 1165225 h 6858000"/>
              <a:gd name="connsiteX87" fmla="*/ 2239948 w 2889236"/>
              <a:gd name="connsiteY87" fmla="*/ 1111250 h 6858000"/>
              <a:gd name="connsiteX88" fmla="*/ 2174861 w 2889236"/>
              <a:gd name="connsiteY88" fmla="*/ 1060450 h 6858000"/>
              <a:gd name="connsiteX89" fmla="*/ 2106598 w 2889236"/>
              <a:gd name="connsiteY89" fmla="*/ 1008063 h 6858000"/>
              <a:gd name="connsiteX90" fmla="*/ 2039923 w 2889236"/>
              <a:gd name="connsiteY90" fmla="*/ 957263 h 6858000"/>
              <a:gd name="connsiteX91" fmla="*/ 1973248 w 2889236"/>
              <a:gd name="connsiteY91" fmla="*/ 906463 h 6858000"/>
              <a:gd name="connsiteX92" fmla="*/ 1909748 w 2889236"/>
              <a:gd name="connsiteY92" fmla="*/ 852488 h 6858000"/>
              <a:gd name="connsiteX93" fmla="*/ 1849423 w 2889236"/>
              <a:gd name="connsiteY93" fmla="*/ 798513 h 6858000"/>
              <a:gd name="connsiteX94" fmla="*/ 1797036 w 2889236"/>
              <a:gd name="connsiteY94" fmla="*/ 739775 h 6858000"/>
              <a:gd name="connsiteX95" fmla="*/ 1749411 w 2889236"/>
              <a:gd name="connsiteY95" fmla="*/ 677863 h 6858000"/>
              <a:gd name="connsiteX96" fmla="*/ 1706548 w 2889236"/>
              <a:gd name="connsiteY96" fmla="*/ 604838 h 6858000"/>
              <a:gd name="connsiteX97" fmla="*/ 1670036 w 2889236"/>
              <a:gd name="connsiteY97" fmla="*/ 525463 h 6858000"/>
              <a:gd name="connsiteX98" fmla="*/ 1641461 w 2889236"/>
              <a:gd name="connsiteY98" fmla="*/ 441325 h 6858000"/>
              <a:gd name="connsiteX99" fmla="*/ 1614473 w 2889236"/>
              <a:gd name="connsiteY99" fmla="*/ 354013 h 6858000"/>
              <a:gd name="connsiteX100" fmla="*/ 1592248 w 2889236"/>
              <a:gd name="connsiteY100" fmla="*/ 263525 h 6858000"/>
              <a:gd name="connsiteX101" fmla="*/ 1566848 w 2889236"/>
              <a:gd name="connsiteY101" fmla="*/ 174625 h 6858000"/>
              <a:gd name="connsiteX102" fmla="*/ 1541448 w 2889236"/>
              <a:gd name="connsiteY102" fmla="*/ 873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889236" h="6858000">
                <a:moveTo>
                  <a:pt x="1514461" y="0"/>
                </a:moveTo>
                <a:lnTo>
                  <a:pt x="1291796" y="0"/>
                </a:lnTo>
                <a:lnTo>
                  <a:pt x="1242998" y="0"/>
                </a:lnTo>
                <a:lnTo>
                  <a:pt x="303177" y="0"/>
                </a:lnTo>
                <a:lnTo>
                  <a:pt x="235415" y="0"/>
                </a:lnTo>
                <a:lnTo>
                  <a:pt x="0" y="0"/>
                </a:lnTo>
                <a:lnTo>
                  <a:pt x="0" y="6858000"/>
                </a:lnTo>
                <a:lnTo>
                  <a:pt x="235415" y="6858000"/>
                </a:lnTo>
                <a:lnTo>
                  <a:pt x="303177" y="6858000"/>
                </a:lnTo>
                <a:lnTo>
                  <a:pt x="1242998" y="6858000"/>
                </a:lnTo>
                <a:lnTo>
                  <a:pt x="1291795" y="6858000"/>
                </a:lnTo>
                <a:lnTo>
                  <a:pt x="1514461" y="6858000"/>
                </a:lnTo>
                <a:lnTo>
                  <a:pt x="1541448" y="6770688"/>
                </a:lnTo>
                <a:lnTo>
                  <a:pt x="1566848" y="6683375"/>
                </a:lnTo>
                <a:lnTo>
                  <a:pt x="1592248" y="6594475"/>
                </a:lnTo>
                <a:lnTo>
                  <a:pt x="1614473" y="6503988"/>
                </a:lnTo>
                <a:lnTo>
                  <a:pt x="1641461" y="6416675"/>
                </a:lnTo>
                <a:lnTo>
                  <a:pt x="1670036" y="6332538"/>
                </a:lnTo>
                <a:lnTo>
                  <a:pt x="1706548" y="6253163"/>
                </a:lnTo>
                <a:lnTo>
                  <a:pt x="1749411" y="6180138"/>
                </a:lnTo>
                <a:lnTo>
                  <a:pt x="1797036" y="6118225"/>
                </a:lnTo>
                <a:lnTo>
                  <a:pt x="1849423" y="6059488"/>
                </a:lnTo>
                <a:lnTo>
                  <a:pt x="1909748" y="6005513"/>
                </a:lnTo>
                <a:lnTo>
                  <a:pt x="1973248" y="5951538"/>
                </a:lnTo>
                <a:lnTo>
                  <a:pt x="2039923" y="5900738"/>
                </a:lnTo>
                <a:lnTo>
                  <a:pt x="2106598" y="5849938"/>
                </a:lnTo>
                <a:lnTo>
                  <a:pt x="2174861" y="5797550"/>
                </a:lnTo>
                <a:lnTo>
                  <a:pt x="2239948" y="5746750"/>
                </a:lnTo>
                <a:lnTo>
                  <a:pt x="2301861" y="5692775"/>
                </a:lnTo>
                <a:lnTo>
                  <a:pt x="2359011" y="5634038"/>
                </a:lnTo>
                <a:lnTo>
                  <a:pt x="2411398" y="5575300"/>
                </a:lnTo>
                <a:lnTo>
                  <a:pt x="2454261" y="5511800"/>
                </a:lnTo>
                <a:lnTo>
                  <a:pt x="2490773" y="5440363"/>
                </a:lnTo>
                <a:lnTo>
                  <a:pt x="2512998" y="5370513"/>
                </a:lnTo>
                <a:lnTo>
                  <a:pt x="2527286" y="5292725"/>
                </a:lnTo>
                <a:lnTo>
                  <a:pt x="2533636" y="5216525"/>
                </a:lnTo>
                <a:lnTo>
                  <a:pt x="2532048" y="5135563"/>
                </a:lnTo>
                <a:lnTo>
                  <a:pt x="2525698" y="5054600"/>
                </a:lnTo>
                <a:lnTo>
                  <a:pt x="2517761" y="4970463"/>
                </a:lnTo>
                <a:lnTo>
                  <a:pt x="2506648" y="4886325"/>
                </a:lnTo>
                <a:lnTo>
                  <a:pt x="2493948" y="4802188"/>
                </a:lnTo>
                <a:lnTo>
                  <a:pt x="2484423" y="4718050"/>
                </a:lnTo>
                <a:lnTo>
                  <a:pt x="2478073" y="4633913"/>
                </a:lnTo>
                <a:lnTo>
                  <a:pt x="2473311" y="4552950"/>
                </a:lnTo>
                <a:lnTo>
                  <a:pt x="2478073" y="4473575"/>
                </a:lnTo>
                <a:lnTo>
                  <a:pt x="2487598" y="4395788"/>
                </a:lnTo>
                <a:lnTo>
                  <a:pt x="2508236" y="4314825"/>
                </a:lnTo>
                <a:lnTo>
                  <a:pt x="2539986" y="4235450"/>
                </a:lnTo>
                <a:lnTo>
                  <a:pt x="2578086" y="4156075"/>
                </a:lnTo>
                <a:lnTo>
                  <a:pt x="2620948" y="4076700"/>
                </a:lnTo>
                <a:lnTo>
                  <a:pt x="2665398" y="3998913"/>
                </a:lnTo>
                <a:lnTo>
                  <a:pt x="2713024" y="3919538"/>
                </a:lnTo>
                <a:lnTo>
                  <a:pt x="2755886" y="3840163"/>
                </a:lnTo>
                <a:lnTo>
                  <a:pt x="2798748" y="3759200"/>
                </a:lnTo>
                <a:lnTo>
                  <a:pt x="2835261" y="3678238"/>
                </a:lnTo>
                <a:lnTo>
                  <a:pt x="2863836" y="3597275"/>
                </a:lnTo>
                <a:lnTo>
                  <a:pt x="2879711" y="3514725"/>
                </a:lnTo>
                <a:lnTo>
                  <a:pt x="2889236" y="3429000"/>
                </a:lnTo>
                <a:lnTo>
                  <a:pt x="2879711" y="3343275"/>
                </a:lnTo>
                <a:lnTo>
                  <a:pt x="2863836" y="3260725"/>
                </a:lnTo>
                <a:lnTo>
                  <a:pt x="2835261" y="3179763"/>
                </a:lnTo>
                <a:lnTo>
                  <a:pt x="2798748" y="3098800"/>
                </a:lnTo>
                <a:lnTo>
                  <a:pt x="2755886" y="3017838"/>
                </a:lnTo>
                <a:lnTo>
                  <a:pt x="2713024" y="2938463"/>
                </a:lnTo>
                <a:lnTo>
                  <a:pt x="2665398" y="2859088"/>
                </a:lnTo>
                <a:lnTo>
                  <a:pt x="2620948" y="2781300"/>
                </a:lnTo>
                <a:lnTo>
                  <a:pt x="2578086" y="2701925"/>
                </a:lnTo>
                <a:lnTo>
                  <a:pt x="2539986" y="2622550"/>
                </a:lnTo>
                <a:lnTo>
                  <a:pt x="2508236" y="2543175"/>
                </a:lnTo>
                <a:lnTo>
                  <a:pt x="2487598" y="2462213"/>
                </a:lnTo>
                <a:lnTo>
                  <a:pt x="2478073" y="2384425"/>
                </a:lnTo>
                <a:lnTo>
                  <a:pt x="2473311" y="2305050"/>
                </a:lnTo>
                <a:lnTo>
                  <a:pt x="2478073" y="2224088"/>
                </a:lnTo>
                <a:lnTo>
                  <a:pt x="2484423" y="2139950"/>
                </a:lnTo>
                <a:lnTo>
                  <a:pt x="2493948" y="2055813"/>
                </a:lnTo>
                <a:lnTo>
                  <a:pt x="2506648" y="1971675"/>
                </a:lnTo>
                <a:lnTo>
                  <a:pt x="2517761" y="1887538"/>
                </a:lnTo>
                <a:lnTo>
                  <a:pt x="2525698" y="1803400"/>
                </a:lnTo>
                <a:lnTo>
                  <a:pt x="2532048" y="1722438"/>
                </a:lnTo>
                <a:lnTo>
                  <a:pt x="2533636" y="1641475"/>
                </a:lnTo>
                <a:lnTo>
                  <a:pt x="2527286" y="1565275"/>
                </a:lnTo>
                <a:lnTo>
                  <a:pt x="2512998" y="1487488"/>
                </a:lnTo>
                <a:lnTo>
                  <a:pt x="2490773" y="1417638"/>
                </a:lnTo>
                <a:lnTo>
                  <a:pt x="2454261" y="1346200"/>
                </a:lnTo>
                <a:lnTo>
                  <a:pt x="2411398" y="1282700"/>
                </a:lnTo>
                <a:lnTo>
                  <a:pt x="2359011" y="1223963"/>
                </a:lnTo>
                <a:lnTo>
                  <a:pt x="2301861" y="1165225"/>
                </a:lnTo>
                <a:lnTo>
                  <a:pt x="2239948" y="1111250"/>
                </a:lnTo>
                <a:lnTo>
                  <a:pt x="2174861" y="1060450"/>
                </a:lnTo>
                <a:lnTo>
                  <a:pt x="2106598" y="1008063"/>
                </a:lnTo>
                <a:lnTo>
                  <a:pt x="2039923" y="957263"/>
                </a:lnTo>
                <a:lnTo>
                  <a:pt x="1973248" y="906463"/>
                </a:lnTo>
                <a:lnTo>
                  <a:pt x="1909748" y="852488"/>
                </a:lnTo>
                <a:lnTo>
                  <a:pt x="1849423" y="798513"/>
                </a:lnTo>
                <a:lnTo>
                  <a:pt x="1797036" y="739775"/>
                </a:lnTo>
                <a:lnTo>
                  <a:pt x="1749411" y="677863"/>
                </a:lnTo>
                <a:lnTo>
                  <a:pt x="1706548" y="604838"/>
                </a:lnTo>
                <a:lnTo>
                  <a:pt x="1670036" y="525463"/>
                </a:lnTo>
                <a:lnTo>
                  <a:pt x="1641461" y="441325"/>
                </a:lnTo>
                <a:lnTo>
                  <a:pt x="1614473" y="354013"/>
                </a:lnTo>
                <a:lnTo>
                  <a:pt x="1592248" y="263525"/>
                </a:lnTo>
                <a:lnTo>
                  <a:pt x="1566848" y="174625"/>
                </a:lnTo>
                <a:lnTo>
                  <a:pt x="1541448" y="87313"/>
                </a:lnTo>
                <a:close/>
              </a:path>
            </a:pathLst>
          </a:custGeom>
          <a:solidFill>
            <a:srgbClr val="171624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0" name="Picture 5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8A195CF-A84C-4120-B194-A56ABE638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78997" y="1872152"/>
            <a:ext cx="2743200" cy="2743200"/>
          </a:xfrm>
          <a:prstGeom prst="rect">
            <a:avLst/>
          </a:prstGeom>
        </p:spPr>
      </p:pic>
      <p:pic>
        <p:nvPicPr>
          <p:cNvPr id="54" name="Picture 54" descr="A yellow sign with black text&#10;&#10;Description generated with high confidence">
            <a:extLst>
              <a:ext uri="{FF2B5EF4-FFF2-40B4-BE49-F238E27FC236}">
                <a16:creationId xmlns:a16="http://schemas.microsoft.com/office/drawing/2014/main" id="{0A35FCAD-5C77-45BF-8765-518349CF7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071047" y="1040788"/>
            <a:ext cx="3144252" cy="441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47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B6A8A-1884-40C6-828B-BAAE1F651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cryptanalysis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07838"/>
              </p:ext>
            </p:extLst>
          </p:nvPr>
        </p:nvGraphicFramePr>
        <p:xfrm>
          <a:off x="1471809" y="2286002"/>
          <a:ext cx="4166989" cy="1015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54878" y="4119886"/>
            <a:ext cx="7282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36068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B6A8A-1884-40C6-828B-BAAE1F651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cryptanalysis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687043"/>
              </p:ext>
            </p:extLst>
          </p:nvPr>
        </p:nvGraphicFramePr>
        <p:xfrm>
          <a:off x="1471809" y="2286002"/>
          <a:ext cx="4166989" cy="1015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1454878" y="4119886"/>
          <a:ext cx="7282721" cy="1938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928128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B6A8A-1884-40C6-828B-BAAE1F651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cryptanalysis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560107"/>
              </p:ext>
            </p:extLst>
          </p:nvPr>
        </p:nvGraphicFramePr>
        <p:xfrm>
          <a:off x="1471809" y="2286002"/>
          <a:ext cx="4166989" cy="1015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54878" y="4119886"/>
            <a:ext cx="7282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 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1454878" y="4212219"/>
          <a:ext cx="4206601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920175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B6A8A-1884-40C6-828B-BAAE1F651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cryptanalysis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77503"/>
              </p:ext>
            </p:extLst>
          </p:nvPr>
        </p:nvGraphicFramePr>
        <p:xfrm>
          <a:off x="1471809" y="2286002"/>
          <a:ext cx="4166989" cy="1015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54878" y="4119886"/>
            <a:ext cx="7282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 </a:t>
            </a:r>
          </a:p>
        </p:txBody>
      </p:sp>
      <p:graphicFrame>
        <p:nvGraphicFramePr>
          <p:cNvPr id="8" name="Diagram 7"/>
          <p:cNvGraphicFramePr/>
          <p:nvPr/>
        </p:nvGraphicFramePr>
        <p:xfrm>
          <a:off x="1454878" y="4212219"/>
          <a:ext cx="4206601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63264405"/>
              </p:ext>
            </p:extLst>
          </p:nvPr>
        </p:nvGraphicFramePr>
        <p:xfrm>
          <a:off x="2097024" y="5354784"/>
          <a:ext cx="3541774" cy="1197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4217985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B6A8A-1884-40C6-828B-BAAE1F651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cryptanalysis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775903"/>
              </p:ext>
            </p:extLst>
          </p:nvPr>
        </p:nvGraphicFramePr>
        <p:xfrm>
          <a:off x="1471809" y="2286002"/>
          <a:ext cx="4166989" cy="1015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54878" y="4119886"/>
            <a:ext cx="7282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 </a:t>
            </a:r>
          </a:p>
        </p:txBody>
      </p:sp>
      <p:graphicFrame>
        <p:nvGraphicFramePr>
          <p:cNvPr id="8" name="Diagram 7"/>
          <p:cNvGraphicFramePr/>
          <p:nvPr/>
        </p:nvGraphicFramePr>
        <p:xfrm>
          <a:off x="1454878" y="4212219"/>
          <a:ext cx="4206601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42008" y="2536166"/>
            <a:ext cx="3174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Grover’s Algorithm</a:t>
            </a:r>
          </a:p>
        </p:txBody>
      </p:sp>
    </p:spTree>
    <p:extLst>
      <p:ext uri="{BB962C8B-B14F-4D97-AF65-F5344CB8AC3E}">
        <p14:creationId xmlns:p14="http://schemas.microsoft.com/office/powerpoint/2010/main" val="9676923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/>
        </p:nvGraphicFramePr>
        <p:xfrm>
          <a:off x="1251678" y="382385"/>
          <a:ext cx="10178322" cy="1492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949027"/>
              </p:ext>
            </p:extLst>
          </p:nvPr>
        </p:nvGraphicFramePr>
        <p:xfrm>
          <a:off x="1471809" y="2286002"/>
          <a:ext cx="4166989" cy="1015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54878" y="4119886"/>
            <a:ext cx="4206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 </a:t>
            </a:r>
          </a:p>
        </p:txBody>
      </p:sp>
      <p:graphicFrame>
        <p:nvGraphicFramePr>
          <p:cNvPr id="10" name="Diagram 9"/>
          <p:cNvGraphicFramePr/>
          <p:nvPr/>
        </p:nvGraphicFramePr>
        <p:xfrm>
          <a:off x="1454878" y="4212219"/>
          <a:ext cx="4206601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42008" y="2536166"/>
            <a:ext cx="3174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Grover’s Algorithm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42008" y="4366107"/>
            <a:ext cx="3174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Shor</a:t>
            </a:r>
            <a:r>
              <a:rPr lang="en-US" sz="28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11368757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B6A8A-1884-40C6-828B-BAAE1F651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cryptanalysis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27331"/>
              </p:ext>
            </p:extLst>
          </p:nvPr>
        </p:nvGraphicFramePr>
        <p:xfrm>
          <a:off x="1471809" y="2286002"/>
          <a:ext cx="4166989" cy="1015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54878" y="4119886"/>
            <a:ext cx="4206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 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1454878" y="4212219"/>
          <a:ext cx="4206601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842538958"/>
              </p:ext>
            </p:extLst>
          </p:nvPr>
        </p:nvGraphicFramePr>
        <p:xfrm>
          <a:off x="6142008" y="2536166"/>
          <a:ext cx="3174520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88529372"/>
              </p:ext>
            </p:extLst>
          </p:nvPr>
        </p:nvGraphicFramePr>
        <p:xfrm>
          <a:off x="6142008" y="4366107"/>
          <a:ext cx="3174520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61479" y="5779698"/>
            <a:ext cx="4834785" cy="8309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800" dirty="0"/>
              <a:t>It’s just THEORY!!!</a:t>
            </a:r>
          </a:p>
        </p:txBody>
      </p:sp>
    </p:spTree>
    <p:extLst>
      <p:ext uri="{BB962C8B-B14F-4D97-AF65-F5344CB8AC3E}">
        <p14:creationId xmlns:p14="http://schemas.microsoft.com/office/powerpoint/2010/main" val="18416768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251678" y="382385"/>
          <a:ext cx="10178322" cy="1492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9224388"/>
              </p:ext>
            </p:extLst>
          </p:nvPr>
        </p:nvGraphicFramePr>
        <p:xfrm>
          <a:off x="863600" y="2286001"/>
          <a:ext cx="11074400" cy="359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672207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/>
              <a:t>Asymmetric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1483212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05858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/>
              <a:t>Asymmetric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821550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3567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B6F80-4739-4DE8-A0A2-246D27709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5207627"/>
          </a:xfrm>
        </p:spPr>
        <p:txBody>
          <a:bodyPr>
            <a:normAutofit fontScale="90000"/>
          </a:bodyPr>
          <a:lstStyle/>
          <a:p>
            <a:r>
              <a:rPr lang="en-US" dirty="0"/>
              <a:t>What's that got to do with the price of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bitcoin</a:t>
            </a:r>
            <a:r>
              <a:rPr lang="en-US" dirty="0"/>
              <a:t> in the cloud?</a:t>
            </a: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6763905A-4029-43BF-A4A1-3FDD92E79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" y="1950833"/>
            <a:ext cx="1740569" cy="249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315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690" y="397133"/>
            <a:ext cx="10178322" cy="14921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/>
              <a:t>Stronger Asymmetric alternatives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44899"/>
              </p:ext>
            </p:extLst>
          </p:nvPr>
        </p:nvGraphicFramePr>
        <p:xfrm>
          <a:off x="0" y="693173"/>
          <a:ext cx="13079896" cy="6721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37699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8800" dirty="0"/>
              <a:t>Stronger Asymmetric alternatives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189178"/>
              </p:ext>
            </p:extLst>
          </p:nvPr>
        </p:nvGraphicFramePr>
        <p:xfrm>
          <a:off x="0" y="693173"/>
          <a:ext cx="13079896" cy="6721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86432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8800" dirty="0"/>
              <a:t>Stronger Asymmetric alternatives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978727"/>
              </p:ext>
            </p:extLst>
          </p:nvPr>
        </p:nvGraphicFramePr>
        <p:xfrm>
          <a:off x="26504" y="746181"/>
          <a:ext cx="13079896" cy="6721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60002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91114244"/>
              </p:ext>
            </p:extLst>
          </p:nvPr>
        </p:nvGraphicFramePr>
        <p:xfrm>
          <a:off x="1251678" y="382385"/>
          <a:ext cx="10178322" cy="1492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85487717"/>
              </p:ext>
            </p:extLst>
          </p:nvPr>
        </p:nvGraphicFramePr>
        <p:xfrm>
          <a:off x="238539" y="0"/>
          <a:ext cx="11668539" cy="1874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02927058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2879216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91114244"/>
              </p:ext>
            </p:extLst>
          </p:nvPr>
        </p:nvGraphicFramePr>
        <p:xfrm>
          <a:off x="1251678" y="382385"/>
          <a:ext cx="10178322" cy="1492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85487717"/>
              </p:ext>
            </p:extLst>
          </p:nvPr>
        </p:nvGraphicFramePr>
        <p:xfrm>
          <a:off x="238539" y="0"/>
          <a:ext cx="11668539" cy="1874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004399917"/>
              </p:ext>
            </p:extLst>
          </p:nvPr>
        </p:nvGraphicFramePr>
        <p:xfrm>
          <a:off x="1861879" y="54954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850887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91114244"/>
              </p:ext>
            </p:extLst>
          </p:nvPr>
        </p:nvGraphicFramePr>
        <p:xfrm>
          <a:off x="1251678" y="382385"/>
          <a:ext cx="10178322" cy="1492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85487717"/>
              </p:ext>
            </p:extLst>
          </p:nvPr>
        </p:nvGraphicFramePr>
        <p:xfrm>
          <a:off x="238539" y="0"/>
          <a:ext cx="11668539" cy="1874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13351358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1340408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705" y="382385"/>
            <a:ext cx="11542295" cy="1492132"/>
          </a:xfrm>
        </p:spPr>
        <p:txBody>
          <a:bodyPr>
            <a:noAutofit/>
          </a:bodyPr>
          <a:lstStyle/>
          <a:p>
            <a:pPr algn="ctr"/>
            <a:r>
              <a:rPr lang="en-US" sz="8000"/>
              <a:t>  </a:t>
            </a:r>
            <a:r>
              <a:rPr lang="en-US" sz="8000" dirty="0"/>
              <a:t>WHAT ELSE IS OUT THERE?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4791945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11687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185665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649705" y="382385"/>
            <a:ext cx="11542295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/>
              <a:t>  WHAT ELSE IS OUT THERE?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0148534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642" y="382385"/>
            <a:ext cx="11566358" cy="1492132"/>
          </a:xfrm>
        </p:spPr>
        <p:txBody>
          <a:bodyPr>
            <a:noAutofit/>
          </a:bodyPr>
          <a:lstStyle/>
          <a:p>
            <a:pPr algn="ctr"/>
            <a:r>
              <a:rPr lang="en-US" sz="8000" dirty="0"/>
              <a:t>WHAT ELSE IS OUT THERE?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762062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01134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9705" y="382385"/>
            <a:ext cx="11542295" cy="1492132"/>
          </a:xfrm>
        </p:spPr>
        <p:txBody>
          <a:bodyPr>
            <a:noAutofit/>
          </a:bodyPr>
          <a:lstStyle/>
          <a:p>
            <a:pPr algn="ctr"/>
            <a:r>
              <a:rPr lang="en-US" sz="8000"/>
              <a:t>  </a:t>
            </a:r>
            <a:r>
              <a:rPr lang="en-US" sz="8000" dirty="0"/>
              <a:t>WHAT ELSE IS OUT THERE?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3470718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108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73F9F-1C96-48F0-8A17-8AAA77100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2943" y="1068755"/>
            <a:ext cx="6273998" cy="4720490"/>
          </a:xfrm>
        </p:spPr>
        <p:txBody>
          <a:bodyPr>
            <a:normAutofit fontScale="90000"/>
          </a:bodyPr>
          <a:lstStyle/>
          <a:p>
            <a:pPr algn="l"/>
            <a:r>
              <a:rPr lang="en-US" sz="5000" dirty="0">
                <a:solidFill>
                  <a:schemeClr val="tx1"/>
                </a:solidFill>
              </a:rPr>
              <a:t>Does it make sense not to buy stuff on </a:t>
            </a:r>
            <a:r>
              <a:rPr lang="en-US" sz="8000" dirty="0">
                <a:solidFill>
                  <a:schemeClr val="tx1"/>
                </a:solidFill>
                <a:latin typeface="Arial Rounded MT Bold"/>
                <a:cs typeface="Aldhabi"/>
              </a:rPr>
              <a:t>amazon</a:t>
            </a:r>
            <a:r>
              <a:rPr lang="en-US" sz="5000" dirty="0">
                <a:solidFill>
                  <a:schemeClr val="tx1"/>
                </a:solidFill>
              </a:rPr>
              <a:t> because the stock is doing badly?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159C197-C92F-4EEC-9821-4C2CAABD6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318D58F-96AE-499D-AB10-312690101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8" name="Picture 9" descr="A picture containing bottle, monitor&#10;&#10;Description generated with very high confidence">
            <a:extLst>
              <a:ext uri="{FF2B5EF4-FFF2-40B4-BE49-F238E27FC236}">
                <a16:creationId xmlns:a16="http://schemas.microsoft.com/office/drawing/2014/main" id="{0B06EDE7-4C53-45E1-9D48-0E1BAC90A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86163" y="2107532"/>
            <a:ext cx="2743200" cy="2743200"/>
          </a:xfrm>
          <a:prstGeom prst="rect">
            <a:avLst/>
          </a:prstGeom>
        </p:spPr>
      </p:pic>
      <p:pic>
        <p:nvPicPr>
          <p:cNvPr id="17" name="Picture 17" descr="A close up of graphics&#10;&#10;Description generated with high confidence">
            <a:extLst>
              <a:ext uri="{FF2B5EF4-FFF2-40B4-BE49-F238E27FC236}">
                <a16:creationId xmlns:a16="http://schemas.microsoft.com/office/drawing/2014/main" id="{7664A0C0-E0C6-4D78-A4CB-9A2FF9ED6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9348" y="5395637"/>
            <a:ext cx="1300461" cy="1300461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BEEB05FC-711C-4841-A763-DC1D31E37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185" y="456306"/>
            <a:ext cx="1037772" cy="110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67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CARES ABOUT BLOCKCHAIN?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3256333"/>
              </p:ext>
            </p:extLst>
          </p:nvPr>
        </p:nvGraphicFramePr>
        <p:xfrm>
          <a:off x="946484" y="1058779"/>
          <a:ext cx="11245516" cy="5646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64777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SUPER COOL IDEAS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72610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42711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MY ANNOYING W9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1820002"/>
              </p:ext>
            </p:extLst>
          </p:nvPr>
        </p:nvGraphicFramePr>
        <p:xfrm>
          <a:off x="929389" y="1004341"/>
          <a:ext cx="11047751" cy="5853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59537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             https://www.linkedin.com/in/milapaul/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@</a:t>
            </a:r>
            <a:r>
              <a:rPr lang="en-US" dirty="0" err="1"/>
              <a:t>vivasatori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Check out the new algorithms: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https://csrc.nist.gov/projects/post-quantum-cryptography/round-2-submissions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584" descr="A close up of a logo&#10;&#10;Description generated with high confidence">
            <a:extLst>
              <a:ext uri="{FF2B5EF4-FFF2-40B4-BE49-F238E27FC236}">
                <a16:creationId xmlns:a16="http://schemas.microsoft.com/office/drawing/2014/main" id="{A8E2B52D-5DB4-42A3-8C10-D987077572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496996" y="3551687"/>
            <a:ext cx="617622" cy="617622"/>
          </a:xfrm>
          <a:prstGeom prst="rect">
            <a:avLst/>
          </a:prstGeom>
        </p:spPr>
      </p:pic>
      <p:pic>
        <p:nvPicPr>
          <p:cNvPr id="5" name="Picture 177" descr="A drawing of a face&#10;&#10;Description generated with high confidence">
            <a:extLst>
              <a:ext uri="{FF2B5EF4-FFF2-40B4-BE49-F238E27FC236}">
                <a16:creationId xmlns:a16="http://schemas.microsoft.com/office/drawing/2014/main" id="{FD53EF3C-D4F6-4B10-B8D1-EC1E23719E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316523" y="1931563"/>
            <a:ext cx="798095" cy="79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3">
            <a:extLst>
              <a:ext uri="{FF2B5EF4-FFF2-40B4-BE49-F238E27FC236}">
                <a16:creationId xmlns:a16="http://schemas.microsoft.com/office/drawing/2014/main" id="{E5AC9D13-3CAB-472F-BAC8-C2BAB0F59E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94772" y="230605"/>
            <a:ext cx="3105603" cy="3078079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3F0340B6-BC9E-44DE-9136-9EA0064A89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357687" y="508961"/>
            <a:ext cx="4800600" cy="210026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73E413F-C97E-463D-A33F-3D8FFB254525}"/>
              </a:ext>
            </a:extLst>
          </p:cNvPr>
          <p:cNvSpPr txBox="1"/>
          <p:nvPr/>
        </p:nvSpPr>
        <p:spPr>
          <a:xfrm>
            <a:off x="1159329" y="3771899"/>
            <a:ext cx="4040414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Bitcoin is an electronic cash system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077E79-C45F-4F0F-9DFF-2F731F644BC9}"/>
              </a:ext>
            </a:extLst>
          </p:cNvPr>
          <p:cNvSpPr txBox="1"/>
          <p:nvPr/>
        </p:nvSpPr>
        <p:spPr>
          <a:xfrm>
            <a:off x="6865257" y="3554185"/>
            <a:ext cx="5065485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Blockchain is a database that holds transaction records</a:t>
            </a:r>
          </a:p>
        </p:txBody>
      </p:sp>
    </p:spTree>
    <p:extLst>
      <p:ext uri="{BB962C8B-B14F-4D97-AF65-F5344CB8AC3E}">
        <p14:creationId xmlns:p14="http://schemas.microsoft.com/office/powerpoint/2010/main" val="1081509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3">
            <a:extLst>
              <a:ext uri="{FF2B5EF4-FFF2-40B4-BE49-F238E27FC236}">
                <a16:creationId xmlns:a16="http://schemas.microsoft.com/office/drawing/2014/main" id="{E5AC9D13-3CAB-472F-BAC8-C2BAB0F59E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82877" y="2085473"/>
            <a:ext cx="1892419" cy="1874922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3F0340B6-BC9E-44DE-9136-9EA0064A89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868529" y="1481514"/>
            <a:ext cx="6916152" cy="30226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C84C09-BAD5-44D6-8A46-7131DB258EA9}"/>
              </a:ext>
            </a:extLst>
          </p:cNvPr>
          <p:cNvSpPr txBox="1"/>
          <p:nvPr/>
        </p:nvSpPr>
        <p:spPr>
          <a:xfrm>
            <a:off x="3934827" y="305302"/>
            <a:ext cx="4898857" cy="101566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dirty="0">
                <a:latin typeface="Impact"/>
              </a:rPr>
              <a:t>Bitcoin Core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A36A760-17FB-460C-A18F-A09A830B1B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070058" y="4634161"/>
            <a:ext cx="778044" cy="7780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7269B8-F46D-4926-B6B0-C51FE15802C1}"/>
              </a:ext>
            </a:extLst>
          </p:cNvPr>
          <p:cNvSpPr txBox="1"/>
          <p:nvPr/>
        </p:nvSpPr>
        <p:spPr>
          <a:xfrm>
            <a:off x="4193005" y="502518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/>
                <a:cs typeface="Arial"/>
                <a:hlinkClick r:id="rId8"/>
              </a:rPr>
              <a:t>https://github.com/bitcoin</a:t>
            </a:r>
            <a:r>
              <a:rPr lang="en-US">
                <a:latin typeface="Calibri"/>
                <a:cs typeface="Calibri"/>
              </a:rPr>
              <a:t>​</a:t>
            </a:r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19660673"/>
              </p:ext>
            </p:extLst>
          </p:nvPr>
        </p:nvGraphicFramePr>
        <p:xfrm>
          <a:off x="9980697" y="2952249"/>
          <a:ext cx="1249279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EE18088-6DDD-4DFD-A6D8-D313D5E82D02}"/>
              </a:ext>
            </a:extLst>
          </p:cNvPr>
          <p:cNvSpPr txBox="1"/>
          <p:nvPr/>
        </p:nvSpPr>
        <p:spPr>
          <a:xfrm>
            <a:off x="8737433" y="4365959"/>
            <a:ext cx="2743200" cy="1631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3200" dirty="0"/>
          </a:p>
          <a:p>
            <a:pPr algn="ctr"/>
            <a:r>
              <a:rPr lang="en-US" sz="3200" dirty="0"/>
              <a:t>Blockchain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B164E-AEC9-4EF9-BE36-FC7146CBDB49}"/>
              </a:ext>
            </a:extLst>
          </p:cNvPr>
          <p:cNvSpPr txBox="1"/>
          <p:nvPr/>
        </p:nvSpPr>
        <p:spPr>
          <a:xfrm>
            <a:off x="2438400" y="5542169"/>
            <a:ext cx="6095999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Decentralized Applications (</a:t>
            </a:r>
            <a:r>
              <a:rPr lang="en-US" sz="3200" dirty="0" err="1"/>
              <a:t>Dapps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5061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>
            <a:extLst>
              <a:ext uri="{FF2B5EF4-FFF2-40B4-BE49-F238E27FC236}">
                <a16:creationId xmlns:a16="http://schemas.microsoft.com/office/drawing/2014/main" id="{3F0340B6-BC9E-44DE-9136-9EA0064A89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68529" y="478882"/>
            <a:ext cx="6916152" cy="302268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6077E79-C45F-4F0F-9DFF-2F731F644BC9}"/>
              </a:ext>
            </a:extLst>
          </p:cNvPr>
          <p:cNvSpPr txBox="1"/>
          <p:nvPr/>
        </p:nvSpPr>
        <p:spPr>
          <a:xfrm>
            <a:off x="3837310" y="4075553"/>
            <a:ext cx="4373670" cy="14465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dirty="0"/>
              <a:t>Blockchain </a:t>
            </a:r>
            <a:endParaRPr lang="en-US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5172014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3384</TotalTime>
  <Words>892</Words>
  <Application>Microsoft Macintosh PowerPoint</Application>
  <PresentationFormat>Widescreen</PresentationFormat>
  <Paragraphs>281</Paragraphs>
  <Slides>63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9" baseType="lpstr">
      <vt:lpstr>Abadi</vt:lpstr>
      <vt:lpstr>Aharoni</vt:lpstr>
      <vt:lpstr>Andale Mono</vt:lpstr>
      <vt:lpstr>Arial</vt:lpstr>
      <vt:lpstr>Arial Nova Light</vt:lpstr>
      <vt:lpstr>Arial Rounded MT Bold</vt:lpstr>
      <vt:lpstr>Baskerville Old Face</vt:lpstr>
      <vt:lpstr>Berlin Sans FB Demi</vt:lpstr>
      <vt:lpstr>Calibri</vt:lpstr>
      <vt:lpstr>Gill Sans MT</vt:lpstr>
      <vt:lpstr>Glyphicons Halflings</vt:lpstr>
      <vt:lpstr>High Tower Text</vt:lpstr>
      <vt:lpstr>Impact</vt:lpstr>
      <vt:lpstr>Ravie</vt:lpstr>
      <vt:lpstr>Wingdings</vt:lpstr>
      <vt:lpstr>Badge</vt:lpstr>
      <vt:lpstr>Alice and bobs big secret</vt:lpstr>
      <vt:lpstr>About Me</vt:lpstr>
      <vt:lpstr>I’m a forex hedge funds wall street banking guru venture FUTURES OPTIONS TRADING capitalist and I wouldn’t touch bitcoin with a ten-foot pole!</vt:lpstr>
      <vt:lpstr>I’m a forex hedge funds wall street banking guru venture FUTURES OPTIONS TRADING capitalist and I wouldn’t touch bitcoin with a ten-foot pole!</vt:lpstr>
      <vt:lpstr>What's that got to do with the price of bitcoin in the cloud?</vt:lpstr>
      <vt:lpstr>Does it make sense not to buy stuff on amazon because the stock is doing badly?</vt:lpstr>
      <vt:lpstr>PowerPoint Presentation</vt:lpstr>
      <vt:lpstr>PowerPoint Presentation</vt:lpstr>
      <vt:lpstr>PowerPoint Presentation</vt:lpstr>
      <vt:lpstr>     </vt:lpstr>
      <vt:lpstr>     </vt:lpstr>
      <vt:lpstr>     </vt:lpstr>
      <vt:lpstr>     </vt:lpstr>
      <vt:lpstr>     </vt:lpstr>
      <vt:lpstr>Let's take a look at a blockchain</vt:lpstr>
      <vt:lpstr>The block holds transaction hashes</vt:lpstr>
      <vt:lpstr>how is this secure? </vt:lpstr>
      <vt:lpstr> What's this public key thing? </vt:lpstr>
      <vt:lpstr>PowerPoint Presentation</vt:lpstr>
      <vt:lpstr>PowerPoint Presentation</vt:lpstr>
      <vt:lpstr>HOW does it work on bitcoin core? </vt:lpstr>
      <vt:lpstr>HOW does it work on bitcoin core? </vt:lpstr>
      <vt:lpstr>Elliptical curve cryptography</vt:lpstr>
      <vt:lpstr>ECDSA secp256k1</vt:lpstr>
      <vt:lpstr>What have we learned so far?</vt:lpstr>
      <vt:lpstr>MERKLE tREE hASHING</vt:lpstr>
      <vt:lpstr>Why MERKLE tREE hASHING</vt:lpstr>
      <vt:lpstr>MERKLE tREE hASHING</vt:lpstr>
      <vt:lpstr>HOw can you validate l3?</vt:lpstr>
      <vt:lpstr>HOw can you validate l3?</vt:lpstr>
      <vt:lpstr>Why do I care about validatioN?</vt:lpstr>
      <vt:lpstr>PowerPoint Presentation</vt:lpstr>
      <vt:lpstr>There's an algorithm for proof of work too!</vt:lpstr>
      <vt:lpstr>Who does The  work?</vt:lpstr>
      <vt:lpstr>How does the algorithm work?</vt:lpstr>
      <vt:lpstr>The mining contest vs regular hashing</vt:lpstr>
      <vt:lpstr>THE MINING CONTEST</vt:lpstr>
      <vt:lpstr>who judges the miner's work?</vt:lpstr>
      <vt:lpstr>Cryptanalysis  </vt:lpstr>
      <vt:lpstr>Quantum cryptanalysis</vt:lpstr>
      <vt:lpstr>Quantum cryptanalysis</vt:lpstr>
      <vt:lpstr>Quantum cryptanalysis</vt:lpstr>
      <vt:lpstr>Quantum cryptanalysis</vt:lpstr>
      <vt:lpstr>Quantum cryptanalysis</vt:lpstr>
      <vt:lpstr>PowerPoint Presentation</vt:lpstr>
      <vt:lpstr>Quantum cryptanalysis</vt:lpstr>
      <vt:lpstr>PowerPoint Presentation</vt:lpstr>
      <vt:lpstr>Asymmetric</vt:lpstr>
      <vt:lpstr>Asymmetric</vt:lpstr>
      <vt:lpstr>Stronger Asymmetric alternatives</vt:lpstr>
      <vt:lpstr>Stronger Asymmetric alternatives</vt:lpstr>
      <vt:lpstr>Stronger Asymmetric alternatives</vt:lpstr>
      <vt:lpstr>PowerPoint Presentation</vt:lpstr>
      <vt:lpstr>PowerPoint Presentation</vt:lpstr>
      <vt:lpstr>PowerPoint Presentation</vt:lpstr>
      <vt:lpstr>  WHAT ELSE IS OUT THERE?</vt:lpstr>
      <vt:lpstr>PowerPoint Presentation</vt:lpstr>
      <vt:lpstr>WHAT ELSE IS OUT THERE?</vt:lpstr>
      <vt:lpstr>  WHAT ELSE IS OUT THERE?</vt:lpstr>
      <vt:lpstr>WHO CARES ABOUT BLOCKCHAIN?</vt:lpstr>
      <vt:lpstr>SUPER COOL IDEAS</vt:lpstr>
      <vt:lpstr>MY ANNOYING W9</vt:lpstr>
      <vt:lpstr>Contact 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Information Integrity with Blockchain</dc:title>
  <dc:creator>Rilla Paul</dc:creator>
  <cp:lastModifiedBy>Microsoft Office User</cp:lastModifiedBy>
  <cp:revision>2621</cp:revision>
  <dcterms:created xsi:type="dcterms:W3CDTF">2019-03-20T12:46:21Z</dcterms:created>
  <dcterms:modified xsi:type="dcterms:W3CDTF">2019-08-08T00:50:41Z</dcterms:modified>
</cp:coreProperties>
</file>