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42" y="-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Linux Debian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RedHat Linux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Linux Ubuntu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r>
            <a:rPr lang="pt-BR" dirty="0"/>
            <a:t>Linux CentOS</a:t>
          </a:r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B08EB3E3-6192-4976-B595-BB40D817BB26}">
      <dgm:prSet phldrT="[Texto]"/>
      <dgm:spPr/>
      <dgm:t>
        <a:bodyPr/>
        <a:lstStyle/>
        <a:p>
          <a:r>
            <a:rPr lang="pt-BR"/>
            <a:t>Linux Fedora</a:t>
          </a:r>
          <a:endParaRPr lang="pt-BR" dirty="0"/>
        </a:p>
      </dgm:t>
    </dgm:pt>
    <dgm:pt modelId="{84C3FBCA-9B46-423E-9A57-DE835491FA6D}" type="parTrans" cxnId="{9ABB9823-9CE6-40F1-A748-94298EDEA009}">
      <dgm:prSet/>
      <dgm:spPr/>
      <dgm:t>
        <a:bodyPr/>
        <a:lstStyle/>
        <a:p>
          <a:endParaRPr lang="pt-BR"/>
        </a:p>
      </dgm:t>
    </dgm:pt>
    <dgm:pt modelId="{C2895A68-B956-48ED-A9DD-F7C93F1B0D44}" type="sibTrans" cxnId="{9ABB9823-9CE6-40F1-A748-94298EDEA009}">
      <dgm:prSet/>
      <dgm:spPr/>
      <dgm:t>
        <a:bodyPr/>
        <a:lstStyle/>
        <a:p>
          <a:endParaRPr lang="pt-BR"/>
        </a:p>
      </dgm:t>
    </dgm:pt>
    <dgm:pt modelId="{0C6CB533-1A30-4661-8498-29B4A8139106}">
      <dgm:prSet phldrT="[Texto]"/>
      <dgm:spPr/>
      <dgm:t>
        <a:bodyPr/>
        <a:lstStyle/>
        <a:p>
          <a:r>
            <a:rPr lang="pt-BR"/>
            <a:t>Linux Kali</a:t>
          </a:r>
          <a:endParaRPr lang="pt-BR" dirty="0"/>
        </a:p>
      </dgm:t>
    </dgm:pt>
    <dgm:pt modelId="{560C325F-7BCF-4035-A965-51DAF1C108CB}" type="parTrans" cxnId="{683F29C3-C43A-420E-A3FE-D687EB6DD78C}">
      <dgm:prSet/>
      <dgm:spPr/>
      <dgm:t>
        <a:bodyPr/>
        <a:lstStyle/>
        <a:p>
          <a:endParaRPr lang="pt-BR"/>
        </a:p>
      </dgm:t>
    </dgm:pt>
    <dgm:pt modelId="{0F44D1A5-2629-4603-A03E-C05C45B4E24C}" type="sibTrans" cxnId="{683F29C3-C43A-420E-A3FE-D687EB6DD78C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 custAng="16200000" custScaleX="68502" custScaleY="66522" custLinFactNeighborX="3169" custLinFactNeighborY="1378"/>
      <dgm:spPr>
        <a:prstGeom prst="star4">
          <a:avLst/>
        </a:prstGeom>
      </dgm:spPr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 custLinFactNeighborY="0"/>
      <dgm:spPr/>
    </dgm:pt>
  </dgm:ptLst>
  <dgm:cxnLst>
    <dgm:cxn modelId="{7EA38605-04BC-45D3-933D-1EF0984556E6}" type="presOf" srcId="{B08EB3E3-6192-4976-B595-BB40D817BB26}" destId="{30BCB0C1-D821-4AD7-B33F-CBCB169EA38B}" srcOrd="0" destOrd="1" presId="urn:microsoft.com/office/officeart/2008/layout/AlternatingHexagons"/>
    <dgm:cxn modelId="{9ABB9823-9CE6-40F1-A748-94298EDEA009}" srcId="{01B612FE-24AB-4165-A162-FEA4C03B0730}" destId="{B08EB3E3-6192-4976-B595-BB40D817BB26}" srcOrd="1" destOrd="0" parTransId="{84C3FBCA-9B46-423E-9A57-DE835491FA6D}" sibTransId="{C2895A68-B956-48ED-A9DD-F7C93F1B0D44}"/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683F29C3-C43A-420E-A3FE-D687EB6DD78C}" srcId="{82946630-E7AD-4648-BE03-B1BCCBAADEFE}" destId="{0C6CB533-1A30-4661-8498-29B4A8139106}" srcOrd="1" destOrd="0" parTransId="{560C325F-7BCF-4035-A965-51DAF1C108CB}" sibTransId="{0F44D1A5-2629-4603-A03E-C05C45B4E24C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31495BF0-1350-4FFE-B892-B63500924E11}" type="presOf" srcId="{0C6CB533-1A30-4661-8498-29B4A8139106}" destId="{4FDAA8C3-4E33-418E-851F-7B9C82545C62}" srcOrd="0" destOrd="1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73DF3-0697-425E-A6E9-473D23A2259F}" type="doc">
      <dgm:prSet loTypeId="urn:microsoft.com/office/officeart/2008/layout/AlternatingHexagons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2946630-E7AD-4648-BE03-B1BCCBAADEFE}">
      <dgm:prSet phldrT="[Texto]"/>
      <dgm:spPr/>
      <dgm:t>
        <a:bodyPr/>
        <a:lstStyle/>
        <a:p>
          <a:r>
            <a:rPr lang="pt-BR" dirty="0"/>
            <a:t>Windows</a:t>
          </a:r>
        </a:p>
      </dgm:t>
    </dgm:pt>
    <dgm:pt modelId="{4004953E-283A-4157-9BC6-D7AD2FD85B85}" type="parTrans" cxnId="{27625B48-7F19-4221-8577-5A18BEBE7AE3}">
      <dgm:prSet/>
      <dgm:spPr/>
      <dgm:t>
        <a:bodyPr/>
        <a:lstStyle/>
        <a:p>
          <a:endParaRPr lang="pt-BR"/>
        </a:p>
      </dgm:t>
    </dgm:pt>
    <dgm:pt modelId="{5630D387-DCE2-47BB-9F22-908267C0879B}" type="sibTrans" cxnId="{27625B48-7F19-4221-8577-5A18BEBE7AE3}">
      <dgm:prSet/>
      <dgm:spPr/>
      <dgm:t>
        <a:bodyPr/>
        <a:lstStyle/>
        <a:p>
          <a:endParaRPr lang="pt-BR"/>
        </a:p>
      </dgm:t>
    </dgm:pt>
    <dgm:pt modelId="{01B612FE-24AB-4165-A162-FEA4C03B0730}">
      <dgm:prSet phldrT="[Texto]"/>
      <dgm:spPr/>
      <dgm:t>
        <a:bodyPr/>
        <a:lstStyle/>
        <a:p>
          <a:r>
            <a:rPr lang="pt-BR" dirty="0"/>
            <a:t>Windows 10</a:t>
          </a:r>
        </a:p>
      </dgm:t>
    </dgm:pt>
    <dgm:pt modelId="{6D0C8016-D030-4588-8FA3-BD25DD676F88}" type="parTrans" cxnId="{5D44DE6C-55A7-4283-8BA7-D5D514FD20A5}">
      <dgm:prSet/>
      <dgm:spPr/>
      <dgm:t>
        <a:bodyPr/>
        <a:lstStyle/>
        <a:p>
          <a:endParaRPr lang="pt-BR"/>
        </a:p>
      </dgm:t>
    </dgm:pt>
    <dgm:pt modelId="{A9FB1EB9-EC02-41B6-AC7F-D1B8B300797B}" type="sibTrans" cxnId="{5D44DE6C-55A7-4283-8BA7-D5D514FD20A5}">
      <dgm:prSet/>
      <dgm:spPr/>
      <dgm:t>
        <a:bodyPr/>
        <a:lstStyle/>
        <a:p>
          <a:endParaRPr lang="pt-BR"/>
        </a:p>
      </dgm:t>
    </dgm:pt>
    <dgm:pt modelId="{2F41DC78-47AF-43DC-9121-1295541FF8D1}">
      <dgm:prSet phldrT="[Texto]"/>
      <dgm:spPr/>
      <dgm:t>
        <a:bodyPr/>
        <a:lstStyle/>
        <a:p>
          <a:r>
            <a:rPr lang="pt-BR" dirty="0"/>
            <a:t>Windows Servers</a:t>
          </a:r>
        </a:p>
        <a:p>
          <a:r>
            <a:rPr lang="pt-BR" dirty="0"/>
            <a:t>Windows 7</a:t>
          </a:r>
        </a:p>
      </dgm:t>
    </dgm:pt>
    <dgm:pt modelId="{3B3DC01B-BF00-4257-B5D0-0B33C5E32812}" type="parTrans" cxnId="{97F0C096-F0CE-4911-8BB1-660A34711E76}">
      <dgm:prSet/>
      <dgm:spPr/>
      <dgm:t>
        <a:bodyPr/>
        <a:lstStyle/>
        <a:p>
          <a:endParaRPr lang="pt-BR"/>
        </a:p>
      </dgm:t>
    </dgm:pt>
    <dgm:pt modelId="{88471B79-D2E9-4D04-9071-4D38214F4002}" type="sibTrans" cxnId="{97F0C096-F0CE-4911-8BB1-660A34711E76}">
      <dgm:prSet/>
      <dgm:spPr/>
      <dgm:t>
        <a:bodyPr/>
        <a:lstStyle/>
        <a:p>
          <a:endParaRPr lang="pt-BR"/>
        </a:p>
      </dgm:t>
    </dgm:pt>
    <dgm:pt modelId="{45F711EA-DC89-4DF2-88E2-7E93633934C5}">
      <dgm:prSet phldrT="[Texto]"/>
      <dgm:spPr/>
      <dgm:t>
        <a:bodyPr/>
        <a:lstStyle/>
        <a:p>
          <a:endParaRPr lang="pt-BR" dirty="0"/>
        </a:p>
      </dgm:t>
    </dgm:pt>
    <dgm:pt modelId="{83DA274B-5793-47FF-916E-4F4A48A415A1}" type="parTrans" cxnId="{DD11737F-7AE0-4FB2-ABE7-12959C46F73B}">
      <dgm:prSet/>
      <dgm:spPr/>
      <dgm:t>
        <a:bodyPr/>
        <a:lstStyle/>
        <a:p>
          <a:endParaRPr lang="pt-BR"/>
        </a:p>
      </dgm:t>
    </dgm:pt>
    <dgm:pt modelId="{1FE06812-F2C0-4622-A4B0-6051EECD551A}" type="sibTrans" cxnId="{DD11737F-7AE0-4FB2-ABE7-12959C46F73B}">
      <dgm:prSet/>
      <dgm:spPr/>
      <dgm:t>
        <a:bodyPr/>
        <a:lstStyle/>
        <a:p>
          <a:endParaRPr lang="pt-BR"/>
        </a:p>
      </dgm:t>
    </dgm:pt>
    <dgm:pt modelId="{DC6829D8-8035-462D-80BF-38E3E70D815C}" type="pres">
      <dgm:prSet presAssocID="{33073DF3-0697-425E-A6E9-473D23A2259F}" presName="Name0" presStyleCnt="0">
        <dgm:presLayoutVars>
          <dgm:chMax/>
          <dgm:chPref/>
          <dgm:dir/>
          <dgm:animLvl val="lvl"/>
        </dgm:presLayoutVars>
      </dgm:prSet>
      <dgm:spPr/>
    </dgm:pt>
    <dgm:pt modelId="{F26BF1C5-9A55-4884-838F-DD3455F6C2DD}" type="pres">
      <dgm:prSet presAssocID="{82946630-E7AD-4648-BE03-B1BCCBAADEFE}" presName="composite" presStyleCnt="0"/>
      <dgm:spPr/>
    </dgm:pt>
    <dgm:pt modelId="{BF550038-5598-42DF-BDE1-F34432904A90}" type="pres">
      <dgm:prSet presAssocID="{82946630-E7AD-4648-BE03-B1BCCBAADE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FDAA8C3-4E33-418E-851F-7B9C82545C62}" type="pres">
      <dgm:prSet presAssocID="{82946630-E7AD-4648-BE03-B1BCCBAADE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7B5DCF-D504-4CDB-9849-A1BAF7608448}" type="pres">
      <dgm:prSet presAssocID="{82946630-E7AD-4648-BE03-B1BCCBAADEFE}" presName="BalanceSpacing" presStyleCnt="0"/>
      <dgm:spPr/>
    </dgm:pt>
    <dgm:pt modelId="{0727BBBF-3121-4CBD-9A02-15C50E668CA6}" type="pres">
      <dgm:prSet presAssocID="{82946630-E7AD-4648-BE03-B1BCCBAADEFE}" presName="BalanceSpacing1" presStyleCnt="0"/>
      <dgm:spPr/>
    </dgm:pt>
    <dgm:pt modelId="{8CE5BFFF-056B-418F-BAE2-95B84D0C939E}" type="pres">
      <dgm:prSet presAssocID="{5630D387-DCE2-47BB-9F22-908267C0879B}" presName="Accent1Text" presStyleLbl="node1" presStyleIdx="1" presStyleCnt="4" custAng="16200000" custScaleX="68502" custScaleY="66522" custLinFactNeighborX="3169" custLinFactNeighborY="1378"/>
      <dgm:spPr>
        <a:prstGeom prst="star4">
          <a:avLst/>
        </a:prstGeom>
      </dgm:spPr>
    </dgm:pt>
    <dgm:pt modelId="{33F74ADD-9203-4DB4-80D6-05AC13BDF6BD}" type="pres">
      <dgm:prSet presAssocID="{5630D387-DCE2-47BB-9F22-908267C0879B}" presName="spaceBetweenRectangles" presStyleCnt="0"/>
      <dgm:spPr/>
    </dgm:pt>
    <dgm:pt modelId="{B8A5F329-F9A5-4674-B0BA-4D6C8C378C02}" type="pres">
      <dgm:prSet presAssocID="{01B612FE-24AB-4165-A162-FEA4C03B0730}" presName="composite" presStyleCnt="0"/>
      <dgm:spPr/>
    </dgm:pt>
    <dgm:pt modelId="{777D2347-29B9-4BDB-A0D8-8FFDD32F15D0}" type="pres">
      <dgm:prSet presAssocID="{01B612FE-24AB-4165-A162-FEA4C03B073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0BCB0C1-D821-4AD7-B33F-CBCB169EA38B}" type="pres">
      <dgm:prSet presAssocID="{01B612FE-24AB-4165-A162-FEA4C03B073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F7F9EF-42D5-42A8-AE90-A4E2AFF37D80}" type="pres">
      <dgm:prSet presAssocID="{01B612FE-24AB-4165-A162-FEA4C03B0730}" presName="BalanceSpacing" presStyleCnt="0"/>
      <dgm:spPr/>
    </dgm:pt>
    <dgm:pt modelId="{DF2E8CBA-057A-47F7-BABB-56D4A37EED56}" type="pres">
      <dgm:prSet presAssocID="{01B612FE-24AB-4165-A162-FEA4C03B0730}" presName="BalanceSpacing1" presStyleCnt="0"/>
      <dgm:spPr/>
    </dgm:pt>
    <dgm:pt modelId="{329B2818-D09A-41E9-A323-076609863713}" type="pres">
      <dgm:prSet presAssocID="{A9FB1EB9-EC02-41B6-AC7F-D1B8B300797B}" presName="Accent1Text" presStyleLbl="node1" presStyleIdx="3" presStyleCnt="4" custLinFactNeighborY="0"/>
      <dgm:spPr/>
    </dgm:pt>
  </dgm:ptLst>
  <dgm:cxnLst>
    <dgm:cxn modelId="{1C950F34-66C6-4C44-B1B0-5FCBA4CE7D2F}" type="presOf" srcId="{45F711EA-DC89-4DF2-88E2-7E93633934C5}" destId="{30BCB0C1-D821-4AD7-B33F-CBCB169EA38B}" srcOrd="0" destOrd="0" presId="urn:microsoft.com/office/officeart/2008/layout/AlternatingHexagons"/>
    <dgm:cxn modelId="{49E8303C-ACF3-46C3-8938-5A77E204FF4C}" type="presOf" srcId="{82946630-E7AD-4648-BE03-B1BCCBAADEFE}" destId="{BF550038-5598-42DF-BDE1-F34432904A90}" srcOrd="0" destOrd="0" presId="urn:microsoft.com/office/officeart/2008/layout/AlternatingHexagons"/>
    <dgm:cxn modelId="{0FA53266-A725-4096-9EA6-7584E90559B9}" type="presOf" srcId="{33073DF3-0697-425E-A6E9-473D23A2259F}" destId="{DC6829D8-8035-462D-80BF-38E3E70D815C}" srcOrd="0" destOrd="0" presId="urn:microsoft.com/office/officeart/2008/layout/AlternatingHexagons"/>
    <dgm:cxn modelId="{EF35F866-CCB1-48D6-B0FC-1D3303C6A38F}" type="presOf" srcId="{5630D387-DCE2-47BB-9F22-908267C0879B}" destId="{8CE5BFFF-056B-418F-BAE2-95B84D0C939E}" srcOrd="0" destOrd="0" presId="urn:microsoft.com/office/officeart/2008/layout/AlternatingHexagons"/>
    <dgm:cxn modelId="{27625B48-7F19-4221-8577-5A18BEBE7AE3}" srcId="{33073DF3-0697-425E-A6E9-473D23A2259F}" destId="{82946630-E7AD-4648-BE03-B1BCCBAADEFE}" srcOrd="0" destOrd="0" parTransId="{4004953E-283A-4157-9BC6-D7AD2FD85B85}" sibTransId="{5630D387-DCE2-47BB-9F22-908267C0879B}"/>
    <dgm:cxn modelId="{5D44DE6C-55A7-4283-8BA7-D5D514FD20A5}" srcId="{33073DF3-0697-425E-A6E9-473D23A2259F}" destId="{01B612FE-24AB-4165-A162-FEA4C03B0730}" srcOrd="1" destOrd="0" parTransId="{6D0C8016-D030-4588-8FA3-BD25DD676F88}" sibTransId="{A9FB1EB9-EC02-41B6-AC7F-D1B8B300797B}"/>
    <dgm:cxn modelId="{122C226F-9D99-402E-9672-2DB1D05BCAE4}" type="presOf" srcId="{A9FB1EB9-EC02-41B6-AC7F-D1B8B300797B}" destId="{329B2818-D09A-41E9-A323-076609863713}" srcOrd="0" destOrd="0" presId="urn:microsoft.com/office/officeart/2008/layout/AlternatingHexagons"/>
    <dgm:cxn modelId="{E66CC358-D48E-45AC-82E8-8E6DA4117F31}" type="presOf" srcId="{01B612FE-24AB-4165-A162-FEA4C03B0730}" destId="{777D2347-29B9-4BDB-A0D8-8FFDD32F15D0}" srcOrd="0" destOrd="0" presId="urn:microsoft.com/office/officeart/2008/layout/AlternatingHexagons"/>
    <dgm:cxn modelId="{DD11737F-7AE0-4FB2-ABE7-12959C46F73B}" srcId="{01B612FE-24AB-4165-A162-FEA4C03B0730}" destId="{45F711EA-DC89-4DF2-88E2-7E93633934C5}" srcOrd="0" destOrd="0" parTransId="{83DA274B-5793-47FF-916E-4F4A48A415A1}" sibTransId="{1FE06812-F2C0-4622-A4B0-6051EECD551A}"/>
    <dgm:cxn modelId="{97F0C096-F0CE-4911-8BB1-660A34711E76}" srcId="{82946630-E7AD-4648-BE03-B1BCCBAADEFE}" destId="{2F41DC78-47AF-43DC-9121-1295541FF8D1}" srcOrd="0" destOrd="0" parTransId="{3B3DC01B-BF00-4257-B5D0-0B33C5E32812}" sibTransId="{88471B79-D2E9-4D04-9071-4D38214F4002}"/>
    <dgm:cxn modelId="{FC09A7D4-3AA0-412A-936A-C506F65EE10F}" type="presOf" srcId="{2F41DC78-47AF-43DC-9121-1295541FF8D1}" destId="{4FDAA8C3-4E33-418E-851F-7B9C82545C62}" srcOrd="0" destOrd="0" presId="urn:microsoft.com/office/officeart/2008/layout/AlternatingHexagons"/>
    <dgm:cxn modelId="{5AF1D42D-C9DD-4D9F-9547-3BE2C0E27619}" type="presParOf" srcId="{DC6829D8-8035-462D-80BF-38E3E70D815C}" destId="{F26BF1C5-9A55-4884-838F-DD3455F6C2DD}" srcOrd="0" destOrd="0" presId="urn:microsoft.com/office/officeart/2008/layout/AlternatingHexagons"/>
    <dgm:cxn modelId="{FC4F96E4-41D9-47C9-AC2B-435CCA189248}" type="presParOf" srcId="{F26BF1C5-9A55-4884-838F-DD3455F6C2DD}" destId="{BF550038-5598-42DF-BDE1-F34432904A90}" srcOrd="0" destOrd="0" presId="urn:microsoft.com/office/officeart/2008/layout/AlternatingHexagons"/>
    <dgm:cxn modelId="{6FA97A26-857B-43E7-BDA0-D18E5DA5B321}" type="presParOf" srcId="{F26BF1C5-9A55-4884-838F-DD3455F6C2DD}" destId="{4FDAA8C3-4E33-418E-851F-7B9C82545C62}" srcOrd="1" destOrd="0" presId="urn:microsoft.com/office/officeart/2008/layout/AlternatingHexagons"/>
    <dgm:cxn modelId="{0E5856B5-8162-4031-A12D-E33BCD608796}" type="presParOf" srcId="{F26BF1C5-9A55-4884-838F-DD3455F6C2DD}" destId="{677B5DCF-D504-4CDB-9849-A1BAF7608448}" srcOrd="2" destOrd="0" presId="urn:microsoft.com/office/officeart/2008/layout/AlternatingHexagons"/>
    <dgm:cxn modelId="{31B67B8E-E8CF-4910-B22C-B61B43B362C5}" type="presParOf" srcId="{F26BF1C5-9A55-4884-838F-DD3455F6C2DD}" destId="{0727BBBF-3121-4CBD-9A02-15C50E668CA6}" srcOrd="3" destOrd="0" presId="urn:microsoft.com/office/officeart/2008/layout/AlternatingHexagons"/>
    <dgm:cxn modelId="{EDA886C6-18F6-449A-8162-FDA41E6BBB56}" type="presParOf" srcId="{F26BF1C5-9A55-4884-838F-DD3455F6C2DD}" destId="{8CE5BFFF-056B-418F-BAE2-95B84D0C939E}" srcOrd="4" destOrd="0" presId="urn:microsoft.com/office/officeart/2008/layout/AlternatingHexagons"/>
    <dgm:cxn modelId="{A8A117C6-7168-4BFB-8C04-0A1BFE7DB57D}" type="presParOf" srcId="{DC6829D8-8035-462D-80BF-38E3E70D815C}" destId="{33F74ADD-9203-4DB4-80D6-05AC13BDF6BD}" srcOrd="1" destOrd="0" presId="urn:microsoft.com/office/officeart/2008/layout/AlternatingHexagons"/>
    <dgm:cxn modelId="{D7659B8C-648B-4CF5-BA05-D3ACF77DA1DE}" type="presParOf" srcId="{DC6829D8-8035-462D-80BF-38E3E70D815C}" destId="{B8A5F329-F9A5-4674-B0BA-4D6C8C378C02}" srcOrd="2" destOrd="0" presId="urn:microsoft.com/office/officeart/2008/layout/AlternatingHexagons"/>
    <dgm:cxn modelId="{92EA1AD4-DED1-40A4-A3A2-CDB29401816C}" type="presParOf" srcId="{B8A5F329-F9A5-4674-B0BA-4D6C8C378C02}" destId="{777D2347-29B9-4BDB-A0D8-8FFDD32F15D0}" srcOrd="0" destOrd="0" presId="urn:microsoft.com/office/officeart/2008/layout/AlternatingHexagons"/>
    <dgm:cxn modelId="{44E89C87-5217-4720-80B2-3A9280012973}" type="presParOf" srcId="{B8A5F329-F9A5-4674-B0BA-4D6C8C378C02}" destId="{30BCB0C1-D821-4AD7-B33F-CBCB169EA38B}" srcOrd="1" destOrd="0" presId="urn:microsoft.com/office/officeart/2008/layout/AlternatingHexagons"/>
    <dgm:cxn modelId="{9A79BC99-DA4F-46EA-9402-1A9A2CACC74E}" type="presParOf" srcId="{B8A5F329-F9A5-4674-B0BA-4D6C8C378C02}" destId="{28F7F9EF-42D5-42A8-AE90-A4E2AFF37D80}" srcOrd="2" destOrd="0" presId="urn:microsoft.com/office/officeart/2008/layout/AlternatingHexagons"/>
    <dgm:cxn modelId="{E8FA82FC-F2F4-430B-B3E7-6CB07CE497CB}" type="presParOf" srcId="{B8A5F329-F9A5-4674-B0BA-4D6C8C378C02}" destId="{DF2E8CBA-057A-47F7-BABB-56D4A37EED56}" srcOrd="3" destOrd="0" presId="urn:microsoft.com/office/officeart/2008/layout/AlternatingHexagons"/>
    <dgm:cxn modelId="{97AF8D39-1466-451B-96ED-00A25EB0EB47}" type="presParOf" srcId="{B8A5F329-F9A5-4674-B0BA-4D6C8C378C02}" destId="{329B2818-D09A-41E9-A323-0766098637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35FAA-AE11-4AF3-B326-206F55160A44}" type="doc">
      <dgm:prSet loTypeId="urn:microsoft.com/office/officeart/2005/8/layout/list1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pt-BR"/>
        </a:p>
      </dgm:t>
    </dgm:pt>
    <dgm:pt modelId="{1ECF11A8-6390-4B3A-95FE-DF96AB20AA01}">
      <dgm:prSet phldrT="[Texto]" custT="1"/>
      <dgm:spPr/>
      <dgm:t>
        <a:bodyPr/>
        <a:lstStyle/>
        <a:p>
          <a:r>
            <a:rPr lang="pt-BR" sz="1600" dirty="0" err="1"/>
            <a:t>cat</a:t>
          </a:r>
          <a:r>
            <a:rPr lang="pt-BR" sz="1600" dirty="0"/>
            <a:t>, </a:t>
          </a:r>
          <a:r>
            <a:rPr lang="pt-BR" sz="1600" dirty="0" err="1"/>
            <a:t>sed</a:t>
          </a:r>
          <a:r>
            <a:rPr lang="pt-BR" sz="1600" dirty="0"/>
            <a:t>, vi, vim, </a:t>
          </a:r>
          <a:r>
            <a:rPr lang="pt-BR" sz="1600" dirty="0" err="1"/>
            <a:t>tail</a:t>
          </a:r>
          <a:r>
            <a:rPr lang="pt-BR" sz="1600" dirty="0"/>
            <a:t>, </a:t>
          </a:r>
          <a:r>
            <a:rPr lang="pt-BR" sz="1600" dirty="0" err="1"/>
            <a:t>ps</a:t>
          </a:r>
          <a:r>
            <a:rPr lang="pt-BR" sz="1600" dirty="0"/>
            <a:t>, apache, </a:t>
          </a:r>
          <a:r>
            <a:rPr lang="pt-BR" sz="1600" dirty="0" err="1"/>
            <a:t>tomcat</a:t>
          </a:r>
          <a:r>
            <a:rPr lang="pt-BR" sz="1600" dirty="0"/>
            <a:t>, </a:t>
          </a:r>
          <a:r>
            <a:rPr lang="pt-BR" sz="1600" dirty="0" err="1"/>
            <a:t>lighthttpd</a:t>
          </a:r>
          <a:r>
            <a:rPr lang="pt-BR" sz="1600" dirty="0"/>
            <a:t>, </a:t>
          </a:r>
          <a:r>
            <a:rPr lang="pt-BR" sz="1600" dirty="0" err="1"/>
            <a:t>sendmail</a:t>
          </a:r>
          <a:r>
            <a:rPr lang="pt-BR" sz="1600" dirty="0"/>
            <a:t>, </a:t>
          </a:r>
          <a:r>
            <a:rPr lang="pt-BR" sz="1600" dirty="0" err="1"/>
            <a:t>postfix</a:t>
          </a:r>
          <a:r>
            <a:rPr lang="pt-BR" sz="1600" dirty="0"/>
            <a:t>, </a:t>
          </a:r>
        </a:p>
        <a:p>
          <a:r>
            <a:rPr lang="pt-BR" sz="1600" dirty="0" err="1"/>
            <a:t>qmail</a:t>
          </a:r>
          <a:r>
            <a:rPr lang="pt-BR" sz="1600" dirty="0"/>
            <a:t>, </a:t>
          </a:r>
          <a:r>
            <a:rPr lang="pt-BR" sz="1600" dirty="0" err="1"/>
            <a:t>nginx</a:t>
          </a:r>
          <a:r>
            <a:rPr lang="pt-BR" sz="1600" dirty="0"/>
            <a:t>, asterisk, </a:t>
          </a:r>
          <a:r>
            <a:rPr lang="pt-BR" sz="1600" dirty="0" err="1"/>
            <a:t>gcc</a:t>
          </a:r>
          <a:r>
            <a:rPr lang="pt-BR" sz="1600" dirty="0"/>
            <a:t>, </a:t>
          </a:r>
          <a:r>
            <a:rPr lang="pt-BR" sz="1600" dirty="0" err="1"/>
            <a:t>make</a:t>
          </a:r>
          <a:r>
            <a:rPr lang="pt-BR" sz="1600" dirty="0"/>
            <a:t>, </a:t>
          </a:r>
          <a:r>
            <a:rPr lang="pt-BR" sz="1600" dirty="0" err="1"/>
            <a:t>df</a:t>
          </a:r>
          <a:r>
            <a:rPr lang="pt-BR" sz="1600" dirty="0"/>
            <a:t>, </a:t>
          </a:r>
          <a:r>
            <a:rPr lang="pt-BR" sz="1600" dirty="0" err="1"/>
            <a:t>du</a:t>
          </a:r>
          <a:r>
            <a:rPr lang="pt-BR" sz="1600" dirty="0"/>
            <a:t>, </a:t>
          </a:r>
          <a:r>
            <a:rPr lang="pt-BR" sz="1600" dirty="0" err="1"/>
            <a:t>Dstat</a:t>
          </a:r>
          <a:r>
            <a:rPr lang="pt-BR" sz="1600" dirty="0"/>
            <a:t>, docker, </a:t>
          </a:r>
          <a:r>
            <a:rPr lang="pt-BR" sz="1600" dirty="0" err="1"/>
            <a:t>vmstat</a:t>
          </a:r>
          <a:r>
            <a:rPr lang="pt-BR" sz="1600" dirty="0"/>
            <a:t>, os, </a:t>
          </a:r>
          <a:r>
            <a:rPr lang="pt-BR" sz="1600" dirty="0" err="1"/>
            <a:t>iostat</a:t>
          </a:r>
          <a:r>
            <a:rPr lang="pt-BR" sz="1600" dirty="0"/>
            <a:t>,</a:t>
          </a:r>
        </a:p>
        <a:p>
          <a:r>
            <a:rPr lang="pt-BR" sz="1600" dirty="0"/>
            <a:t>rpm, top, </a:t>
          </a:r>
          <a:r>
            <a:rPr lang="pt-BR" sz="1600" dirty="0" err="1"/>
            <a:t>apt</a:t>
          </a:r>
          <a:r>
            <a:rPr lang="pt-BR" sz="1600" dirty="0"/>
            <a:t>, </a:t>
          </a:r>
          <a:r>
            <a:rPr lang="pt-BR" sz="1600" dirty="0" err="1"/>
            <a:t>yum</a:t>
          </a:r>
          <a:r>
            <a:rPr lang="pt-BR" sz="1600" dirty="0"/>
            <a:t>, </a:t>
          </a:r>
          <a:r>
            <a:rPr lang="pt-BR" sz="1600" dirty="0" err="1"/>
            <a:t>nmap</a:t>
          </a:r>
          <a:r>
            <a:rPr lang="pt-BR" sz="1600" dirty="0"/>
            <a:t>, </a:t>
          </a:r>
          <a:r>
            <a:rPr lang="pt-BR" sz="1600" dirty="0" err="1"/>
            <a:t>tcpdump</a:t>
          </a:r>
          <a:r>
            <a:rPr lang="pt-BR" sz="1600" dirty="0"/>
            <a:t>, </a:t>
          </a:r>
          <a:r>
            <a:rPr lang="pt-BR" sz="1600" dirty="0" err="1"/>
            <a:t>free</a:t>
          </a:r>
          <a:r>
            <a:rPr lang="pt-BR" sz="1600" dirty="0"/>
            <a:t>, </a:t>
          </a:r>
          <a:r>
            <a:rPr lang="pt-BR" sz="1600" dirty="0" err="1"/>
            <a:t>Netstat</a:t>
          </a:r>
          <a:r>
            <a:rPr lang="pt-BR" sz="1600" dirty="0"/>
            <a:t>, </a:t>
          </a:r>
          <a:r>
            <a:rPr lang="pt-BR" sz="1600" dirty="0" err="1"/>
            <a:t>iotop</a:t>
          </a:r>
          <a:r>
            <a:rPr lang="pt-BR" sz="1600" dirty="0"/>
            <a:t>,  </a:t>
          </a:r>
          <a:r>
            <a:rPr lang="pt-BR" sz="1600" dirty="0" err="1"/>
            <a:t>ethtool</a:t>
          </a:r>
          <a:r>
            <a:rPr lang="pt-BR" sz="1600" dirty="0"/>
            <a:t>, </a:t>
          </a:r>
          <a:r>
            <a:rPr lang="pt-BR" sz="1600" dirty="0" err="1"/>
            <a:t>wireshark</a:t>
          </a:r>
          <a:r>
            <a:rPr lang="pt-BR" sz="1600" dirty="0"/>
            <a:t>,</a:t>
          </a:r>
        </a:p>
        <a:p>
          <a:r>
            <a:rPr lang="pt-BR" sz="1600" dirty="0" err="1"/>
            <a:t>mvn</a:t>
          </a:r>
          <a:r>
            <a:rPr lang="pt-BR" sz="1600" dirty="0"/>
            <a:t>, </a:t>
          </a:r>
          <a:r>
            <a:rPr lang="pt-BR" sz="1600" dirty="0" err="1"/>
            <a:t>iptraf</a:t>
          </a:r>
          <a:r>
            <a:rPr lang="pt-BR" sz="1600" dirty="0"/>
            <a:t>, </a:t>
          </a:r>
          <a:r>
            <a:rPr lang="pt-BR" sz="1600" dirty="0" err="1"/>
            <a:t>grep</a:t>
          </a:r>
          <a:r>
            <a:rPr lang="pt-BR" sz="1600" dirty="0"/>
            <a:t>, </a:t>
          </a:r>
          <a:r>
            <a:rPr lang="pt-BR" sz="1600" dirty="0" err="1"/>
            <a:t>traceroute</a:t>
          </a:r>
          <a:r>
            <a:rPr lang="pt-BR" sz="1600" dirty="0"/>
            <a:t>, </a:t>
          </a:r>
          <a:r>
            <a:rPr lang="pt-BR" sz="1600" dirty="0" err="1"/>
            <a:t>ifconfig</a:t>
          </a:r>
          <a:r>
            <a:rPr lang="pt-BR" sz="1600" dirty="0"/>
            <a:t>, </a:t>
          </a:r>
          <a:r>
            <a:rPr lang="pt-BR" sz="1600" dirty="0" err="1"/>
            <a:t>ip</a:t>
          </a:r>
          <a:r>
            <a:rPr lang="pt-BR" sz="1600" dirty="0"/>
            <a:t> </a:t>
          </a:r>
          <a:r>
            <a:rPr lang="pt-BR" sz="1600" dirty="0" err="1"/>
            <a:t>route</a:t>
          </a:r>
          <a:r>
            <a:rPr lang="pt-BR" sz="1600" dirty="0"/>
            <a:t>, </a:t>
          </a:r>
          <a:r>
            <a:rPr lang="pt-BR" sz="1600" dirty="0" err="1"/>
            <a:t>nmon</a:t>
          </a:r>
          <a:r>
            <a:rPr lang="pt-BR" sz="1600" dirty="0"/>
            <a:t>, </a:t>
          </a:r>
          <a:r>
            <a:rPr lang="pt-BR" sz="1600" dirty="0" err="1"/>
            <a:t>info</a:t>
          </a:r>
          <a:r>
            <a:rPr lang="pt-BR" sz="1600" dirty="0"/>
            <a:t>, </a:t>
          </a:r>
          <a:r>
            <a:rPr lang="pt-BR" sz="1600" dirty="0" err="1"/>
            <a:t>man</a:t>
          </a:r>
          <a:r>
            <a:rPr lang="pt-BR" sz="1600" dirty="0"/>
            <a:t> e muitas outras como </a:t>
          </a:r>
          <a:r>
            <a:rPr lang="pt-BR" sz="1600" dirty="0" err="1"/>
            <a:t>asteriskpbx</a:t>
          </a:r>
          <a:r>
            <a:rPr lang="pt-BR" sz="1600" dirty="0"/>
            <a:t>, apache, </a:t>
          </a:r>
          <a:r>
            <a:rPr lang="pt-BR" sz="1600" dirty="0" err="1"/>
            <a:t>TinyhtHTTP</a:t>
          </a:r>
          <a:r>
            <a:rPr lang="pt-BR" sz="1600" dirty="0"/>
            <a:t>, </a:t>
          </a:r>
          <a:r>
            <a:rPr lang="pt-BR" sz="1600" dirty="0" err="1"/>
            <a:t>glassfish</a:t>
          </a:r>
          <a:r>
            <a:rPr lang="pt-BR" sz="1600" dirty="0"/>
            <a:t>, eclipse, </a:t>
          </a:r>
          <a:r>
            <a:rPr lang="pt-BR" sz="1600" dirty="0" err="1"/>
            <a:t>netbeans</a:t>
          </a:r>
          <a:r>
            <a:rPr lang="pt-BR" sz="1600" dirty="0"/>
            <a:t>. </a:t>
          </a:r>
        </a:p>
      </dgm:t>
    </dgm:pt>
    <dgm:pt modelId="{D8F6E9F5-23FB-407A-B5A1-53CD8BD5304A}" type="parTrans" cxnId="{03C9649F-17DC-49B2-8C68-D00238662CA8}">
      <dgm:prSet/>
      <dgm:spPr/>
      <dgm:t>
        <a:bodyPr/>
        <a:lstStyle/>
        <a:p>
          <a:endParaRPr lang="pt-BR"/>
        </a:p>
      </dgm:t>
    </dgm:pt>
    <dgm:pt modelId="{E5C198D1-488B-4040-9F13-897454C2C134}" type="sibTrans" cxnId="{03C9649F-17DC-49B2-8C68-D00238662CA8}">
      <dgm:prSet/>
      <dgm:spPr/>
      <dgm:t>
        <a:bodyPr/>
        <a:lstStyle/>
        <a:p>
          <a:endParaRPr lang="pt-BR"/>
        </a:p>
      </dgm:t>
    </dgm:pt>
    <dgm:pt modelId="{54F48187-B648-4B69-A9D2-3C1F7A42AD67}" type="pres">
      <dgm:prSet presAssocID="{16D35FAA-AE11-4AF3-B326-206F55160A44}" presName="linear" presStyleCnt="0">
        <dgm:presLayoutVars>
          <dgm:dir/>
          <dgm:animLvl val="lvl"/>
          <dgm:resizeHandles val="exact"/>
        </dgm:presLayoutVars>
      </dgm:prSet>
      <dgm:spPr/>
    </dgm:pt>
    <dgm:pt modelId="{7E8247B7-1D9D-4C4A-9A9B-E8DE5AEAACC7}" type="pres">
      <dgm:prSet presAssocID="{1ECF11A8-6390-4B3A-95FE-DF96AB20AA01}" presName="parentLin" presStyleCnt="0"/>
      <dgm:spPr/>
    </dgm:pt>
    <dgm:pt modelId="{A2906A7F-E45A-4709-9C39-13EEA2E0D94A}" type="pres">
      <dgm:prSet presAssocID="{1ECF11A8-6390-4B3A-95FE-DF96AB20AA01}" presName="parentLeftMargin" presStyleLbl="node1" presStyleIdx="0" presStyleCnt="1"/>
      <dgm:spPr/>
    </dgm:pt>
    <dgm:pt modelId="{FBBF1CD3-B68B-47F1-815C-612964515BC3}" type="pres">
      <dgm:prSet presAssocID="{1ECF11A8-6390-4B3A-95FE-DF96AB20AA01}" presName="parentText" presStyleLbl="node1" presStyleIdx="0" presStyleCnt="1" custScaleX="142997" custScaleY="649758">
        <dgm:presLayoutVars>
          <dgm:chMax val="0"/>
          <dgm:bulletEnabled val="1"/>
        </dgm:presLayoutVars>
      </dgm:prSet>
      <dgm:spPr/>
    </dgm:pt>
    <dgm:pt modelId="{0637AA3F-CA2A-47FF-A3E9-D790ABBAB80E}" type="pres">
      <dgm:prSet presAssocID="{1ECF11A8-6390-4B3A-95FE-DF96AB20AA01}" presName="negativeSpace" presStyleCnt="0"/>
      <dgm:spPr/>
    </dgm:pt>
    <dgm:pt modelId="{BF48CD2E-CE49-497B-BF5C-8EE3BB2AFF70}" type="pres">
      <dgm:prSet presAssocID="{1ECF11A8-6390-4B3A-95FE-DF96AB20AA01}" presName="childText" presStyleLbl="conFgAcc1" presStyleIdx="0" presStyleCnt="1" custLinFactNeighborX="-1229" custLinFactNeighborY="60736">
        <dgm:presLayoutVars>
          <dgm:bulletEnabled val="1"/>
        </dgm:presLayoutVars>
      </dgm:prSet>
      <dgm:spPr/>
    </dgm:pt>
  </dgm:ptLst>
  <dgm:cxnLst>
    <dgm:cxn modelId="{A7C95488-A393-4C88-BB2D-B8D128CE366B}" type="presOf" srcId="{1ECF11A8-6390-4B3A-95FE-DF96AB20AA01}" destId="{A2906A7F-E45A-4709-9C39-13EEA2E0D94A}" srcOrd="0" destOrd="0" presId="urn:microsoft.com/office/officeart/2005/8/layout/list1"/>
    <dgm:cxn modelId="{03C9649F-17DC-49B2-8C68-D00238662CA8}" srcId="{16D35FAA-AE11-4AF3-B326-206F55160A44}" destId="{1ECF11A8-6390-4B3A-95FE-DF96AB20AA01}" srcOrd="0" destOrd="0" parTransId="{D8F6E9F5-23FB-407A-B5A1-53CD8BD5304A}" sibTransId="{E5C198D1-488B-4040-9F13-897454C2C134}"/>
    <dgm:cxn modelId="{8B0E79AA-6492-4D70-8089-100DA652BCFE}" type="presOf" srcId="{1ECF11A8-6390-4B3A-95FE-DF96AB20AA01}" destId="{FBBF1CD3-B68B-47F1-815C-612964515BC3}" srcOrd="1" destOrd="0" presId="urn:microsoft.com/office/officeart/2005/8/layout/list1"/>
    <dgm:cxn modelId="{5910D8B0-DD1B-4421-99D4-397B36868B41}" type="presOf" srcId="{16D35FAA-AE11-4AF3-B326-206F55160A44}" destId="{54F48187-B648-4B69-A9D2-3C1F7A42AD67}" srcOrd="0" destOrd="0" presId="urn:microsoft.com/office/officeart/2005/8/layout/list1"/>
    <dgm:cxn modelId="{44CFB90E-A341-49B1-8236-9EE257D6425D}" type="presParOf" srcId="{54F48187-B648-4B69-A9D2-3C1F7A42AD67}" destId="{7E8247B7-1D9D-4C4A-9A9B-E8DE5AEAACC7}" srcOrd="0" destOrd="0" presId="urn:microsoft.com/office/officeart/2005/8/layout/list1"/>
    <dgm:cxn modelId="{0F8F47B1-BB0F-447E-957C-6C8FBA41D4A9}" type="presParOf" srcId="{7E8247B7-1D9D-4C4A-9A9B-E8DE5AEAACC7}" destId="{A2906A7F-E45A-4709-9C39-13EEA2E0D94A}" srcOrd="0" destOrd="0" presId="urn:microsoft.com/office/officeart/2005/8/layout/list1"/>
    <dgm:cxn modelId="{5A050FC6-7A7B-4389-9A50-A8FEA5AADFA3}" type="presParOf" srcId="{7E8247B7-1D9D-4C4A-9A9B-E8DE5AEAACC7}" destId="{FBBF1CD3-B68B-47F1-815C-612964515BC3}" srcOrd="1" destOrd="0" presId="urn:microsoft.com/office/officeart/2005/8/layout/list1"/>
    <dgm:cxn modelId="{C93E73F7-31E2-4B46-B61F-E143C0CF4382}" type="presParOf" srcId="{54F48187-B648-4B69-A9D2-3C1F7A42AD67}" destId="{0637AA3F-CA2A-47FF-A3E9-D790ABBAB80E}" srcOrd="1" destOrd="0" presId="urn:microsoft.com/office/officeart/2005/8/layout/list1"/>
    <dgm:cxn modelId="{7F47E463-17DB-4C3B-85D5-49D2E2F75A86}" type="presParOf" srcId="{54F48187-B648-4B69-A9D2-3C1F7A42AD67}" destId="{BF48CD2E-CE49-497B-BF5C-8EE3BB2AFF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50E1E-BAA9-45B5-BBC5-E91D2240909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6987DE5-B061-4DAE-8012-7A0D89799F80}">
      <dgm:prSet phldrT="[Texto]"/>
      <dgm:spPr/>
      <dgm:t>
        <a:bodyPr/>
        <a:lstStyle/>
        <a:p>
          <a:r>
            <a:rPr lang="pt-BR" dirty="0"/>
            <a:t>HTML5</a:t>
          </a:r>
        </a:p>
      </dgm:t>
    </dgm:pt>
    <dgm:pt modelId="{73F70143-5533-42B8-A84C-85257807D872}" type="parTrans" cxnId="{0A6F835F-7181-410B-A36D-9460AE889B16}">
      <dgm:prSet/>
      <dgm:spPr/>
      <dgm:t>
        <a:bodyPr/>
        <a:lstStyle/>
        <a:p>
          <a:endParaRPr lang="pt-BR"/>
        </a:p>
      </dgm:t>
    </dgm:pt>
    <dgm:pt modelId="{FFD5E50E-F602-4502-B413-5D0E59D3AE67}" type="sibTrans" cxnId="{0A6F835F-7181-410B-A36D-9460AE889B16}">
      <dgm:prSet/>
      <dgm:spPr/>
      <dgm:t>
        <a:bodyPr/>
        <a:lstStyle/>
        <a:p>
          <a:endParaRPr lang="pt-BR"/>
        </a:p>
      </dgm:t>
    </dgm:pt>
    <dgm:pt modelId="{66A4427D-7813-4969-8798-4D20F295A1F8}">
      <dgm:prSet phldrT="[Texto]"/>
      <dgm:spPr/>
      <dgm:t>
        <a:bodyPr/>
        <a:lstStyle/>
        <a:p>
          <a:r>
            <a:rPr lang="pt-BR" dirty="0"/>
            <a:t>CSS</a:t>
          </a:r>
        </a:p>
      </dgm:t>
    </dgm:pt>
    <dgm:pt modelId="{141D0302-774E-479D-99F4-6A168B768E25}" type="parTrans" cxnId="{4C60E5F2-DF23-4D7A-B3C4-61818C125EBF}">
      <dgm:prSet/>
      <dgm:spPr/>
      <dgm:t>
        <a:bodyPr/>
        <a:lstStyle/>
        <a:p>
          <a:endParaRPr lang="pt-BR"/>
        </a:p>
      </dgm:t>
    </dgm:pt>
    <dgm:pt modelId="{938CE30E-EBC5-46C1-BB94-D56BD338D109}" type="sibTrans" cxnId="{4C60E5F2-DF23-4D7A-B3C4-61818C125EBF}">
      <dgm:prSet/>
      <dgm:spPr/>
      <dgm:t>
        <a:bodyPr/>
        <a:lstStyle/>
        <a:p>
          <a:endParaRPr lang="pt-BR"/>
        </a:p>
      </dgm:t>
    </dgm:pt>
    <dgm:pt modelId="{A363D4FF-9E39-4FAA-B606-2BC983ADE9DB}">
      <dgm:prSet phldrT="[Texto]"/>
      <dgm:spPr/>
      <dgm:t>
        <a:bodyPr/>
        <a:lstStyle/>
        <a:p>
          <a:r>
            <a:rPr lang="pt-BR" dirty="0" err="1"/>
            <a:t>JavaScript</a:t>
          </a:r>
          <a:endParaRPr lang="pt-BR" dirty="0"/>
        </a:p>
      </dgm:t>
    </dgm:pt>
    <dgm:pt modelId="{4B982C0F-9FF6-4B73-8665-F74CF52F72CE}" type="parTrans" cxnId="{DFB9B5EF-78F8-4446-B953-A9F9C8309684}">
      <dgm:prSet/>
      <dgm:spPr/>
      <dgm:t>
        <a:bodyPr/>
        <a:lstStyle/>
        <a:p>
          <a:endParaRPr lang="pt-BR"/>
        </a:p>
      </dgm:t>
    </dgm:pt>
    <dgm:pt modelId="{08B0C0BF-0C67-4453-B2B9-F851ACC3C41A}" type="sibTrans" cxnId="{DFB9B5EF-78F8-4446-B953-A9F9C8309684}">
      <dgm:prSet/>
      <dgm:spPr/>
      <dgm:t>
        <a:bodyPr/>
        <a:lstStyle/>
        <a:p>
          <a:endParaRPr lang="pt-BR"/>
        </a:p>
      </dgm:t>
    </dgm:pt>
    <dgm:pt modelId="{38D433EA-2B60-47B4-8ECF-4FC57BD9E1AF}">
      <dgm:prSet phldrT="[Texto]"/>
      <dgm:spPr/>
      <dgm:t>
        <a:bodyPr/>
        <a:lstStyle/>
        <a:p>
          <a:r>
            <a:rPr lang="pt-BR" dirty="0"/>
            <a:t>Python</a:t>
          </a:r>
        </a:p>
      </dgm:t>
    </dgm:pt>
    <dgm:pt modelId="{EB22D50A-8C06-4E48-8029-623BC61A7CAA}" type="parTrans" cxnId="{23BAADA1-C712-476F-BC31-6D4E4B3DDE9E}">
      <dgm:prSet/>
      <dgm:spPr/>
      <dgm:t>
        <a:bodyPr/>
        <a:lstStyle/>
        <a:p>
          <a:endParaRPr lang="pt-BR"/>
        </a:p>
      </dgm:t>
    </dgm:pt>
    <dgm:pt modelId="{F0F11B26-F503-40AB-8227-6D05FBBD4F3F}" type="sibTrans" cxnId="{23BAADA1-C712-476F-BC31-6D4E4B3DDE9E}">
      <dgm:prSet/>
      <dgm:spPr/>
      <dgm:t>
        <a:bodyPr/>
        <a:lstStyle/>
        <a:p>
          <a:endParaRPr lang="pt-BR"/>
        </a:p>
      </dgm:t>
    </dgm:pt>
    <dgm:pt modelId="{A2B9E331-5D7A-4C33-B930-0AB90959EDE3}">
      <dgm:prSet phldrT="[Texto]"/>
      <dgm:spPr/>
      <dgm:t>
        <a:bodyPr/>
        <a:lstStyle/>
        <a:p>
          <a:r>
            <a:rPr lang="pt-BR" dirty="0" err="1"/>
            <a:t>Django</a:t>
          </a:r>
          <a:endParaRPr lang="pt-BR" dirty="0"/>
        </a:p>
      </dgm:t>
    </dgm:pt>
    <dgm:pt modelId="{CCA4C1A8-26B4-40D8-A235-DBA785919DAC}" type="parTrans" cxnId="{2074CD04-5715-447F-A64A-35DE1213A411}">
      <dgm:prSet/>
      <dgm:spPr/>
      <dgm:t>
        <a:bodyPr/>
        <a:lstStyle/>
        <a:p>
          <a:endParaRPr lang="pt-BR"/>
        </a:p>
      </dgm:t>
    </dgm:pt>
    <dgm:pt modelId="{6304E0DF-ACEF-4215-B9B4-30FBD7B874EC}" type="sibTrans" cxnId="{2074CD04-5715-447F-A64A-35DE1213A411}">
      <dgm:prSet/>
      <dgm:spPr/>
      <dgm:t>
        <a:bodyPr/>
        <a:lstStyle/>
        <a:p>
          <a:endParaRPr lang="pt-BR"/>
        </a:p>
      </dgm:t>
    </dgm:pt>
    <dgm:pt modelId="{C78DEAAA-DABC-451E-851F-9E1AA78B119C}">
      <dgm:prSet phldrT="[Texto]"/>
      <dgm:spPr/>
      <dgm:t>
        <a:bodyPr/>
        <a:lstStyle/>
        <a:p>
          <a:r>
            <a:rPr lang="pt-BR" dirty="0"/>
            <a:t>WordPress</a:t>
          </a:r>
        </a:p>
      </dgm:t>
    </dgm:pt>
    <dgm:pt modelId="{8F4FF19F-FC21-4185-83E2-A6EFE2A4924F}" type="parTrans" cxnId="{164FD802-0B36-4DD8-A2FE-D1DDBD2D9EEA}">
      <dgm:prSet/>
      <dgm:spPr/>
      <dgm:t>
        <a:bodyPr/>
        <a:lstStyle/>
        <a:p>
          <a:endParaRPr lang="pt-BR"/>
        </a:p>
      </dgm:t>
    </dgm:pt>
    <dgm:pt modelId="{907DB794-8A61-4FA2-A637-37E4096E060A}" type="sibTrans" cxnId="{164FD802-0B36-4DD8-A2FE-D1DDBD2D9EEA}">
      <dgm:prSet/>
      <dgm:spPr/>
      <dgm:t>
        <a:bodyPr/>
        <a:lstStyle/>
        <a:p>
          <a:endParaRPr lang="pt-BR"/>
        </a:p>
      </dgm:t>
    </dgm:pt>
    <dgm:pt modelId="{A957D457-CBB3-4BC6-8FF1-1A828786C39F}">
      <dgm:prSet phldrT="[Texto]"/>
      <dgm:spPr/>
      <dgm:t>
        <a:bodyPr/>
        <a:lstStyle/>
        <a:p>
          <a:r>
            <a:rPr lang="pt-BR" dirty="0"/>
            <a:t>PHP</a:t>
          </a:r>
        </a:p>
      </dgm:t>
    </dgm:pt>
    <dgm:pt modelId="{0FAE4696-1469-4498-A48D-53C1B0C546DB}" type="parTrans" cxnId="{3EE44C0C-BFFF-451C-9F44-FB10BDDA43FB}">
      <dgm:prSet/>
      <dgm:spPr/>
      <dgm:t>
        <a:bodyPr/>
        <a:lstStyle/>
        <a:p>
          <a:endParaRPr lang="pt-BR"/>
        </a:p>
      </dgm:t>
    </dgm:pt>
    <dgm:pt modelId="{DED7C912-73A8-4B88-8513-959D1B12A678}" type="sibTrans" cxnId="{3EE44C0C-BFFF-451C-9F44-FB10BDDA43FB}">
      <dgm:prSet/>
      <dgm:spPr/>
      <dgm:t>
        <a:bodyPr/>
        <a:lstStyle/>
        <a:p>
          <a:endParaRPr lang="pt-BR"/>
        </a:p>
      </dgm:t>
    </dgm:pt>
    <dgm:pt modelId="{762C9DBC-16C4-4DC7-B2A5-276C4B753417}">
      <dgm:prSet phldrT="[Texto]"/>
      <dgm:spPr/>
      <dgm:t>
        <a:bodyPr/>
        <a:lstStyle/>
        <a:p>
          <a:r>
            <a:rPr lang="pt-BR" dirty="0" err="1"/>
            <a:t>Magento</a:t>
          </a:r>
          <a:endParaRPr lang="pt-BR" dirty="0"/>
        </a:p>
      </dgm:t>
    </dgm:pt>
    <dgm:pt modelId="{AC3BA249-7FC5-40F8-BB1B-0E40A784C3E6}" type="parTrans" cxnId="{AB5AFBA8-D2C9-475D-ABDE-C4E3FE36BFEC}">
      <dgm:prSet/>
      <dgm:spPr/>
      <dgm:t>
        <a:bodyPr/>
        <a:lstStyle/>
        <a:p>
          <a:endParaRPr lang="pt-BR"/>
        </a:p>
      </dgm:t>
    </dgm:pt>
    <dgm:pt modelId="{3DA459C5-86E3-407C-A7B4-CF3CC76A6DF3}" type="sibTrans" cxnId="{AB5AFBA8-D2C9-475D-ABDE-C4E3FE36BFEC}">
      <dgm:prSet/>
      <dgm:spPr/>
      <dgm:t>
        <a:bodyPr/>
        <a:lstStyle/>
        <a:p>
          <a:endParaRPr lang="pt-BR"/>
        </a:p>
      </dgm:t>
    </dgm:pt>
    <dgm:pt modelId="{99B8F6A6-2491-45F2-9EA2-45AE79ADD722}">
      <dgm:prSet phldrT="[Texto]"/>
      <dgm:spPr/>
      <dgm:t>
        <a:bodyPr/>
        <a:lstStyle/>
        <a:p>
          <a:r>
            <a:rPr lang="pt-BR" dirty="0" err="1"/>
            <a:t>PowerShell</a:t>
          </a:r>
          <a:endParaRPr lang="pt-BR" dirty="0"/>
        </a:p>
      </dgm:t>
    </dgm:pt>
    <dgm:pt modelId="{D0FF69D4-B54B-4A0B-A046-E07C2EF08B21}" type="parTrans" cxnId="{D88216A9-22D4-40B6-8A19-4EF3CB416B58}">
      <dgm:prSet/>
      <dgm:spPr/>
      <dgm:t>
        <a:bodyPr/>
        <a:lstStyle/>
        <a:p>
          <a:endParaRPr lang="pt-BR"/>
        </a:p>
      </dgm:t>
    </dgm:pt>
    <dgm:pt modelId="{B19C2E0F-2D41-410E-90A8-C4159862E8BD}" type="sibTrans" cxnId="{D88216A9-22D4-40B6-8A19-4EF3CB416B58}">
      <dgm:prSet/>
      <dgm:spPr/>
      <dgm:t>
        <a:bodyPr/>
        <a:lstStyle/>
        <a:p>
          <a:endParaRPr lang="pt-BR"/>
        </a:p>
      </dgm:t>
    </dgm:pt>
    <dgm:pt modelId="{DF61E0DD-76FC-42A9-90DA-BEF6B8BAA95D}">
      <dgm:prSet phldrT="[Texto]"/>
      <dgm:spPr/>
      <dgm:t>
        <a:bodyPr/>
        <a:lstStyle/>
        <a:p>
          <a:r>
            <a:rPr lang="pt-BR" dirty="0"/>
            <a:t>JQL</a:t>
          </a:r>
        </a:p>
      </dgm:t>
    </dgm:pt>
    <dgm:pt modelId="{9CFB51DC-2DBF-484E-BD2B-015B79A69837}" type="parTrans" cxnId="{3AEB0340-7314-4D20-A2C6-A3DF196FECF4}">
      <dgm:prSet/>
      <dgm:spPr/>
      <dgm:t>
        <a:bodyPr/>
        <a:lstStyle/>
        <a:p>
          <a:endParaRPr lang="pt-BR"/>
        </a:p>
      </dgm:t>
    </dgm:pt>
    <dgm:pt modelId="{26E01066-D82E-4ECB-8A55-170E34C11ED9}" type="sibTrans" cxnId="{3AEB0340-7314-4D20-A2C6-A3DF196FECF4}">
      <dgm:prSet/>
      <dgm:spPr/>
      <dgm:t>
        <a:bodyPr/>
        <a:lstStyle/>
        <a:p>
          <a:endParaRPr lang="pt-BR"/>
        </a:p>
      </dgm:t>
    </dgm:pt>
    <dgm:pt modelId="{3CB4D8CB-B648-4D98-A557-493D6E9FC246}">
      <dgm:prSet phldrT="[Texto]"/>
      <dgm:spPr/>
      <dgm:t>
        <a:bodyPr/>
        <a:lstStyle/>
        <a:p>
          <a:r>
            <a:rPr lang="pt-BR" dirty="0"/>
            <a:t>JSON</a:t>
          </a:r>
        </a:p>
      </dgm:t>
    </dgm:pt>
    <dgm:pt modelId="{4BDA4BBD-1118-4E0A-8750-307614AC5DF2}" type="parTrans" cxnId="{130B5E65-C0CC-4BCA-BDE2-8E4B7E2A0FCA}">
      <dgm:prSet/>
      <dgm:spPr/>
      <dgm:t>
        <a:bodyPr/>
        <a:lstStyle/>
        <a:p>
          <a:endParaRPr lang="pt-BR"/>
        </a:p>
      </dgm:t>
    </dgm:pt>
    <dgm:pt modelId="{177C7528-4941-434B-BFA6-9324AEF92822}" type="sibTrans" cxnId="{130B5E65-C0CC-4BCA-BDE2-8E4B7E2A0FCA}">
      <dgm:prSet/>
      <dgm:spPr/>
      <dgm:t>
        <a:bodyPr/>
        <a:lstStyle/>
        <a:p>
          <a:endParaRPr lang="pt-BR"/>
        </a:p>
      </dgm:t>
    </dgm:pt>
    <dgm:pt modelId="{D24DFB5F-5D0B-47D9-A629-E02D181C6DB3}">
      <dgm:prSet phldrT="[Texto]"/>
      <dgm:spPr/>
      <dgm:t>
        <a:bodyPr/>
        <a:lstStyle/>
        <a:p>
          <a:r>
            <a:rPr lang="pt-BR" dirty="0"/>
            <a:t>Jquery</a:t>
          </a:r>
        </a:p>
      </dgm:t>
    </dgm:pt>
    <dgm:pt modelId="{4E426A6E-9906-4C95-AB25-26156659C40C}" type="parTrans" cxnId="{34E428F5-16B6-4B62-8319-ED16CD2ED6D1}">
      <dgm:prSet/>
      <dgm:spPr/>
      <dgm:t>
        <a:bodyPr/>
        <a:lstStyle/>
        <a:p>
          <a:endParaRPr lang="pt-BR"/>
        </a:p>
      </dgm:t>
    </dgm:pt>
    <dgm:pt modelId="{A3B919AB-8BEB-45CD-9A9B-5A8F0B3924E9}" type="sibTrans" cxnId="{34E428F5-16B6-4B62-8319-ED16CD2ED6D1}">
      <dgm:prSet/>
      <dgm:spPr/>
      <dgm:t>
        <a:bodyPr/>
        <a:lstStyle/>
        <a:p>
          <a:endParaRPr lang="pt-BR"/>
        </a:p>
      </dgm:t>
    </dgm:pt>
    <dgm:pt modelId="{15499768-3583-448C-8AFF-31DB2F4E8518}">
      <dgm:prSet phldrT="[Texto]"/>
      <dgm:spPr/>
      <dgm:t>
        <a:bodyPr/>
        <a:lstStyle/>
        <a:p>
          <a:r>
            <a:rPr lang="pt-BR" dirty="0"/>
            <a:t>XML</a:t>
          </a:r>
        </a:p>
      </dgm:t>
    </dgm:pt>
    <dgm:pt modelId="{BD6CCF97-76B5-4F61-AA60-1F771664BDEF}" type="parTrans" cxnId="{06325B76-BEB7-417C-8AEE-B1860E15F907}">
      <dgm:prSet/>
      <dgm:spPr/>
      <dgm:t>
        <a:bodyPr/>
        <a:lstStyle/>
        <a:p>
          <a:endParaRPr lang="pt-BR"/>
        </a:p>
      </dgm:t>
    </dgm:pt>
    <dgm:pt modelId="{E0EEA8DF-3069-4670-93DB-5E2216F5EB96}" type="sibTrans" cxnId="{06325B76-BEB7-417C-8AEE-B1860E15F907}">
      <dgm:prSet/>
      <dgm:spPr/>
      <dgm:t>
        <a:bodyPr/>
        <a:lstStyle/>
        <a:p>
          <a:endParaRPr lang="pt-BR"/>
        </a:p>
      </dgm:t>
    </dgm:pt>
    <dgm:pt modelId="{A0CC235E-C902-4398-B4C5-8325CFF5C5CA}">
      <dgm:prSet phldrT="[Texto]"/>
      <dgm:spPr/>
      <dgm:t>
        <a:bodyPr/>
        <a:lstStyle/>
        <a:p>
          <a:r>
            <a:rPr lang="pt-BR" dirty="0"/>
            <a:t>YML</a:t>
          </a:r>
        </a:p>
      </dgm:t>
    </dgm:pt>
    <dgm:pt modelId="{1A37D184-1466-4664-B348-42A4398EA5EB}" type="parTrans" cxnId="{5B75F768-056A-4D41-9B3E-747380B70C22}">
      <dgm:prSet/>
      <dgm:spPr/>
      <dgm:t>
        <a:bodyPr/>
        <a:lstStyle/>
        <a:p>
          <a:endParaRPr lang="pt-BR"/>
        </a:p>
      </dgm:t>
    </dgm:pt>
    <dgm:pt modelId="{135FB835-ADDC-4E1B-975E-CDFAFB5DEDE0}" type="sibTrans" cxnId="{5B75F768-056A-4D41-9B3E-747380B70C22}">
      <dgm:prSet/>
      <dgm:spPr/>
      <dgm:t>
        <a:bodyPr/>
        <a:lstStyle/>
        <a:p>
          <a:endParaRPr lang="pt-BR"/>
        </a:p>
      </dgm:t>
    </dgm:pt>
    <dgm:pt modelId="{A55922D6-C608-48F3-BE1B-D5F72E9B831C}">
      <dgm:prSet phldrT="[Texto]"/>
      <dgm:spPr/>
      <dgm:t>
        <a:bodyPr/>
        <a:lstStyle/>
        <a:p>
          <a:r>
            <a:rPr lang="pt-BR" dirty="0"/>
            <a:t>REST API</a:t>
          </a:r>
        </a:p>
      </dgm:t>
    </dgm:pt>
    <dgm:pt modelId="{75B31E79-ECBB-474D-B2F4-99D372662F95}" type="parTrans" cxnId="{A04AF844-7DE7-4AC4-ACD2-452BA0550B8A}">
      <dgm:prSet/>
      <dgm:spPr/>
      <dgm:t>
        <a:bodyPr/>
        <a:lstStyle/>
        <a:p>
          <a:endParaRPr lang="pt-BR"/>
        </a:p>
      </dgm:t>
    </dgm:pt>
    <dgm:pt modelId="{E789C5DC-0139-4140-B173-0D7F2D3C0A4A}" type="sibTrans" cxnId="{A04AF844-7DE7-4AC4-ACD2-452BA0550B8A}">
      <dgm:prSet/>
      <dgm:spPr/>
      <dgm:t>
        <a:bodyPr/>
        <a:lstStyle/>
        <a:p>
          <a:endParaRPr lang="pt-BR"/>
        </a:p>
      </dgm:t>
    </dgm:pt>
    <dgm:pt modelId="{607A6CAC-4E00-4765-A8B4-E2EA96DF0934}">
      <dgm:prSet phldrT="[Texto]"/>
      <dgm:spPr/>
      <dgm:t>
        <a:bodyPr/>
        <a:lstStyle/>
        <a:p>
          <a:r>
            <a:rPr lang="pt-BR" dirty="0"/>
            <a:t>Java</a:t>
          </a:r>
        </a:p>
      </dgm:t>
    </dgm:pt>
    <dgm:pt modelId="{A2581F17-5F8E-46EE-B1CD-4CA740068862}" type="parTrans" cxnId="{C3A5F45A-562D-45DC-B94E-6C66D98CD0EB}">
      <dgm:prSet/>
      <dgm:spPr/>
      <dgm:t>
        <a:bodyPr/>
        <a:lstStyle/>
        <a:p>
          <a:endParaRPr lang="pt-BR"/>
        </a:p>
      </dgm:t>
    </dgm:pt>
    <dgm:pt modelId="{689313B6-E3FA-47D8-96AE-0CC70B4ADA62}" type="sibTrans" cxnId="{C3A5F45A-562D-45DC-B94E-6C66D98CD0EB}">
      <dgm:prSet/>
      <dgm:spPr/>
      <dgm:t>
        <a:bodyPr/>
        <a:lstStyle/>
        <a:p>
          <a:endParaRPr lang="pt-BR"/>
        </a:p>
      </dgm:t>
    </dgm:pt>
    <dgm:pt modelId="{9D60F939-2205-4FE8-B942-9B455D230A8A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F5C70469-A7FE-46BB-A77E-6F077B2AEBB1}" type="parTrans" cxnId="{69E5F808-C75E-4EDD-857A-4935BC9F7E3D}">
      <dgm:prSet/>
      <dgm:spPr/>
      <dgm:t>
        <a:bodyPr/>
        <a:lstStyle/>
        <a:p>
          <a:endParaRPr lang="pt-BR"/>
        </a:p>
      </dgm:t>
    </dgm:pt>
    <dgm:pt modelId="{E4F02338-D1A7-4F34-85CB-F42683907006}" type="sibTrans" cxnId="{69E5F808-C75E-4EDD-857A-4935BC9F7E3D}">
      <dgm:prSet/>
      <dgm:spPr/>
      <dgm:t>
        <a:bodyPr/>
        <a:lstStyle/>
        <a:p>
          <a:endParaRPr lang="pt-BR"/>
        </a:p>
      </dgm:t>
    </dgm:pt>
    <dgm:pt modelId="{B58F541E-5A37-49D6-9A93-88B2A3C0B724}">
      <dgm:prSet phldrT="[Texto]"/>
      <dgm:spPr/>
      <dgm:t>
        <a:bodyPr/>
        <a:lstStyle/>
        <a:p>
          <a:r>
            <a:rPr lang="pt-BR" dirty="0" err="1"/>
            <a:t>Flask</a:t>
          </a:r>
          <a:r>
            <a:rPr lang="pt-BR" dirty="0"/>
            <a:t> API</a:t>
          </a:r>
        </a:p>
      </dgm:t>
    </dgm:pt>
    <dgm:pt modelId="{C9E4771A-E455-41E1-BED1-B8AFF2668E9C}" type="parTrans" cxnId="{FC4190D4-EDDE-472B-AE10-33728E830C99}">
      <dgm:prSet/>
      <dgm:spPr/>
      <dgm:t>
        <a:bodyPr/>
        <a:lstStyle/>
        <a:p>
          <a:endParaRPr lang="pt-BR"/>
        </a:p>
      </dgm:t>
    </dgm:pt>
    <dgm:pt modelId="{6249C621-9055-4717-A26D-4E0A811A6266}" type="sibTrans" cxnId="{FC4190D4-EDDE-472B-AE10-33728E830C99}">
      <dgm:prSet/>
      <dgm:spPr/>
      <dgm:t>
        <a:bodyPr/>
        <a:lstStyle/>
        <a:p>
          <a:endParaRPr lang="pt-BR"/>
        </a:p>
      </dgm:t>
    </dgm:pt>
    <dgm:pt modelId="{3DDE03EE-4EA9-48BF-99D9-F0A317DFD32D}">
      <dgm:prSet phldrT="[Texto]"/>
      <dgm:spPr/>
      <dgm:t>
        <a:bodyPr/>
        <a:lstStyle/>
        <a:p>
          <a:r>
            <a:rPr lang="pt-BR" dirty="0" err="1"/>
            <a:t>ShellScript</a:t>
          </a:r>
          <a:endParaRPr lang="pt-BR" dirty="0"/>
        </a:p>
      </dgm:t>
    </dgm:pt>
    <dgm:pt modelId="{53EFCFA5-F62E-4CF8-8090-669C3735F7E8}" type="parTrans" cxnId="{9142FFB7-C9AC-4852-A5DB-AE359DD93157}">
      <dgm:prSet/>
      <dgm:spPr/>
      <dgm:t>
        <a:bodyPr/>
        <a:lstStyle/>
        <a:p>
          <a:endParaRPr lang="pt-BR"/>
        </a:p>
      </dgm:t>
    </dgm:pt>
    <dgm:pt modelId="{347A5C6E-9EF0-47D7-8A1B-B5DB95480E78}" type="sibTrans" cxnId="{9142FFB7-C9AC-4852-A5DB-AE359DD93157}">
      <dgm:prSet/>
      <dgm:spPr/>
      <dgm:t>
        <a:bodyPr/>
        <a:lstStyle/>
        <a:p>
          <a:endParaRPr lang="pt-BR"/>
        </a:p>
      </dgm:t>
    </dgm:pt>
    <dgm:pt modelId="{489990D3-F806-4D0E-AE01-8B3CAA49BBB6}">
      <dgm:prSet phldrT="[Texto]"/>
      <dgm:spPr/>
      <dgm:t>
        <a:bodyPr/>
        <a:lstStyle/>
        <a:p>
          <a:r>
            <a:rPr lang="pt-BR" dirty="0"/>
            <a:t>Eclipse</a:t>
          </a:r>
        </a:p>
      </dgm:t>
    </dgm:pt>
    <dgm:pt modelId="{424CB71E-075A-49F9-BD6F-72B458FBED82}" type="parTrans" cxnId="{49FD2843-4EA7-40D3-B6E8-BED579A765E1}">
      <dgm:prSet/>
      <dgm:spPr/>
      <dgm:t>
        <a:bodyPr/>
        <a:lstStyle/>
        <a:p>
          <a:endParaRPr lang="pt-BR"/>
        </a:p>
      </dgm:t>
    </dgm:pt>
    <dgm:pt modelId="{A15DFF0E-91FA-4BCA-B4EC-67816E1B2FC0}" type="sibTrans" cxnId="{49FD2843-4EA7-40D3-B6E8-BED579A765E1}">
      <dgm:prSet/>
      <dgm:spPr/>
      <dgm:t>
        <a:bodyPr/>
        <a:lstStyle/>
        <a:p>
          <a:endParaRPr lang="pt-BR"/>
        </a:p>
      </dgm:t>
    </dgm:pt>
    <dgm:pt modelId="{DACD97AA-60D2-4F5F-9A5A-2F09160EE098}">
      <dgm:prSet phldrT="[Texto]"/>
      <dgm:spPr/>
      <dgm:t>
        <a:bodyPr/>
        <a:lstStyle/>
        <a:p>
          <a:r>
            <a:rPr lang="pt-BR" dirty="0"/>
            <a:t>Visual Studio </a:t>
          </a:r>
          <a:r>
            <a:rPr lang="pt-BR" dirty="0" err="1"/>
            <a:t>Code</a:t>
          </a:r>
          <a:endParaRPr lang="pt-BR" dirty="0"/>
        </a:p>
      </dgm:t>
    </dgm:pt>
    <dgm:pt modelId="{F647050E-96F9-41E4-B103-78DDA921D93C}" type="parTrans" cxnId="{41107DB3-12F8-4E54-9E70-E54B7BC6EA97}">
      <dgm:prSet/>
      <dgm:spPr/>
      <dgm:t>
        <a:bodyPr/>
        <a:lstStyle/>
        <a:p>
          <a:endParaRPr lang="pt-BR"/>
        </a:p>
      </dgm:t>
    </dgm:pt>
    <dgm:pt modelId="{6A36A3FE-082D-4E61-8611-43D45EB2AC71}" type="sibTrans" cxnId="{41107DB3-12F8-4E54-9E70-E54B7BC6EA97}">
      <dgm:prSet/>
      <dgm:spPr/>
      <dgm:t>
        <a:bodyPr/>
        <a:lstStyle/>
        <a:p>
          <a:endParaRPr lang="pt-BR"/>
        </a:p>
      </dgm:t>
    </dgm:pt>
    <dgm:pt modelId="{B80F417A-A4A9-40AB-939D-3250B4815732}">
      <dgm:prSet phldrT="[Texto]"/>
      <dgm:spPr/>
      <dgm:t>
        <a:bodyPr/>
        <a:lstStyle/>
        <a:p>
          <a:r>
            <a:rPr lang="pt-BR" dirty="0" err="1"/>
            <a:t>Jira</a:t>
          </a:r>
          <a:endParaRPr lang="pt-BR" dirty="0"/>
        </a:p>
      </dgm:t>
    </dgm:pt>
    <dgm:pt modelId="{9697E2A4-3B05-4052-BEE1-9BDE7ED2FD2D}" type="parTrans" cxnId="{B1DB029C-5EBD-4B8C-9D6F-C5087CAB1642}">
      <dgm:prSet/>
      <dgm:spPr/>
      <dgm:t>
        <a:bodyPr/>
        <a:lstStyle/>
        <a:p>
          <a:endParaRPr lang="pt-BR"/>
        </a:p>
      </dgm:t>
    </dgm:pt>
    <dgm:pt modelId="{51515634-9CAF-4747-BB7C-B6F75EFDAA7C}" type="sibTrans" cxnId="{B1DB029C-5EBD-4B8C-9D6F-C5087CAB1642}">
      <dgm:prSet/>
      <dgm:spPr/>
      <dgm:t>
        <a:bodyPr/>
        <a:lstStyle/>
        <a:p>
          <a:endParaRPr lang="pt-BR"/>
        </a:p>
      </dgm:t>
    </dgm:pt>
    <dgm:pt modelId="{36569A8B-67E0-4C5B-8518-1CDA27B7C12F}">
      <dgm:prSet phldrT="[Texto]"/>
      <dgm:spPr/>
      <dgm:t>
        <a:bodyPr/>
        <a:lstStyle/>
        <a:p>
          <a:r>
            <a:rPr lang="pt-BR" dirty="0"/>
            <a:t>Java</a:t>
          </a:r>
        </a:p>
      </dgm:t>
    </dgm:pt>
    <dgm:pt modelId="{BA31AD0F-FFE9-4C76-B30F-EE8C6F8E8DE2}" type="parTrans" cxnId="{778E4C99-0E8A-4C50-960A-6CB376148646}">
      <dgm:prSet/>
      <dgm:spPr/>
      <dgm:t>
        <a:bodyPr/>
        <a:lstStyle/>
        <a:p>
          <a:endParaRPr lang="pt-BR"/>
        </a:p>
      </dgm:t>
    </dgm:pt>
    <dgm:pt modelId="{9108ABB3-1CDE-4015-81B0-9F6271C35E13}" type="sibTrans" cxnId="{778E4C99-0E8A-4C50-960A-6CB376148646}">
      <dgm:prSet/>
      <dgm:spPr/>
      <dgm:t>
        <a:bodyPr/>
        <a:lstStyle/>
        <a:p>
          <a:endParaRPr lang="pt-BR"/>
        </a:p>
      </dgm:t>
    </dgm:pt>
    <dgm:pt modelId="{E81385ED-56AA-4659-9EA8-0195E9C38D31}">
      <dgm:prSet phldrT="[Texto]"/>
      <dgm:spPr/>
      <dgm:t>
        <a:bodyPr/>
        <a:lstStyle/>
        <a:p>
          <a:r>
            <a:rPr lang="pt-BR" dirty="0" err="1"/>
            <a:t>Tensorflow</a:t>
          </a:r>
          <a:endParaRPr lang="pt-BR" dirty="0"/>
        </a:p>
      </dgm:t>
    </dgm:pt>
    <dgm:pt modelId="{90696ED3-9CF9-45C4-A6B4-5CBC88CEA14F}" type="parTrans" cxnId="{88457404-035C-4251-9DB0-74FE7C824BCB}">
      <dgm:prSet/>
      <dgm:spPr/>
      <dgm:t>
        <a:bodyPr/>
        <a:lstStyle/>
        <a:p>
          <a:endParaRPr lang="pt-BR"/>
        </a:p>
      </dgm:t>
    </dgm:pt>
    <dgm:pt modelId="{F8220B32-2763-48EE-BEA6-8E94884E0A2F}" type="sibTrans" cxnId="{88457404-035C-4251-9DB0-74FE7C824BCB}">
      <dgm:prSet/>
      <dgm:spPr/>
      <dgm:t>
        <a:bodyPr/>
        <a:lstStyle/>
        <a:p>
          <a:endParaRPr lang="pt-BR"/>
        </a:p>
      </dgm:t>
    </dgm:pt>
    <dgm:pt modelId="{171B2B0D-9332-4BDD-8C36-9BDCE9590C71}" type="pres">
      <dgm:prSet presAssocID="{ADF50E1E-BAA9-45B5-BBC5-E91D2240909F}" presName="diagram" presStyleCnt="0">
        <dgm:presLayoutVars>
          <dgm:dir/>
          <dgm:resizeHandles val="exact"/>
        </dgm:presLayoutVars>
      </dgm:prSet>
      <dgm:spPr/>
    </dgm:pt>
    <dgm:pt modelId="{CF07A871-E520-43DE-AF44-59E6F2CB708C}" type="pres">
      <dgm:prSet presAssocID="{96987DE5-B061-4DAE-8012-7A0D89799F80}" presName="node" presStyleLbl="node1" presStyleIdx="0" presStyleCnt="24">
        <dgm:presLayoutVars>
          <dgm:bulletEnabled val="1"/>
        </dgm:presLayoutVars>
      </dgm:prSet>
      <dgm:spPr/>
    </dgm:pt>
    <dgm:pt modelId="{BBEF592A-19AF-495F-BA38-B849CC880758}" type="pres">
      <dgm:prSet presAssocID="{FFD5E50E-F602-4502-B413-5D0E59D3AE67}" presName="sibTrans" presStyleCnt="0"/>
      <dgm:spPr/>
    </dgm:pt>
    <dgm:pt modelId="{82B5FE7F-585A-40CC-BEC1-08A805EDB8CB}" type="pres">
      <dgm:prSet presAssocID="{66A4427D-7813-4969-8798-4D20F295A1F8}" presName="node" presStyleLbl="node1" presStyleIdx="1" presStyleCnt="24">
        <dgm:presLayoutVars>
          <dgm:bulletEnabled val="1"/>
        </dgm:presLayoutVars>
      </dgm:prSet>
      <dgm:spPr/>
    </dgm:pt>
    <dgm:pt modelId="{33090202-AEFC-4544-8DB2-0FC55E0EC594}" type="pres">
      <dgm:prSet presAssocID="{938CE30E-EBC5-46C1-BB94-D56BD338D109}" presName="sibTrans" presStyleCnt="0"/>
      <dgm:spPr/>
    </dgm:pt>
    <dgm:pt modelId="{F98DF669-8767-43F9-8EE8-263887E1366B}" type="pres">
      <dgm:prSet presAssocID="{A363D4FF-9E39-4FAA-B606-2BC983ADE9DB}" presName="node" presStyleLbl="node1" presStyleIdx="2" presStyleCnt="24">
        <dgm:presLayoutVars>
          <dgm:bulletEnabled val="1"/>
        </dgm:presLayoutVars>
      </dgm:prSet>
      <dgm:spPr/>
    </dgm:pt>
    <dgm:pt modelId="{76DB5293-B43E-4F4C-AED7-CF40ADC2FDD0}" type="pres">
      <dgm:prSet presAssocID="{08B0C0BF-0C67-4453-B2B9-F851ACC3C41A}" presName="sibTrans" presStyleCnt="0"/>
      <dgm:spPr/>
    </dgm:pt>
    <dgm:pt modelId="{11338EA9-52D5-431A-B43C-A7D189741D11}" type="pres">
      <dgm:prSet presAssocID="{38D433EA-2B60-47B4-8ECF-4FC57BD9E1AF}" presName="node" presStyleLbl="node1" presStyleIdx="3" presStyleCnt="24">
        <dgm:presLayoutVars>
          <dgm:bulletEnabled val="1"/>
        </dgm:presLayoutVars>
      </dgm:prSet>
      <dgm:spPr/>
    </dgm:pt>
    <dgm:pt modelId="{368B3050-720C-4D8E-940C-071C282F295D}" type="pres">
      <dgm:prSet presAssocID="{F0F11B26-F503-40AB-8227-6D05FBBD4F3F}" presName="sibTrans" presStyleCnt="0"/>
      <dgm:spPr/>
    </dgm:pt>
    <dgm:pt modelId="{D0EBB25F-421C-4D7B-B156-E2A039280A82}" type="pres">
      <dgm:prSet presAssocID="{A2B9E331-5D7A-4C33-B930-0AB90959EDE3}" presName="node" presStyleLbl="node1" presStyleIdx="4" presStyleCnt="24">
        <dgm:presLayoutVars>
          <dgm:bulletEnabled val="1"/>
        </dgm:presLayoutVars>
      </dgm:prSet>
      <dgm:spPr/>
    </dgm:pt>
    <dgm:pt modelId="{38C812E2-496C-49B4-ACEA-FD3421E8F13D}" type="pres">
      <dgm:prSet presAssocID="{6304E0DF-ACEF-4215-B9B4-30FBD7B874EC}" presName="sibTrans" presStyleCnt="0"/>
      <dgm:spPr/>
    </dgm:pt>
    <dgm:pt modelId="{356CD563-0C67-4FBC-A4AE-BEC072FF548E}" type="pres">
      <dgm:prSet presAssocID="{C78DEAAA-DABC-451E-851F-9E1AA78B119C}" presName="node" presStyleLbl="node1" presStyleIdx="5" presStyleCnt="24">
        <dgm:presLayoutVars>
          <dgm:bulletEnabled val="1"/>
        </dgm:presLayoutVars>
      </dgm:prSet>
      <dgm:spPr/>
    </dgm:pt>
    <dgm:pt modelId="{43F7A7C4-D9C7-4AD0-93EB-5AB84C6C326C}" type="pres">
      <dgm:prSet presAssocID="{907DB794-8A61-4FA2-A637-37E4096E060A}" presName="sibTrans" presStyleCnt="0"/>
      <dgm:spPr/>
    </dgm:pt>
    <dgm:pt modelId="{68CD4545-E9C9-47B9-A80D-71066C80733E}" type="pres">
      <dgm:prSet presAssocID="{A957D457-CBB3-4BC6-8FF1-1A828786C39F}" presName="node" presStyleLbl="node1" presStyleIdx="6" presStyleCnt="24">
        <dgm:presLayoutVars>
          <dgm:bulletEnabled val="1"/>
        </dgm:presLayoutVars>
      </dgm:prSet>
      <dgm:spPr/>
    </dgm:pt>
    <dgm:pt modelId="{5A17637A-7CCC-411F-9ACB-19033EE2C355}" type="pres">
      <dgm:prSet presAssocID="{DED7C912-73A8-4B88-8513-959D1B12A678}" presName="sibTrans" presStyleCnt="0"/>
      <dgm:spPr/>
    </dgm:pt>
    <dgm:pt modelId="{C7483680-0D3C-4893-9816-705B288135A9}" type="pres">
      <dgm:prSet presAssocID="{762C9DBC-16C4-4DC7-B2A5-276C4B753417}" presName="node" presStyleLbl="node1" presStyleIdx="7" presStyleCnt="24">
        <dgm:presLayoutVars>
          <dgm:bulletEnabled val="1"/>
        </dgm:presLayoutVars>
      </dgm:prSet>
      <dgm:spPr/>
    </dgm:pt>
    <dgm:pt modelId="{6C604A7B-6660-40EC-8CB7-997C7B8A4998}" type="pres">
      <dgm:prSet presAssocID="{3DA459C5-86E3-407C-A7B4-CF3CC76A6DF3}" presName="sibTrans" presStyleCnt="0"/>
      <dgm:spPr/>
    </dgm:pt>
    <dgm:pt modelId="{EDE233C3-1BF5-4D74-A06C-1C29E83BDEEC}" type="pres">
      <dgm:prSet presAssocID="{99B8F6A6-2491-45F2-9EA2-45AE79ADD722}" presName="node" presStyleLbl="node1" presStyleIdx="8" presStyleCnt="24">
        <dgm:presLayoutVars>
          <dgm:bulletEnabled val="1"/>
        </dgm:presLayoutVars>
      </dgm:prSet>
      <dgm:spPr/>
    </dgm:pt>
    <dgm:pt modelId="{848AF449-1F2F-4D04-A115-ED7218AE9B6D}" type="pres">
      <dgm:prSet presAssocID="{B19C2E0F-2D41-410E-90A8-C4159862E8BD}" presName="sibTrans" presStyleCnt="0"/>
      <dgm:spPr/>
    </dgm:pt>
    <dgm:pt modelId="{1D0A03D4-20B5-4D99-8054-6951CA01080C}" type="pres">
      <dgm:prSet presAssocID="{DF61E0DD-76FC-42A9-90DA-BEF6B8BAA95D}" presName="node" presStyleLbl="node1" presStyleIdx="9" presStyleCnt="24">
        <dgm:presLayoutVars>
          <dgm:bulletEnabled val="1"/>
        </dgm:presLayoutVars>
      </dgm:prSet>
      <dgm:spPr/>
    </dgm:pt>
    <dgm:pt modelId="{0CF25D6A-D030-4423-A43C-E7588C6E1CB5}" type="pres">
      <dgm:prSet presAssocID="{26E01066-D82E-4ECB-8A55-170E34C11ED9}" presName="sibTrans" presStyleCnt="0"/>
      <dgm:spPr/>
    </dgm:pt>
    <dgm:pt modelId="{D7644E9F-85B0-413A-880A-FDB7AB15B78A}" type="pres">
      <dgm:prSet presAssocID="{3CB4D8CB-B648-4D98-A557-493D6E9FC246}" presName="node" presStyleLbl="node1" presStyleIdx="10" presStyleCnt="24">
        <dgm:presLayoutVars>
          <dgm:bulletEnabled val="1"/>
        </dgm:presLayoutVars>
      </dgm:prSet>
      <dgm:spPr/>
    </dgm:pt>
    <dgm:pt modelId="{920887E0-6A20-4B3C-ABD5-20A48C0402DB}" type="pres">
      <dgm:prSet presAssocID="{177C7528-4941-434B-BFA6-9324AEF92822}" presName="sibTrans" presStyleCnt="0"/>
      <dgm:spPr/>
    </dgm:pt>
    <dgm:pt modelId="{0E102F81-914D-477B-8E57-A1DBE28AEADC}" type="pres">
      <dgm:prSet presAssocID="{D24DFB5F-5D0B-47D9-A629-E02D181C6DB3}" presName="node" presStyleLbl="node1" presStyleIdx="11" presStyleCnt="24">
        <dgm:presLayoutVars>
          <dgm:bulletEnabled val="1"/>
        </dgm:presLayoutVars>
      </dgm:prSet>
      <dgm:spPr/>
    </dgm:pt>
    <dgm:pt modelId="{2647DDF6-8687-49B5-BE8B-45B7C1D8932B}" type="pres">
      <dgm:prSet presAssocID="{A3B919AB-8BEB-45CD-9A9B-5A8F0B3924E9}" presName="sibTrans" presStyleCnt="0"/>
      <dgm:spPr/>
    </dgm:pt>
    <dgm:pt modelId="{F028BA00-339D-4725-98D3-1710CEB45001}" type="pres">
      <dgm:prSet presAssocID="{9D60F939-2205-4FE8-B942-9B455D230A8A}" presName="node" presStyleLbl="node1" presStyleIdx="12" presStyleCnt="24">
        <dgm:presLayoutVars>
          <dgm:bulletEnabled val="1"/>
        </dgm:presLayoutVars>
      </dgm:prSet>
      <dgm:spPr/>
    </dgm:pt>
    <dgm:pt modelId="{B860D8D6-9885-40A7-83DE-DC4BF5CA50E0}" type="pres">
      <dgm:prSet presAssocID="{E4F02338-D1A7-4F34-85CB-F42683907006}" presName="sibTrans" presStyleCnt="0"/>
      <dgm:spPr/>
    </dgm:pt>
    <dgm:pt modelId="{1BCCB29C-DA31-47AF-BF89-1140199D80A9}" type="pres">
      <dgm:prSet presAssocID="{B58F541E-5A37-49D6-9A93-88B2A3C0B724}" presName="node" presStyleLbl="node1" presStyleIdx="13" presStyleCnt="24">
        <dgm:presLayoutVars>
          <dgm:bulletEnabled val="1"/>
        </dgm:presLayoutVars>
      </dgm:prSet>
      <dgm:spPr/>
    </dgm:pt>
    <dgm:pt modelId="{1AF771A0-F274-4A95-8075-F91ADBA12046}" type="pres">
      <dgm:prSet presAssocID="{6249C621-9055-4717-A26D-4E0A811A6266}" presName="sibTrans" presStyleCnt="0"/>
      <dgm:spPr/>
    </dgm:pt>
    <dgm:pt modelId="{3878D90F-F7BF-4ADB-987A-E9EF9E0C570B}" type="pres">
      <dgm:prSet presAssocID="{15499768-3583-448C-8AFF-31DB2F4E8518}" presName="node" presStyleLbl="node1" presStyleIdx="14" presStyleCnt="24">
        <dgm:presLayoutVars>
          <dgm:bulletEnabled val="1"/>
        </dgm:presLayoutVars>
      </dgm:prSet>
      <dgm:spPr/>
    </dgm:pt>
    <dgm:pt modelId="{5A57A781-4934-47C4-8A83-9BAA8FC95DA2}" type="pres">
      <dgm:prSet presAssocID="{E0EEA8DF-3069-4670-93DB-5E2216F5EB96}" presName="sibTrans" presStyleCnt="0"/>
      <dgm:spPr/>
    </dgm:pt>
    <dgm:pt modelId="{D954B45A-6B22-4D50-9171-06CFFCEF7B03}" type="pres">
      <dgm:prSet presAssocID="{A0CC235E-C902-4398-B4C5-8325CFF5C5CA}" presName="node" presStyleLbl="node1" presStyleIdx="15" presStyleCnt="24">
        <dgm:presLayoutVars>
          <dgm:bulletEnabled val="1"/>
        </dgm:presLayoutVars>
      </dgm:prSet>
      <dgm:spPr/>
    </dgm:pt>
    <dgm:pt modelId="{DD6DFE76-25A1-4E38-8876-8216F2BFF45D}" type="pres">
      <dgm:prSet presAssocID="{135FB835-ADDC-4E1B-975E-CDFAFB5DEDE0}" presName="sibTrans" presStyleCnt="0"/>
      <dgm:spPr/>
    </dgm:pt>
    <dgm:pt modelId="{5DE74D95-FE6C-43FF-B203-BCC38F4CF07C}" type="pres">
      <dgm:prSet presAssocID="{A55922D6-C608-48F3-BE1B-D5F72E9B831C}" presName="node" presStyleLbl="node1" presStyleIdx="16" presStyleCnt="24">
        <dgm:presLayoutVars>
          <dgm:bulletEnabled val="1"/>
        </dgm:presLayoutVars>
      </dgm:prSet>
      <dgm:spPr/>
    </dgm:pt>
    <dgm:pt modelId="{33D2E8D6-A4B1-42BC-AB5D-187DCE7E141A}" type="pres">
      <dgm:prSet presAssocID="{E789C5DC-0139-4140-B173-0D7F2D3C0A4A}" presName="sibTrans" presStyleCnt="0"/>
      <dgm:spPr/>
    </dgm:pt>
    <dgm:pt modelId="{39144E7B-BBEA-4C2D-BDEA-A66438B0935D}" type="pres">
      <dgm:prSet presAssocID="{607A6CAC-4E00-4765-A8B4-E2EA96DF0934}" presName="node" presStyleLbl="node1" presStyleIdx="17" presStyleCnt="24">
        <dgm:presLayoutVars>
          <dgm:bulletEnabled val="1"/>
        </dgm:presLayoutVars>
      </dgm:prSet>
      <dgm:spPr/>
    </dgm:pt>
    <dgm:pt modelId="{0E15596A-086E-4F23-BF0C-91DD4FC943B4}" type="pres">
      <dgm:prSet presAssocID="{689313B6-E3FA-47D8-96AE-0CC70B4ADA62}" presName="sibTrans" presStyleCnt="0"/>
      <dgm:spPr/>
    </dgm:pt>
    <dgm:pt modelId="{F365594C-6C8D-4E2E-98D6-629ACC3FEF12}" type="pres">
      <dgm:prSet presAssocID="{3DDE03EE-4EA9-48BF-99D9-F0A317DFD32D}" presName="node" presStyleLbl="node1" presStyleIdx="18" presStyleCnt="24" custLinFactNeighborX="460" custLinFactNeighborY="2076">
        <dgm:presLayoutVars>
          <dgm:bulletEnabled val="1"/>
        </dgm:presLayoutVars>
      </dgm:prSet>
      <dgm:spPr/>
    </dgm:pt>
    <dgm:pt modelId="{B28318A8-354C-4163-A773-472E8EA21855}" type="pres">
      <dgm:prSet presAssocID="{347A5C6E-9EF0-47D7-8A1B-B5DB95480E78}" presName="sibTrans" presStyleCnt="0"/>
      <dgm:spPr/>
    </dgm:pt>
    <dgm:pt modelId="{E0FC002F-F227-4464-9522-3ECF5F50F269}" type="pres">
      <dgm:prSet presAssocID="{489990D3-F806-4D0E-AE01-8B3CAA49BBB6}" presName="node" presStyleLbl="node1" presStyleIdx="19" presStyleCnt="24" custLinFactNeighborX="-584" custLinFactNeighborY="2076">
        <dgm:presLayoutVars>
          <dgm:bulletEnabled val="1"/>
        </dgm:presLayoutVars>
      </dgm:prSet>
      <dgm:spPr/>
    </dgm:pt>
    <dgm:pt modelId="{416FE689-A646-4DEC-83F3-9F73B3BF6D1E}" type="pres">
      <dgm:prSet presAssocID="{A15DFF0E-91FA-4BCA-B4EC-67816E1B2FC0}" presName="sibTrans" presStyleCnt="0"/>
      <dgm:spPr/>
    </dgm:pt>
    <dgm:pt modelId="{8EF3DC29-1704-4DB1-AC9B-C45146A87CFF}" type="pres">
      <dgm:prSet presAssocID="{DACD97AA-60D2-4F5F-9A5A-2F09160EE098}" presName="node" presStyleLbl="node1" presStyleIdx="20" presStyleCnt="24" custLinFactNeighborX="-1967" custLinFactNeighborY="2076">
        <dgm:presLayoutVars>
          <dgm:bulletEnabled val="1"/>
        </dgm:presLayoutVars>
      </dgm:prSet>
      <dgm:spPr/>
    </dgm:pt>
    <dgm:pt modelId="{FAE586A3-71F6-43EF-89C6-F0F50DB272A7}" type="pres">
      <dgm:prSet presAssocID="{6A36A3FE-082D-4E61-8611-43D45EB2AC71}" presName="sibTrans" presStyleCnt="0"/>
      <dgm:spPr/>
    </dgm:pt>
    <dgm:pt modelId="{AA0F3654-9CCE-4437-823A-8431B664FEC5}" type="pres">
      <dgm:prSet presAssocID="{B80F417A-A4A9-40AB-939D-3250B4815732}" presName="node" presStyleLbl="node1" presStyleIdx="21" presStyleCnt="24">
        <dgm:presLayoutVars>
          <dgm:bulletEnabled val="1"/>
        </dgm:presLayoutVars>
      </dgm:prSet>
      <dgm:spPr/>
    </dgm:pt>
    <dgm:pt modelId="{8DBC8071-5BC1-41EA-BC8C-058ACD85D4A0}" type="pres">
      <dgm:prSet presAssocID="{51515634-9CAF-4747-BB7C-B6F75EFDAA7C}" presName="sibTrans" presStyleCnt="0"/>
      <dgm:spPr/>
    </dgm:pt>
    <dgm:pt modelId="{481E6DA4-A436-4ECF-8A38-FA0C401BBB8D}" type="pres">
      <dgm:prSet presAssocID="{36569A8B-67E0-4C5B-8518-1CDA27B7C12F}" presName="node" presStyleLbl="node1" presStyleIdx="22" presStyleCnt="24">
        <dgm:presLayoutVars>
          <dgm:bulletEnabled val="1"/>
        </dgm:presLayoutVars>
      </dgm:prSet>
      <dgm:spPr/>
    </dgm:pt>
    <dgm:pt modelId="{00E6D92D-6E06-4DDA-ADA0-882D8AF9814D}" type="pres">
      <dgm:prSet presAssocID="{9108ABB3-1CDE-4015-81B0-9F6271C35E13}" presName="sibTrans" presStyleCnt="0"/>
      <dgm:spPr/>
    </dgm:pt>
    <dgm:pt modelId="{5D576C5A-1668-4078-8590-82BCA7D85244}" type="pres">
      <dgm:prSet presAssocID="{E81385ED-56AA-4659-9EA8-0195E9C38D31}" presName="node" presStyleLbl="node1" presStyleIdx="23" presStyleCnt="24">
        <dgm:presLayoutVars>
          <dgm:bulletEnabled val="1"/>
        </dgm:presLayoutVars>
      </dgm:prSet>
      <dgm:spPr/>
    </dgm:pt>
  </dgm:ptLst>
  <dgm:cxnLst>
    <dgm:cxn modelId="{164FD802-0B36-4DD8-A2FE-D1DDBD2D9EEA}" srcId="{ADF50E1E-BAA9-45B5-BBC5-E91D2240909F}" destId="{C78DEAAA-DABC-451E-851F-9E1AA78B119C}" srcOrd="5" destOrd="0" parTransId="{8F4FF19F-FC21-4185-83E2-A6EFE2A4924F}" sibTransId="{907DB794-8A61-4FA2-A637-37E4096E060A}"/>
    <dgm:cxn modelId="{88457404-035C-4251-9DB0-74FE7C824BCB}" srcId="{ADF50E1E-BAA9-45B5-BBC5-E91D2240909F}" destId="{E81385ED-56AA-4659-9EA8-0195E9C38D31}" srcOrd="23" destOrd="0" parTransId="{90696ED3-9CF9-45C4-A6B4-5CBC88CEA14F}" sibTransId="{F8220B32-2763-48EE-BEA6-8E94884E0A2F}"/>
    <dgm:cxn modelId="{2074CD04-5715-447F-A64A-35DE1213A411}" srcId="{ADF50E1E-BAA9-45B5-BBC5-E91D2240909F}" destId="{A2B9E331-5D7A-4C33-B930-0AB90959EDE3}" srcOrd="4" destOrd="0" parTransId="{CCA4C1A8-26B4-40D8-A235-DBA785919DAC}" sibTransId="{6304E0DF-ACEF-4215-B9B4-30FBD7B874EC}"/>
    <dgm:cxn modelId="{69E5F808-C75E-4EDD-857A-4935BC9F7E3D}" srcId="{ADF50E1E-BAA9-45B5-BBC5-E91D2240909F}" destId="{9D60F939-2205-4FE8-B942-9B455D230A8A}" srcOrd="12" destOrd="0" parTransId="{F5C70469-A7FE-46BB-A77E-6F077B2AEBB1}" sibTransId="{E4F02338-D1A7-4F34-85CB-F42683907006}"/>
    <dgm:cxn modelId="{3EE44C0C-BFFF-451C-9F44-FB10BDDA43FB}" srcId="{ADF50E1E-BAA9-45B5-BBC5-E91D2240909F}" destId="{A957D457-CBB3-4BC6-8FF1-1A828786C39F}" srcOrd="6" destOrd="0" parTransId="{0FAE4696-1469-4498-A48D-53C1B0C546DB}" sibTransId="{DED7C912-73A8-4B88-8513-959D1B12A678}"/>
    <dgm:cxn modelId="{EF4B1C14-98A8-4FCE-AEDF-27CF759286BD}" type="presOf" srcId="{607A6CAC-4E00-4765-A8B4-E2EA96DF0934}" destId="{39144E7B-BBEA-4C2D-BDEA-A66438B0935D}" srcOrd="0" destOrd="0" presId="urn:microsoft.com/office/officeart/2005/8/layout/default"/>
    <dgm:cxn modelId="{B3242616-EEC9-454E-95F4-2BD1B2C1B7E2}" type="presOf" srcId="{9D60F939-2205-4FE8-B942-9B455D230A8A}" destId="{F028BA00-339D-4725-98D3-1710CEB45001}" srcOrd="0" destOrd="0" presId="urn:microsoft.com/office/officeart/2005/8/layout/default"/>
    <dgm:cxn modelId="{0E2C5629-ADC1-40D5-A3F3-AEE628D8692E}" type="presOf" srcId="{3DDE03EE-4EA9-48BF-99D9-F0A317DFD32D}" destId="{F365594C-6C8D-4E2E-98D6-629ACC3FEF12}" srcOrd="0" destOrd="0" presId="urn:microsoft.com/office/officeart/2005/8/layout/default"/>
    <dgm:cxn modelId="{01313E3A-A899-4168-A135-121577E09D78}" type="presOf" srcId="{762C9DBC-16C4-4DC7-B2A5-276C4B753417}" destId="{C7483680-0D3C-4893-9816-705B288135A9}" srcOrd="0" destOrd="0" presId="urn:microsoft.com/office/officeart/2005/8/layout/default"/>
    <dgm:cxn modelId="{9F3B183B-7786-4E9C-A586-CA67B069B0DF}" type="presOf" srcId="{36569A8B-67E0-4C5B-8518-1CDA27B7C12F}" destId="{481E6DA4-A436-4ECF-8A38-FA0C401BBB8D}" srcOrd="0" destOrd="0" presId="urn:microsoft.com/office/officeart/2005/8/layout/default"/>
    <dgm:cxn modelId="{84B8E13B-0195-4C46-B240-5E9992216E6A}" type="presOf" srcId="{3CB4D8CB-B648-4D98-A557-493D6E9FC246}" destId="{D7644E9F-85B0-413A-880A-FDB7AB15B78A}" srcOrd="0" destOrd="0" presId="urn:microsoft.com/office/officeart/2005/8/layout/default"/>
    <dgm:cxn modelId="{3AEB0340-7314-4D20-A2C6-A3DF196FECF4}" srcId="{ADF50E1E-BAA9-45B5-BBC5-E91D2240909F}" destId="{DF61E0DD-76FC-42A9-90DA-BEF6B8BAA95D}" srcOrd="9" destOrd="0" parTransId="{9CFB51DC-2DBF-484E-BD2B-015B79A69837}" sibTransId="{26E01066-D82E-4ECB-8A55-170E34C11ED9}"/>
    <dgm:cxn modelId="{0A6F835F-7181-410B-A36D-9460AE889B16}" srcId="{ADF50E1E-BAA9-45B5-BBC5-E91D2240909F}" destId="{96987DE5-B061-4DAE-8012-7A0D89799F80}" srcOrd="0" destOrd="0" parTransId="{73F70143-5533-42B8-A84C-85257807D872}" sibTransId="{FFD5E50E-F602-4502-B413-5D0E59D3AE67}"/>
    <dgm:cxn modelId="{49FD2843-4EA7-40D3-B6E8-BED579A765E1}" srcId="{ADF50E1E-BAA9-45B5-BBC5-E91D2240909F}" destId="{489990D3-F806-4D0E-AE01-8B3CAA49BBB6}" srcOrd="19" destOrd="0" parTransId="{424CB71E-075A-49F9-BD6F-72B458FBED82}" sibTransId="{A15DFF0E-91FA-4BCA-B4EC-67816E1B2FC0}"/>
    <dgm:cxn modelId="{5915FD63-9948-4443-9D6A-F057D0DE78F9}" type="presOf" srcId="{99B8F6A6-2491-45F2-9EA2-45AE79ADD722}" destId="{EDE233C3-1BF5-4D74-A06C-1C29E83BDEEC}" srcOrd="0" destOrd="0" presId="urn:microsoft.com/office/officeart/2005/8/layout/default"/>
    <dgm:cxn modelId="{A04AF844-7DE7-4AC4-ACD2-452BA0550B8A}" srcId="{ADF50E1E-BAA9-45B5-BBC5-E91D2240909F}" destId="{A55922D6-C608-48F3-BE1B-D5F72E9B831C}" srcOrd="16" destOrd="0" parTransId="{75B31E79-ECBB-474D-B2F4-99D372662F95}" sibTransId="{E789C5DC-0139-4140-B173-0D7F2D3C0A4A}"/>
    <dgm:cxn modelId="{130B5E65-C0CC-4BCA-BDE2-8E4B7E2A0FCA}" srcId="{ADF50E1E-BAA9-45B5-BBC5-E91D2240909F}" destId="{3CB4D8CB-B648-4D98-A557-493D6E9FC246}" srcOrd="10" destOrd="0" parTransId="{4BDA4BBD-1118-4E0A-8750-307614AC5DF2}" sibTransId="{177C7528-4941-434B-BFA6-9324AEF92822}"/>
    <dgm:cxn modelId="{5B75F768-056A-4D41-9B3E-747380B70C22}" srcId="{ADF50E1E-BAA9-45B5-BBC5-E91D2240909F}" destId="{A0CC235E-C902-4398-B4C5-8325CFF5C5CA}" srcOrd="15" destOrd="0" parTransId="{1A37D184-1466-4664-B348-42A4398EA5EB}" sibTransId="{135FB835-ADDC-4E1B-975E-CDFAFB5DEDE0}"/>
    <dgm:cxn modelId="{3648AE4D-8E59-4FE0-B72D-9B7D87F4AC5F}" type="presOf" srcId="{A0CC235E-C902-4398-B4C5-8325CFF5C5CA}" destId="{D954B45A-6B22-4D50-9171-06CFFCEF7B03}" srcOrd="0" destOrd="0" presId="urn:microsoft.com/office/officeart/2005/8/layout/default"/>
    <dgm:cxn modelId="{1A6AC14E-9290-41F6-8052-C0A44FBBC870}" type="presOf" srcId="{C78DEAAA-DABC-451E-851F-9E1AA78B119C}" destId="{356CD563-0C67-4FBC-A4AE-BEC072FF548E}" srcOrd="0" destOrd="0" presId="urn:microsoft.com/office/officeart/2005/8/layout/default"/>
    <dgm:cxn modelId="{06325B76-BEB7-417C-8AEE-B1860E15F907}" srcId="{ADF50E1E-BAA9-45B5-BBC5-E91D2240909F}" destId="{15499768-3583-448C-8AFF-31DB2F4E8518}" srcOrd="14" destOrd="0" parTransId="{BD6CCF97-76B5-4F61-AA60-1F771664BDEF}" sibTransId="{E0EEA8DF-3069-4670-93DB-5E2216F5EB96}"/>
    <dgm:cxn modelId="{C3A5F45A-562D-45DC-B94E-6C66D98CD0EB}" srcId="{ADF50E1E-BAA9-45B5-BBC5-E91D2240909F}" destId="{607A6CAC-4E00-4765-A8B4-E2EA96DF0934}" srcOrd="17" destOrd="0" parTransId="{A2581F17-5F8E-46EE-B1CD-4CA740068862}" sibTransId="{689313B6-E3FA-47D8-96AE-0CC70B4ADA62}"/>
    <dgm:cxn modelId="{A0D97F8C-2ECF-4129-82D5-6067AD6DCB00}" type="presOf" srcId="{A363D4FF-9E39-4FAA-B606-2BC983ADE9DB}" destId="{F98DF669-8767-43F9-8EE8-263887E1366B}" srcOrd="0" destOrd="0" presId="urn:microsoft.com/office/officeart/2005/8/layout/default"/>
    <dgm:cxn modelId="{0823958E-3215-42C3-BDB3-38CF66D9C2DC}" type="presOf" srcId="{15499768-3583-448C-8AFF-31DB2F4E8518}" destId="{3878D90F-F7BF-4ADB-987A-E9EF9E0C570B}" srcOrd="0" destOrd="0" presId="urn:microsoft.com/office/officeart/2005/8/layout/default"/>
    <dgm:cxn modelId="{13AE6292-B90C-417D-B344-20D83F216D8A}" type="presOf" srcId="{B80F417A-A4A9-40AB-939D-3250B4815732}" destId="{AA0F3654-9CCE-4437-823A-8431B664FEC5}" srcOrd="0" destOrd="0" presId="urn:microsoft.com/office/officeart/2005/8/layout/default"/>
    <dgm:cxn modelId="{778E4C99-0E8A-4C50-960A-6CB376148646}" srcId="{ADF50E1E-BAA9-45B5-BBC5-E91D2240909F}" destId="{36569A8B-67E0-4C5B-8518-1CDA27B7C12F}" srcOrd="22" destOrd="0" parTransId="{BA31AD0F-FFE9-4C76-B30F-EE8C6F8E8DE2}" sibTransId="{9108ABB3-1CDE-4015-81B0-9F6271C35E13}"/>
    <dgm:cxn modelId="{ED0BD89B-DE8B-4C41-B244-EE37E091A3C7}" type="presOf" srcId="{E81385ED-56AA-4659-9EA8-0195E9C38D31}" destId="{5D576C5A-1668-4078-8590-82BCA7D85244}" srcOrd="0" destOrd="0" presId="urn:microsoft.com/office/officeart/2005/8/layout/default"/>
    <dgm:cxn modelId="{B1DB029C-5EBD-4B8C-9D6F-C5087CAB1642}" srcId="{ADF50E1E-BAA9-45B5-BBC5-E91D2240909F}" destId="{B80F417A-A4A9-40AB-939D-3250B4815732}" srcOrd="21" destOrd="0" parTransId="{9697E2A4-3B05-4052-BEE1-9BDE7ED2FD2D}" sibTransId="{51515634-9CAF-4747-BB7C-B6F75EFDAA7C}"/>
    <dgm:cxn modelId="{4E83BA9C-D5CA-4F3E-819F-5150A4831877}" type="presOf" srcId="{489990D3-F806-4D0E-AE01-8B3CAA49BBB6}" destId="{E0FC002F-F227-4464-9522-3ECF5F50F269}" srcOrd="0" destOrd="0" presId="urn:microsoft.com/office/officeart/2005/8/layout/default"/>
    <dgm:cxn modelId="{D5B5FA9C-9202-481A-B323-0DF0CA56E4B6}" type="presOf" srcId="{A55922D6-C608-48F3-BE1B-D5F72E9B831C}" destId="{5DE74D95-FE6C-43FF-B203-BCC38F4CF07C}" srcOrd="0" destOrd="0" presId="urn:microsoft.com/office/officeart/2005/8/layout/default"/>
    <dgm:cxn modelId="{81DE7DA1-78A0-4B9B-B00B-34C27B49EEDB}" type="presOf" srcId="{DACD97AA-60D2-4F5F-9A5A-2F09160EE098}" destId="{8EF3DC29-1704-4DB1-AC9B-C45146A87CFF}" srcOrd="0" destOrd="0" presId="urn:microsoft.com/office/officeart/2005/8/layout/default"/>
    <dgm:cxn modelId="{23BAADA1-C712-476F-BC31-6D4E4B3DDE9E}" srcId="{ADF50E1E-BAA9-45B5-BBC5-E91D2240909F}" destId="{38D433EA-2B60-47B4-8ECF-4FC57BD9E1AF}" srcOrd="3" destOrd="0" parTransId="{EB22D50A-8C06-4E48-8029-623BC61A7CAA}" sibTransId="{F0F11B26-F503-40AB-8227-6D05FBBD4F3F}"/>
    <dgm:cxn modelId="{AB5AFBA8-D2C9-475D-ABDE-C4E3FE36BFEC}" srcId="{ADF50E1E-BAA9-45B5-BBC5-E91D2240909F}" destId="{762C9DBC-16C4-4DC7-B2A5-276C4B753417}" srcOrd="7" destOrd="0" parTransId="{AC3BA249-7FC5-40F8-BB1B-0E40A784C3E6}" sibTransId="{3DA459C5-86E3-407C-A7B4-CF3CC76A6DF3}"/>
    <dgm:cxn modelId="{D88216A9-22D4-40B6-8A19-4EF3CB416B58}" srcId="{ADF50E1E-BAA9-45B5-BBC5-E91D2240909F}" destId="{99B8F6A6-2491-45F2-9EA2-45AE79ADD722}" srcOrd="8" destOrd="0" parTransId="{D0FF69D4-B54B-4A0B-A046-E07C2EF08B21}" sibTransId="{B19C2E0F-2D41-410E-90A8-C4159862E8BD}"/>
    <dgm:cxn modelId="{62DFC7AA-BCC9-4E51-A37A-B2F7F528E6A8}" type="presOf" srcId="{B58F541E-5A37-49D6-9A93-88B2A3C0B724}" destId="{1BCCB29C-DA31-47AF-BF89-1140199D80A9}" srcOrd="0" destOrd="0" presId="urn:microsoft.com/office/officeart/2005/8/layout/default"/>
    <dgm:cxn modelId="{AFE398AC-82B5-46D6-8DD8-696658BEBDC9}" type="presOf" srcId="{96987DE5-B061-4DAE-8012-7A0D89799F80}" destId="{CF07A871-E520-43DE-AF44-59E6F2CB708C}" srcOrd="0" destOrd="0" presId="urn:microsoft.com/office/officeart/2005/8/layout/default"/>
    <dgm:cxn modelId="{41107DB3-12F8-4E54-9E70-E54B7BC6EA97}" srcId="{ADF50E1E-BAA9-45B5-BBC5-E91D2240909F}" destId="{DACD97AA-60D2-4F5F-9A5A-2F09160EE098}" srcOrd="20" destOrd="0" parTransId="{F647050E-96F9-41E4-B103-78DDA921D93C}" sibTransId="{6A36A3FE-082D-4E61-8611-43D45EB2AC71}"/>
    <dgm:cxn modelId="{9142FFB7-C9AC-4852-A5DB-AE359DD93157}" srcId="{ADF50E1E-BAA9-45B5-BBC5-E91D2240909F}" destId="{3DDE03EE-4EA9-48BF-99D9-F0A317DFD32D}" srcOrd="18" destOrd="0" parTransId="{53EFCFA5-F62E-4CF8-8090-669C3735F7E8}" sibTransId="{347A5C6E-9EF0-47D7-8A1B-B5DB95480E78}"/>
    <dgm:cxn modelId="{27124BBD-B45C-4C11-87D6-3498E6D343CC}" type="presOf" srcId="{ADF50E1E-BAA9-45B5-BBC5-E91D2240909F}" destId="{171B2B0D-9332-4BDD-8C36-9BDCE9590C71}" srcOrd="0" destOrd="0" presId="urn:microsoft.com/office/officeart/2005/8/layout/default"/>
    <dgm:cxn modelId="{F6255AC5-537E-40C6-998F-93ABFAA2961B}" type="presOf" srcId="{A957D457-CBB3-4BC6-8FF1-1A828786C39F}" destId="{68CD4545-E9C9-47B9-A80D-71066C80733E}" srcOrd="0" destOrd="0" presId="urn:microsoft.com/office/officeart/2005/8/layout/default"/>
    <dgm:cxn modelId="{1BAFB6C9-165F-4C0E-8741-885F86BBEA3A}" type="presOf" srcId="{DF61E0DD-76FC-42A9-90DA-BEF6B8BAA95D}" destId="{1D0A03D4-20B5-4D99-8054-6951CA01080C}" srcOrd="0" destOrd="0" presId="urn:microsoft.com/office/officeart/2005/8/layout/default"/>
    <dgm:cxn modelId="{E25C05CB-7D3F-4CCD-9560-62306E5D37FF}" type="presOf" srcId="{D24DFB5F-5D0B-47D9-A629-E02D181C6DB3}" destId="{0E102F81-914D-477B-8E57-A1DBE28AEADC}" srcOrd="0" destOrd="0" presId="urn:microsoft.com/office/officeart/2005/8/layout/default"/>
    <dgm:cxn modelId="{FC4190D4-EDDE-472B-AE10-33728E830C99}" srcId="{ADF50E1E-BAA9-45B5-BBC5-E91D2240909F}" destId="{B58F541E-5A37-49D6-9A93-88B2A3C0B724}" srcOrd="13" destOrd="0" parTransId="{C9E4771A-E455-41E1-BED1-B8AFF2668E9C}" sibTransId="{6249C621-9055-4717-A26D-4E0A811A6266}"/>
    <dgm:cxn modelId="{8DAED4EA-D109-43BD-A81C-B46FAA0A78F9}" type="presOf" srcId="{66A4427D-7813-4969-8798-4D20F295A1F8}" destId="{82B5FE7F-585A-40CC-BEC1-08A805EDB8CB}" srcOrd="0" destOrd="0" presId="urn:microsoft.com/office/officeart/2005/8/layout/default"/>
    <dgm:cxn modelId="{E25F23ED-76C9-4D29-B74C-D3A1315F5CCB}" type="presOf" srcId="{38D433EA-2B60-47B4-8ECF-4FC57BD9E1AF}" destId="{11338EA9-52D5-431A-B43C-A7D189741D11}" srcOrd="0" destOrd="0" presId="urn:microsoft.com/office/officeart/2005/8/layout/default"/>
    <dgm:cxn modelId="{DFB9B5EF-78F8-4446-B953-A9F9C8309684}" srcId="{ADF50E1E-BAA9-45B5-BBC5-E91D2240909F}" destId="{A363D4FF-9E39-4FAA-B606-2BC983ADE9DB}" srcOrd="2" destOrd="0" parTransId="{4B982C0F-9FF6-4B73-8665-F74CF52F72CE}" sibTransId="{08B0C0BF-0C67-4453-B2B9-F851ACC3C41A}"/>
    <dgm:cxn modelId="{4C60E5F2-DF23-4D7A-B3C4-61818C125EBF}" srcId="{ADF50E1E-BAA9-45B5-BBC5-E91D2240909F}" destId="{66A4427D-7813-4969-8798-4D20F295A1F8}" srcOrd="1" destOrd="0" parTransId="{141D0302-774E-479D-99F4-6A168B768E25}" sibTransId="{938CE30E-EBC5-46C1-BB94-D56BD338D109}"/>
    <dgm:cxn modelId="{34E428F5-16B6-4B62-8319-ED16CD2ED6D1}" srcId="{ADF50E1E-BAA9-45B5-BBC5-E91D2240909F}" destId="{D24DFB5F-5D0B-47D9-A629-E02D181C6DB3}" srcOrd="11" destOrd="0" parTransId="{4E426A6E-9906-4C95-AB25-26156659C40C}" sibTransId="{A3B919AB-8BEB-45CD-9A9B-5A8F0B3924E9}"/>
    <dgm:cxn modelId="{0CCBAEFD-79EC-4AEA-B501-D6478133A30A}" type="presOf" srcId="{A2B9E331-5D7A-4C33-B930-0AB90959EDE3}" destId="{D0EBB25F-421C-4D7B-B156-E2A039280A82}" srcOrd="0" destOrd="0" presId="urn:microsoft.com/office/officeart/2005/8/layout/default"/>
    <dgm:cxn modelId="{AE0260B4-B6BD-48FF-9196-3231DCDA9B7C}" type="presParOf" srcId="{171B2B0D-9332-4BDD-8C36-9BDCE9590C71}" destId="{CF07A871-E520-43DE-AF44-59E6F2CB708C}" srcOrd="0" destOrd="0" presId="urn:microsoft.com/office/officeart/2005/8/layout/default"/>
    <dgm:cxn modelId="{BBC5BDF2-1354-4283-83DC-537300584ED2}" type="presParOf" srcId="{171B2B0D-9332-4BDD-8C36-9BDCE9590C71}" destId="{BBEF592A-19AF-495F-BA38-B849CC880758}" srcOrd="1" destOrd="0" presId="urn:microsoft.com/office/officeart/2005/8/layout/default"/>
    <dgm:cxn modelId="{DB1E8715-4152-4692-91F8-3C210E9011A0}" type="presParOf" srcId="{171B2B0D-9332-4BDD-8C36-9BDCE9590C71}" destId="{82B5FE7F-585A-40CC-BEC1-08A805EDB8CB}" srcOrd="2" destOrd="0" presId="urn:microsoft.com/office/officeart/2005/8/layout/default"/>
    <dgm:cxn modelId="{AD791077-1FB6-4158-B0F3-1206FB63A435}" type="presParOf" srcId="{171B2B0D-9332-4BDD-8C36-9BDCE9590C71}" destId="{33090202-AEFC-4544-8DB2-0FC55E0EC594}" srcOrd="3" destOrd="0" presId="urn:microsoft.com/office/officeart/2005/8/layout/default"/>
    <dgm:cxn modelId="{596C388D-DEB8-4DC4-9D82-C1B5F91022AB}" type="presParOf" srcId="{171B2B0D-9332-4BDD-8C36-9BDCE9590C71}" destId="{F98DF669-8767-43F9-8EE8-263887E1366B}" srcOrd="4" destOrd="0" presId="urn:microsoft.com/office/officeart/2005/8/layout/default"/>
    <dgm:cxn modelId="{3E89C83A-28C3-4546-A920-8FA251C47155}" type="presParOf" srcId="{171B2B0D-9332-4BDD-8C36-9BDCE9590C71}" destId="{76DB5293-B43E-4F4C-AED7-CF40ADC2FDD0}" srcOrd="5" destOrd="0" presId="urn:microsoft.com/office/officeart/2005/8/layout/default"/>
    <dgm:cxn modelId="{C8526A36-D2A0-448B-9904-EC1B4F8433CF}" type="presParOf" srcId="{171B2B0D-9332-4BDD-8C36-9BDCE9590C71}" destId="{11338EA9-52D5-431A-B43C-A7D189741D11}" srcOrd="6" destOrd="0" presId="urn:microsoft.com/office/officeart/2005/8/layout/default"/>
    <dgm:cxn modelId="{762154B7-F930-4ED0-BFE5-A21C7B41DC8C}" type="presParOf" srcId="{171B2B0D-9332-4BDD-8C36-9BDCE9590C71}" destId="{368B3050-720C-4D8E-940C-071C282F295D}" srcOrd="7" destOrd="0" presId="urn:microsoft.com/office/officeart/2005/8/layout/default"/>
    <dgm:cxn modelId="{04287B1C-9240-44C9-899F-3AC6C8539D63}" type="presParOf" srcId="{171B2B0D-9332-4BDD-8C36-9BDCE9590C71}" destId="{D0EBB25F-421C-4D7B-B156-E2A039280A82}" srcOrd="8" destOrd="0" presId="urn:microsoft.com/office/officeart/2005/8/layout/default"/>
    <dgm:cxn modelId="{E73C451A-9250-4C1B-81CB-16861CAF5F35}" type="presParOf" srcId="{171B2B0D-9332-4BDD-8C36-9BDCE9590C71}" destId="{38C812E2-496C-49B4-ACEA-FD3421E8F13D}" srcOrd="9" destOrd="0" presId="urn:microsoft.com/office/officeart/2005/8/layout/default"/>
    <dgm:cxn modelId="{579EA52A-5833-4B39-837D-0AD03462AE8C}" type="presParOf" srcId="{171B2B0D-9332-4BDD-8C36-9BDCE9590C71}" destId="{356CD563-0C67-4FBC-A4AE-BEC072FF548E}" srcOrd="10" destOrd="0" presId="urn:microsoft.com/office/officeart/2005/8/layout/default"/>
    <dgm:cxn modelId="{72B55201-4F0A-4550-9546-2665C614A7AD}" type="presParOf" srcId="{171B2B0D-9332-4BDD-8C36-9BDCE9590C71}" destId="{43F7A7C4-D9C7-4AD0-93EB-5AB84C6C326C}" srcOrd="11" destOrd="0" presId="urn:microsoft.com/office/officeart/2005/8/layout/default"/>
    <dgm:cxn modelId="{AB05B2B0-225A-4A21-80C9-99D7E4768394}" type="presParOf" srcId="{171B2B0D-9332-4BDD-8C36-9BDCE9590C71}" destId="{68CD4545-E9C9-47B9-A80D-71066C80733E}" srcOrd="12" destOrd="0" presId="urn:microsoft.com/office/officeart/2005/8/layout/default"/>
    <dgm:cxn modelId="{8516FCA4-6B5C-4A63-BF46-8589F27FC437}" type="presParOf" srcId="{171B2B0D-9332-4BDD-8C36-9BDCE9590C71}" destId="{5A17637A-7CCC-411F-9ACB-19033EE2C355}" srcOrd="13" destOrd="0" presId="urn:microsoft.com/office/officeart/2005/8/layout/default"/>
    <dgm:cxn modelId="{0D3BE59C-99D1-4819-A54F-BCF63563B5CD}" type="presParOf" srcId="{171B2B0D-9332-4BDD-8C36-9BDCE9590C71}" destId="{C7483680-0D3C-4893-9816-705B288135A9}" srcOrd="14" destOrd="0" presId="urn:microsoft.com/office/officeart/2005/8/layout/default"/>
    <dgm:cxn modelId="{0A9840B0-257A-42AE-B748-DB3773B88771}" type="presParOf" srcId="{171B2B0D-9332-4BDD-8C36-9BDCE9590C71}" destId="{6C604A7B-6660-40EC-8CB7-997C7B8A4998}" srcOrd="15" destOrd="0" presId="urn:microsoft.com/office/officeart/2005/8/layout/default"/>
    <dgm:cxn modelId="{FDDDCBBC-6045-4A42-9FA9-368A5D750679}" type="presParOf" srcId="{171B2B0D-9332-4BDD-8C36-9BDCE9590C71}" destId="{EDE233C3-1BF5-4D74-A06C-1C29E83BDEEC}" srcOrd="16" destOrd="0" presId="urn:microsoft.com/office/officeart/2005/8/layout/default"/>
    <dgm:cxn modelId="{0D491248-2648-4361-A57B-4539AD431CA7}" type="presParOf" srcId="{171B2B0D-9332-4BDD-8C36-9BDCE9590C71}" destId="{848AF449-1F2F-4D04-A115-ED7218AE9B6D}" srcOrd="17" destOrd="0" presId="urn:microsoft.com/office/officeart/2005/8/layout/default"/>
    <dgm:cxn modelId="{1C629485-F13D-49FE-96B3-6F334514A0BF}" type="presParOf" srcId="{171B2B0D-9332-4BDD-8C36-9BDCE9590C71}" destId="{1D0A03D4-20B5-4D99-8054-6951CA01080C}" srcOrd="18" destOrd="0" presId="urn:microsoft.com/office/officeart/2005/8/layout/default"/>
    <dgm:cxn modelId="{75CBF6DB-809F-42F9-A174-EB4F2B764BB3}" type="presParOf" srcId="{171B2B0D-9332-4BDD-8C36-9BDCE9590C71}" destId="{0CF25D6A-D030-4423-A43C-E7588C6E1CB5}" srcOrd="19" destOrd="0" presId="urn:microsoft.com/office/officeart/2005/8/layout/default"/>
    <dgm:cxn modelId="{987EFF7D-BD4B-463D-BA11-D69D2336F639}" type="presParOf" srcId="{171B2B0D-9332-4BDD-8C36-9BDCE9590C71}" destId="{D7644E9F-85B0-413A-880A-FDB7AB15B78A}" srcOrd="20" destOrd="0" presId="urn:microsoft.com/office/officeart/2005/8/layout/default"/>
    <dgm:cxn modelId="{CB475785-7DC8-4D3D-98FB-DB6ED384E64C}" type="presParOf" srcId="{171B2B0D-9332-4BDD-8C36-9BDCE9590C71}" destId="{920887E0-6A20-4B3C-ABD5-20A48C0402DB}" srcOrd="21" destOrd="0" presId="urn:microsoft.com/office/officeart/2005/8/layout/default"/>
    <dgm:cxn modelId="{D853056F-3F36-4F81-B73D-269D7E6253EB}" type="presParOf" srcId="{171B2B0D-9332-4BDD-8C36-9BDCE9590C71}" destId="{0E102F81-914D-477B-8E57-A1DBE28AEADC}" srcOrd="22" destOrd="0" presId="urn:microsoft.com/office/officeart/2005/8/layout/default"/>
    <dgm:cxn modelId="{9B40C6DD-D9C9-404E-84CC-E4E53B8260E2}" type="presParOf" srcId="{171B2B0D-9332-4BDD-8C36-9BDCE9590C71}" destId="{2647DDF6-8687-49B5-BE8B-45B7C1D8932B}" srcOrd="23" destOrd="0" presId="urn:microsoft.com/office/officeart/2005/8/layout/default"/>
    <dgm:cxn modelId="{7ED7AD83-58AD-4E62-8199-D9ABF6462DC2}" type="presParOf" srcId="{171B2B0D-9332-4BDD-8C36-9BDCE9590C71}" destId="{F028BA00-339D-4725-98D3-1710CEB45001}" srcOrd="24" destOrd="0" presId="urn:microsoft.com/office/officeart/2005/8/layout/default"/>
    <dgm:cxn modelId="{2FFE97AA-0E1F-44AA-8707-88F11F9BB757}" type="presParOf" srcId="{171B2B0D-9332-4BDD-8C36-9BDCE9590C71}" destId="{B860D8D6-9885-40A7-83DE-DC4BF5CA50E0}" srcOrd="25" destOrd="0" presId="urn:microsoft.com/office/officeart/2005/8/layout/default"/>
    <dgm:cxn modelId="{2444EDF8-006C-405A-A315-58CE88EF0ABB}" type="presParOf" srcId="{171B2B0D-9332-4BDD-8C36-9BDCE9590C71}" destId="{1BCCB29C-DA31-47AF-BF89-1140199D80A9}" srcOrd="26" destOrd="0" presId="urn:microsoft.com/office/officeart/2005/8/layout/default"/>
    <dgm:cxn modelId="{02C9FEF0-9E78-46C3-A3C6-BABF68D38271}" type="presParOf" srcId="{171B2B0D-9332-4BDD-8C36-9BDCE9590C71}" destId="{1AF771A0-F274-4A95-8075-F91ADBA12046}" srcOrd="27" destOrd="0" presId="urn:microsoft.com/office/officeart/2005/8/layout/default"/>
    <dgm:cxn modelId="{D3AF3CE6-E949-4355-B879-3736E882401F}" type="presParOf" srcId="{171B2B0D-9332-4BDD-8C36-9BDCE9590C71}" destId="{3878D90F-F7BF-4ADB-987A-E9EF9E0C570B}" srcOrd="28" destOrd="0" presId="urn:microsoft.com/office/officeart/2005/8/layout/default"/>
    <dgm:cxn modelId="{C82D17D8-DAC2-4C39-81AB-EC7881ADE2F7}" type="presParOf" srcId="{171B2B0D-9332-4BDD-8C36-9BDCE9590C71}" destId="{5A57A781-4934-47C4-8A83-9BAA8FC95DA2}" srcOrd="29" destOrd="0" presId="urn:microsoft.com/office/officeart/2005/8/layout/default"/>
    <dgm:cxn modelId="{682E5D04-028D-4DCD-9525-A19441A92D90}" type="presParOf" srcId="{171B2B0D-9332-4BDD-8C36-9BDCE9590C71}" destId="{D954B45A-6B22-4D50-9171-06CFFCEF7B03}" srcOrd="30" destOrd="0" presId="urn:microsoft.com/office/officeart/2005/8/layout/default"/>
    <dgm:cxn modelId="{D8776FE6-0622-432D-9AB0-161BCB050312}" type="presParOf" srcId="{171B2B0D-9332-4BDD-8C36-9BDCE9590C71}" destId="{DD6DFE76-25A1-4E38-8876-8216F2BFF45D}" srcOrd="31" destOrd="0" presId="urn:microsoft.com/office/officeart/2005/8/layout/default"/>
    <dgm:cxn modelId="{C7A14D28-95DA-4D5B-A06F-0D95020F90A7}" type="presParOf" srcId="{171B2B0D-9332-4BDD-8C36-9BDCE9590C71}" destId="{5DE74D95-FE6C-43FF-B203-BCC38F4CF07C}" srcOrd="32" destOrd="0" presId="urn:microsoft.com/office/officeart/2005/8/layout/default"/>
    <dgm:cxn modelId="{F6A77847-F682-4D49-80A2-0B09DDF95942}" type="presParOf" srcId="{171B2B0D-9332-4BDD-8C36-9BDCE9590C71}" destId="{33D2E8D6-A4B1-42BC-AB5D-187DCE7E141A}" srcOrd="33" destOrd="0" presId="urn:microsoft.com/office/officeart/2005/8/layout/default"/>
    <dgm:cxn modelId="{8E485EA1-DD07-467B-B1BF-8C6824675090}" type="presParOf" srcId="{171B2B0D-9332-4BDD-8C36-9BDCE9590C71}" destId="{39144E7B-BBEA-4C2D-BDEA-A66438B0935D}" srcOrd="34" destOrd="0" presId="urn:microsoft.com/office/officeart/2005/8/layout/default"/>
    <dgm:cxn modelId="{A9EA9500-2CC0-4BA6-A50F-E8DC020C1EF8}" type="presParOf" srcId="{171B2B0D-9332-4BDD-8C36-9BDCE9590C71}" destId="{0E15596A-086E-4F23-BF0C-91DD4FC943B4}" srcOrd="35" destOrd="0" presId="urn:microsoft.com/office/officeart/2005/8/layout/default"/>
    <dgm:cxn modelId="{A7B6A20C-993A-47FE-B093-C0F024B01C9F}" type="presParOf" srcId="{171B2B0D-9332-4BDD-8C36-9BDCE9590C71}" destId="{F365594C-6C8D-4E2E-98D6-629ACC3FEF12}" srcOrd="36" destOrd="0" presId="urn:microsoft.com/office/officeart/2005/8/layout/default"/>
    <dgm:cxn modelId="{49209E15-A011-4B86-8F7A-B044BC433752}" type="presParOf" srcId="{171B2B0D-9332-4BDD-8C36-9BDCE9590C71}" destId="{B28318A8-354C-4163-A773-472E8EA21855}" srcOrd="37" destOrd="0" presId="urn:microsoft.com/office/officeart/2005/8/layout/default"/>
    <dgm:cxn modelId="{E304BEFF-4EB5-4E76-897D-5F4B122EF540}" type="presParOf" srcId="{171B2B0D-9332-4BDD-8C36-9BDCE9590C71}" destId="{E0FC002F-F227-4464-9522-3ECF5F50F269}" srcOrd="38" destOrd="0" presId="urn:microsoft.com/office/officeart/2005/8/layout/default"/>
    <dgm:cxn modelId="{5BA73D8E-C1BE-427E-9AD4-02081AD77558}" type="presParOf" srcId="{171B2B0D-9332-4BDD-8C36-9BDCE9590C71}" destId="{416FE689-A646-4DEC-83F3-9F73B3BF6D1E}" srcOrd="39" destOrd="0" presId="urn:microsoft.com/office/officeart/2005/8/layout/default"/>
    <dgm:cxn modelId="{AC422362-6911-4862-9231-2C6D655C0024}" type="presParOf" srcId="{171B2B0D-9332-4BDD-8C36-9BDCE9590C71}" destId="{8EF3DC29-1704-4DB1-AC9B-C45146A87CFF}" srcOrd="40" destOrd="0" presId="urn:microsoft.com/office/officeart/2005/8/layout/default"/>
    <dgm:cxn modelId="{E5396062-C545-4023-BCDE-0D41EC6A4D6C}" type="presParOf" srcId="{171B2B0D-9332-4BDD-8C36-9BDCE9590C71}" destId="{FAE586A3-71F6-43EF-89C6-F0F50DB272A7}" srcOrd="41" destOrd="0" presId="urn:microsoft.com/office/officeart/2005/8/layout/default"/>
    <dgm:cxn modelId="{875241C5-C3CE-41E3-9925-8838719A726F}" type="presParOf" srcId="{171B2B0D-9332-4BDD-8C36-9BDCE9590C71}" destId="{AA0F3654-9CCE-4437-823A-8431B664FEC5}" srcOrd="42" destOrd="0" presId="urn:microsoft.com/office/officeart/2005/8/layout/default"/>
    <dgm:cxn modelId="{25C391D5-ACA5-4F0A-B9B0-11B262907E6B}" type="presParOf" srcId="{171B2B0D-9332-4BDD-8C36-9BDCE9590C71}" destId="{8DBC8071-5BC1-41EA-BC8C-058ACD85D4A0}" srcOrd="43" destOrd="0" presId="urn:microsoft.com/office/officeart/2005/8/layout/default"/>
    <dgm:cxn modelId="{30ACDC57-A361-4C7B-8CB0-AF7C6CD20FA9}" type="presParOf" srcId="{171B2B0D-9332-4BDD-8C36-9BDCE9590C71}" destId="{481E6DA4-A436-4ECF-8A38-FA0C401BBB8D}" srcOrd="44" destOrd="0" presId="urn:microsoft.com/office/officeart/2005/8/layout/default"/>
    <dgm:cxn modelId="{7C6CFB5B-8151-479F-83F9-2782DB272C8F}" type="presParOf" srcId="{171B2B0D-9332-4BDD-8C36-9BDCE9590C71}" destId="{00E6D92D-6E06-4DDA-ADA0-882D8AF9814D}" srcOrd="45" destOrd="0" presId="urn:microsoft.com/office/officeart/2005/8/layout/default"/>
    <dgm:cxn modelId="{BDC2A91E-951A-4603-B092-9E62CE0EB1E7}" type="presParOf" srcId="{171B2B0D-9332-4BDD-8C36-9BDCE9590C71}" destId="{5D576C5A-1668-4078-8590-82BCA7D85244}" srcOrd="4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2F2A4B-5014-4DBE-99F5-362C1AE90EAD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DAD5D1D-B7E2-4F0A-B29E-C89CB682C4A9}">
      <dgm:prSet phldrT="[Texto]"/>
      <dgm:spPr/>
      <dgm:t>
        <a:bodyPr/>
        <a:lstStyle/>
        <a:p>
          <a:r>
            <a:rPr lang="pt-BR" dirty="0"/>
            <a:t>Azure</a:t>
          </a:r>
        </a:p>
      </dgm:t>
    </dgm:pt>
    <dgm:pt modelId="{708BC0F9-9B3A-4719-A47D-D947A431F9F6}" type="parTrans" cxnId="{B29B6A32-2A7D-4CE5-9AFB-CDE8746DBB30}">
      <dgm:prSet/>
      <dgm:spPr/>
      <dgm:t>
        <a:bodyPr/>
        <a:lstStyle/>
        <a:p>
          <a:endParaRPr lang="pt-BR"/>
        </a:p>
      </dgm:t>
    </dgm:pt>
    <dgm:pt modelId="{81C60C1A-B92B-48DB-A830-C68121530144}" type="sibTrans" cxnId="{B29B6A32-2A7D-4CE5-9AFB-CDE8746DBB30}">
      <dgm:prSet/>
      <dgm:spPr/>
      <dgm:t>
        <a:bodyPr/>
        <a:lstStyle/>
        <a:p>
          <a:endParaRPr lang="pt-BR"/>
        </a:p>
      </dgm:t>
    </dgm:pt>
    <dgm:pt modelId="{9A4F35D4-383F-4ACE-8DC9-693D1E3F21A5}">
      <dgm:prSet phldrT="[Texto]"/>
      <dgm:spPr/>
      <dgm:t>
        <a:bodyPr/>
        <a:lstStyle/>
        <a:p>
          <a:r>
            <a:rPr lang="pt-BR" dirty="0"/>
            <a:t>AWS</a:t>
          </a:r>
        </a:p>
      </dgm:t>
    </dgm:pt>
    <dgm:pt modelId="{7AF7BDF0-ADC5-4AFC-9BEA-9871E13438B9}" type="parTrans" cxnId="{12BA45EF-A47D-4FA1-B607-36CB88ECB080}">
      <dgm:prSet/>
      <dgm:spPr/>
      <dgm:t>
        <a:bodyPr/>
        <a:lstStyle/>
        <a:p>
          <a:endParaRPr lang="pt-BR"/>
        </a:p>
      </dgm:t>
    </dgm:pt>
    <dgm:pt modelId="{B32CFFB6-203B-4028-AA64-D90A0F7CE993}" type="sibTrans" cxnId="{12BA45EF-A47D-4FA1-B607-36CB88ECB080}">
      <dgm:prSet/>
      <dgm:spPr/>
      <dgm:t>
        <a:bodyPr/>
        <a:lstStyle/>
        <a:p>
          <a:endParaRPr lang="pt-BR"/>
        </a:p>
      </dgm:t>
    </dgm:pt>
    <dgm:pt modelId="{24B46B1C-F2A2-45A3-ACDE-46299985C9E5}">
      <dgm:prSet phldrT="[Texto]"/>
      <dgm:spPr/>
      <dgm:t>
        <a:bodyPr/>
        <a:lstStyle/>
        <a:p>
          <a:r>
            <a:rPr lang="pt-BR" dirty="0"/>
            <a:t>LocaWeb	</a:t>
          </a:r>
        </a:p>
      </dgm:t>
    </dgm:pt>
    <dgm:pt modelId="{32F1F824-920F-423A-B10B-0877A42006E5}" type="parTrans" cxnId="{933AB8D7-6C5B-4D25-AE93-2EE85A2AE9AA}">
      <dgm:prSet/>
      <dgm:spPr/>
      <dgm:t>
        <a:bodyPr/>
        <a:lstStyle/>
        <a:p>
          <a:endParaRPr lang="pt-BR"/>
        </a:p>
      </dgm:t>
    </dgm:pt>
    <dgm:pt modelId="{D4C90B62-35E6-425B-BD4D-ACC5C19E693A}" type="sibTrans" cxnId="{933AB8D7-6C5B-4D25-AE93-2EE85A2AE9AA}">
      <dgm:prSet/>
      <dgm:spPr/>
      <dgm:t>
        <a:bodyPr/>
        <a:lstStyle/>
        <a:p>
          <a:endParaRPr lang="pt-BR"/>
        </a:p>
      </dgm:t>
    </dgm:pt>
    <dgm:pt modelId="{17CC4A7D-4513-4479-BE7E-00FF1FCBC8B2}">
      <dgm:prSet phldrT="[Texto]"/>
      <dgm:spPr/>
      <dgm:t>
        <a:bodyPr/>
        <a:lstStyle/>
        <a:p>
          <a:r>
            <a:rPr lang="pt-BR" dirty="0"/>
            <a:t>Digital </a:t>
          </a:r>
          <a:r>
            <a:rPr lang="pt-BR" dirty="0" err="1"/>
            <a:t>Ocean</a:t>
          </a:r>
          <a:endParaRPr lang="pt-BR" dirty="0"/>
        </a:p>
      </dgm:t>
    </dgm:pt>
    <dgm:pt modelId="{78C5DFB7-813A-48B6-B8E9-538011A4A03A}" type="parTrans" cxnId="{B1EC9444-BF4D-48AC-8926-4E1F374C1218}">
      <dgm:prSet/>
      <dgm:spPr/>
      <dgm:t>
        <a:bodyPr/>
        <a:lstStyle/>
        <a:p>
          <a:endParaRPr lang="pt-BR"/>
        </a:p>
      </dgm:t>
    </dgm:pt>
    <dgm:pt modelId="{93C963CC-811E-458E-A63B-0148C8F169B0}" type="sibTrans" cxnId="{B1EC9444-BF4D-48AC-8926-4E1F374C1218}">
      <dgm:prSet/>
      <dgm:spPr/>
      <dgm:t>
        <a:bodyPr/>
        <a:lstStyle/>
        <a:p>
          <a:endParaRPr lang="pt-BR"/>
        </a:p>
      </dgm:t>
    </dgm:pt>
    <dgm:pt modelId="{43E90969-3E81-4D0D-BD35-0A6990E35DEF}">
      <dgm:prSet phldrT="[Texto]"/>
      <dgm:spPr/>
      <dgm:t>
        <a:bodyPr/>
        <a:lstStyle/>
        <a:p>
          <a:r>
            <a:rPr lang="pt-BR" dirty="0" err="1"/>
            <a:t>Xen</a:t>
          </a:r>
          <a:r>
            <a:rPr lang="pt-BR" dirty="0"/>
            <a:t>/Citrix</a:t>
          </a:r>
        </a:p>
      </dgm:t>
    </dgm:pt>
    <dgm:pt modelId="{76C6B464-D99C-4541-92A9-AC58E70A4363}" type="parTrans" cxnId="{09826A88-EFCA-408E-85E5-E351250280E0}">
      <dgm:prSet/>
      <dgm:spPr/>
      <dgm:t>
        <a:bodyPr/>
        <a:lstStyle/>
        <a:p>
          <a:endParaRPr lang="pt-BR"/>
        </a:p>
      </dgm:t>
    </dgm:pt>
    <dgm:pt modelId="{DBEE6DB2-5EC4-450A-A510-E3E220D747AB}" type="sibTrans" cxnId="{09826A88-EFCA-408E-85E5-E351250280E0}">
      <dgm:prSet/>
      <dgm:spPr/>
      <dgm:t>
        <a:bodyPr/>
        <a:lstStyle/>
        <a:p>
          <a:endParaRPr lang="pt-BR"/>
        </a:p>
      </dgm:t>
    </dgm:pt>
    <dgm:pt modelId="{EB84D519-3F11-4072-A01B-8304090431D9}">
      <dgm:prSet phldrT="[Texto]"/>
      <dgm:spPr/>
      <dgm:t>
        <a:bodyPr/>
        <a:lstStyle/>
        <a:p>
          <a:r>
            <a:rPr lang="pt-BR" dirty="0"/>
            <a:t>Google APP Engine</a:t>
          </a:r>
        </a:p>
      </dgm:t>
    </dgm:pt>
    <dgm:pt modelId="{A37AF6A5-2A40-4E18-8646-CE9FB52991BC}" type="parTrans" cxnId="{B6528751-A638-4487-B8AB-93E54B54AB08}">
      <dgm:prSet/>
      <dgm:spPr/>
      <dgm:t>
        <a:bodyPr/>
        <a:lstStyle/>
        <a:p>
          <a:endParaRPr lang="pt-BR"/>
        </a:p>
      </dgm:t>
    </dgm:pt>
    <dgm:pt modelId="{2E3E69BE-71BF-487F-8819-F4C9FA3EF06C}" type="sibTrans" cxnId="{B6528751-A638-4487-B8AB-93E54B54AB08}">
      <dgm:prSet/>
      <dgm:spPr/>
      <dgm:t>
        <a:bodyPr/>
        <a:lstStyle/>
        <a:p>
          <a:endParaRPr lang="pt-BR"/>
        </a:p>
      </dgm:t>
    </dgm:pt>
    <dgm:pt modelId="{C3AAD118-7B69-498A-B805-0A950955FD6A}">
      <dgm:prSet phldrT="[Texto]"/>
      <dgm:spPr/>
      <dgm:t>
        <a:bodyPr/>
        <a:lstStyle/>
        <a:p>
          <a:r>
            <a:rPr lang="pt-BR" dirty="0" err="1"/>
            <a:t>OpenSHIFT</a:t>
          </a:r>
          <a:endParaRPr lang="pt-BR" dirty="0"/>
        </a:p>
      </dgm:t>
    </dgm:pt>
    <dgm:pt modelId="{2D6F8BCF-565A-4847-B2BC-6F3FBE563EEA}" type="parTrans" cxnId="{FD745D63-2F2B-4266-AEFB-CB1F5C0556CF}">
      <dgm:prSet/>
      <dgm:spPr/>
      <dgm:t>
        <a:bodyPr/>
        <a:lstStyle/>
        <a:p>
          <a:endParaRPr lang="pt-BR"/>
        </a:p>
      </dgm:t>
    </dgm:pt>
    <dgm:pt modelId="{1E30B0D0-CD7B-4B1A-804C-41E2882A2164}" type="sibTrans" cxnId="{FD745D63-2F2B-4266-AEFB-CB1F5C0556CF}">
      <dgm:prSet/>
      <dgm:spPr/>
      <dgm:t>
        <a:bodyPr/>
        <a:lstStyle/>
        <a:p>
          <a:endParaRPr lang="pt-BR"/>
        </a:p>
      </dgm:t>
    </dgm:pt>
    <dgm:pt modelId="{6222E518-4F1D-4E08-BF2D-E91BA08DEC3C}">
      <dgm:prSet phldrT="[Texto]"/>
      <dgm:spPr/>
      <dgm:t>
        <a:bodyPr/>
        <a:lstStyle/>
        <a:p>
          <a:r>
            <a:rPr lang="pt-BR" dirty="0" err="1"/>
            <a:t>VMWare</a:t>
          </a:r>
          <a:endParaRPr lang="pt-BR" dirty="0"/>
        </a:p>
      </dgm:t>
    </dgm:pt>
    <dgm:pt modelId="{4E6234FF-6669-4CDF-9AC5-CBB841A60EC2}" type="parTrans" cxnId="{71B64EA9-507A-49C5-B262-62862CCB0348}">
      <dgm:prSet/>
      <dgm:spPr/>
      <dgm:t>
        <a:bodyPr/>
        <a:lstStyle/>
        <a:p>
          <a:endParaRPr lang="pt-BR"/>
        </a:p>
      </dgm:t>
    </dgm:pt>
    <dgm:pt modelId="{D743444B-0A57-482E-AA75-6625A4381639}" type="sibTrans" cxnId="{71B64EA9-507A-49C5-B262-62862CCB0348}">
      <dgm:prSet/>
      <dgm:spPr/>
      <dgm:t>
        <a:bodyPr/>
        <a:lstStyle/>
        <a:p>
          <a:endParaRPr lang="pt-BR"/>
        </a:p>
      </dgm:t>
    </dgm:pt>
    <dgm:pt modelId="{CDEDBFD3-3F7C-4651-9157-7ACECC41162C}">
      <dgm:prSet phldrT="[Texto]"/>
      <dgm:spPr/>
      <dgm:t>
        <a:bodyPr/>
        <a:lstStyle/>
        <a:p>
          <a:r>
            <a:rPr lang="pt-BR" dirty="0" err="1"/>
            <a:t>VirtualBox</a:t>
          </a:r>
          <a:endParaRPr lang="pt-BR" dirty="0"/>
        </a:p>
      </dgm:t>
    </dgm:pt>
    <dgm:pt modelId="{AFE25630-FEE3-4FDA-BE59-F88DA2C84BB1}" type="parTrans" cxnId="{41731FD6-5B9B-4F0C-A5E7-E96180D19F6D}">
      <dgm:prSet/>
      <dgm:spPr/>
      <dgm:t>
        <a:bodyPr/>
        <a:lstStyle/>
        <a:p>
          <a:endParaRPr lang="pt-BR"/>
        </a:p>
      </dgm:t>
    </dgm:pt>
    <dgm:pt modelId="{7C0D0F31-7A60-4396-8D11-E65D3CC23223}" type="sibTrans" cxnId="{41731FD6-5B9B-4F0C-A5E7-E96180D19F6D}">
      <dgm:prSet/>
      <dgm:spPr/>
      <dgm:t>
        <a:bodyPr/>
        <a:lstStyle/>
        <a:p>
          <a:endParaRPr lang="pt-BR"/>
        </a:p>
      </dgm:t>
    </dgm:pt>
    <dgm:pt modelId="{2D6D6048-3F41-4454-81DC-BAD623FC9F1C}" type="pres">
      <dgm:prSet presAssocID="{EB2F2A4B-5014-4DBE-99F5-362C1AE90EAD}" presName="linearFlow" presStyleCnt="0">
        <dgm:presLayoutVars>
          <dgm:dir/>
          <dgm:resizeHandles val="exact"/>
        </dgm:presLayoutVars>
      </dgm:prSet>
      <dgm:spPr/>
    </dgm:pt>
    <dgm:pt modelId="{39F59E0E-BBA6-4BE2-BB1F-03783CC11491}" type="pres">
      <dgm:prSet presAssocID="{ADAD5D1D-B7E2-4F0A-B29E-C89CB682C4A9}" presName="comp" presStyleCnt="0"/>
      <dgm:spPr/>
    </dgm:pt>
    <dgm:pt modelId="{6BBE46AA-445F-498C-9324-08A5AFA124E7}" type="pres">
      <dgm:prSet presAssocID="{ADAD5D1D-B7E2-4F0A-B29E-C89CB682C4A9}" presName="rect2" presStyleLbl="node1" presStyleIdx="0" presStyleCnt="9">
        <dgm:presLayoutVars>
          <dgm:bulletEnabled val="1"/>
        </dgm:presLayoutVars>
      </dgm:prSet>
      <dgm:spPr/>
    </dgm:pt>
    <dgm:pt modelId="{DB2DEE15-14A6-4337-9826-FFF29B52EB3D}" type="pres">
      <dgm:prSet presAssocID="{ADAD5D1D-B7E2-4F0A-B29E-C89CB682C4A9}" presName="rect1" presStyleLbl="ln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BBC55BDF-EE5B-4733-BAFB-56436728716A}" type="pres">
      <dgm:prSet presAssocID="{81C60C1A-B92B-48DB-A830-C68121530144}" presName="sibTrans" presStyleCnt="0"/>
      <dgm:spPr/>
    </dgm:pt>
    <dgm:pt modelId="{EA3DED71-A3CA-4DD7-96F5-2459FB869BAB}" type="pres">
      <dgm:prSet presAssocID="{9A4F35D4-383F-4ACE-8DC9-693D1E3F21A5}" presName="comp" presStyleCnt="0"/>
      <dgm:spPr/>
    </dgm:pt>
    <dgm:pt modelId="{F6B4221E-61A9-46FC-A85D-C8B76E575F62}" type="pres">
      <dgm:prSet presAssocID="{9A4F35D4-383F-4ACE-8DC9-693D1E3F21A5}" presName="rect2" presStyleLbl="node1" presStyleIdx="1" presStyleCnt="9">
        <dgm:presLayoutVars>
          <dgm:bulletEnabled val="1"/>
        </dgm:presLayoutVars>
      </dgm:prSet>
      <dgm:spPr/>
    </dgm:pt>
    <dgm:pt modelId="{1B6F8B3A-CEFF-4061-93B6-9765F22E6303}" type="pres">
      <dgm:prSet presAssocID="{9A4F35D4-383F-4ACE-8DC9-693D1E3F21A5}" presName="rect1" presStyleLbl="ln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 de mapa"/>
        </a:ext>
      </dgm:extLst>
    </dgm:pt>
    <dgm:pt modelId="{EA1D0C40-CE8F-42F8-9C3C-542FA687041D}" type="pres">
      <dgm:prSet presAssocID="{B32CFFB6-203B-4028-AA64-D90A0F7CE993}" presName="sibTrans" presStyleCnt="0"/>
      <dgm:spPr/>
    </dgm:pt>
    <dgm:pt modelId="{43FBD060-697C-4CA4-8B42-ED508C47BEF5}" type="pres">
      <dgm:prSet presAssocID="{C3AAD118-7B69-498A-B805-0A950955FD6A}" presName="comp" presStyleCnt="0"/>
      <dgm:spPr/>
    </dgm:pt>
    <dgm:pt modelId="{168F408B-CFFA-43D6-9993-CD27DAF82692}" type="pres">
      <dgm:prSet presAssocID="{C3AAD118-7B69-498A-B805-0A950955FD6A}" presName="rect2" presStyleLbl="node1" presStyleIdx="2" presStyleCnt="9">
        <dgm:presLayoutVars>
          <dgm:bulletEnabled val="1"/>
        </dgm:presLayoutVars>
      </dgm:prSet>
      <dgm:spPr/>
    </dgm:pt>
    <dgm:pt modelId="{5CF8C404-C2BC-4C4C-A2A2-F3E5BDF74599}" type="pres">
      <dgm:prSet presAssocID="{C3AAD118-7B69-498A-B805-0A950955FD6A}" presName="rect1" presStyleLbl="ln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  <dgm:pt modelId="{679906F9-99FB-4CC9-95F0-65E82DCBB72F}" type="pres">
      <dgm:prSet presAssocID="{1E30B0D0-CD7B-4B1A-804C-41E2882A2164}" presName="sibTrans" presStyleCnt="0"/>
      <dgm:spPr/>
    </dgm:pt>
    <dgm:pt modelId="{3AB0D44F-386E-4702-AB89-DB1522661312}" type="pres">
      <dgm:prSet presAssocID="{24B46B1C-F2A2-45A3-ACDE-46299985C9E5}" presName="comp" presStyleCnt="0"/>
      <dgm:spPr/>
    </dgm:pt>
    <dgm:pt modelId="{94C6E669-7B1D-467D-85C4-5906EF98A4E4}" type="pres">
      <dgm:prSet presAssocID="{24B46B1C-F2A2-45A3-ACDE-46299985C9E5}" presName="rect2" presStyleLbl="node1" presStyleIdx="3" presStyleCnt="9">
        <dgm:presLayoutVars>
          <dgm:bulletEnabled val="1"/>
        </dgm:presLayoutVars>
      </dgm:prSet>
      <dgm:spPr/>
    </dgm:pt>
    <dgm:pt modelId="{FC59828A-80FF-4862-BCB2-81C2ABFD93F5}" type="pres">
      <dgm:prSet presAssocID="{24B46B1C-F2A2-45A3-ACDE-46299985C9E5}" presName="rect1" presStyleLbl="ln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méricas no Globo"/>
        </a:ext>
      </dgm:extLst>
    </dgm:pt>
    <dgm:pt modelId="{054893FD-4CA5-48E4-A80B-2CFE445D0CED}" type="pres">
      <dgm:prSet presAssocID="{D4C90B62-35E6-425B-BD4D-ACC5C19E693A}" presName="sibTrans" presStyleCnt="0"/>
      <dgm:spPr/>
    </dgm:pt>
    <dgm:pt modelId="{0A922ECD-655B-4716-B57F-9457165B2F56}" type="pres">
      <dgm:prSet presAssocID="{17CC4A7D-4513-4479-BE7E-00FF1FCBC8B2}" presName="comp" presStyleCnt="0"/>
      <dgm:spPr/>
    </dgm:pt>
    <dgm:pt modelId="{D7FE2EE4-73F8-40B2-A3EB-585E3B6B231D}" type="pres">
      <dgm:prSet presAssocID="{17CC4A7D-4513-4479-BE7E-00FF1FCBC8B2}" presName="rect2" presStyleLbl="node1" presStyleIdx="4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FE6547A-0DA1-43B6-B82A-A7A303C7E817}" type="pres">
      <dgm:prSet presAssocID="{17CC4A7D-4513-4479-BE7E-00FF1FCBC8B2}" presName="rect1" presStyleLbl="lnNode1" presStyleIdx="4" presStyleCnt="9" custLinFactX="186592" custLinFactY="-200000" custLinFactNeighborX="200000" custLinFactNeighborY="-26921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Ásia-Austrália no Globo"/>
        </a:ext>
      </dgm:extLst>
    </dgm:pt>
    <dgm:pt modelId="{ED7EAB20-4B37-496E-A15E-46BD7668788C}" type="pres">
      <dgm:prSet presAssocID="{93C963CC-811E-458E-A63B-0148C8F169B0}" presName="sibTrans" presStyleCnt="0"/>
      <dgm:spPr/>
    </dgm:pt>
    <dgm:pt modelId="{F54102D4-15AC-4386-923C-04BBB0775F1F}" type="pres">
      <dgm:prSet presAssocID="{43E90969-3E81-4D0D-BD35-0A6990E35DEF}" presName="comp" presStyleCnt="0"/>
      <dgm:spPr/>
    </dgm:pt>
    <dgm:pt modelId="{D57514EB-581C-43C6-AA7E-947C6EEDD8BF}" type="pres">
      <dgm:prSet presAssocID="{43E90969-3E81-4D0D-BD35-0A6990E35DEF}" presName="rect2" presStyleLbl="node1" presStyleIdx="5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5602EE0A-5D71-4955-B1B3-9629DAAF085C}" type="pres">
      <dgm:prSet presAssocID="{43E90969-3E81-4D0D-BD35-0A6990E35DEF}" presName="rect1" presStyleLbl="lnNode1" presStyleIdx="5" presStyleCnt="9" custLinFactX="186592" custLinFactY="-200000" custLinFactNeighborX="200000" custLinFactNeighborY="-26921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3BA00944-7F94-4D39-BD6C-F520B2B73D82}" type="pres">
      <dgm:prSet presAssocID="{DBEE6DB2-5EC4-450A-A510-E3E220D747AB}" presName="sibTrans" presStyleCnt="0"/>
      <dgm:spPr/>
    </dgm:pt>
    <dgm:pt modelId="{3A516C94-0407-4273-B59C-D80CCF268A76}" type="pres">
      <dgm:prSet presAssocID="{EB84D519-3F11-4072-A01B-8304090431D9}" presName="comp" presStyleCnt="0"/>
      <dgm:spPr/>
    </dgm:pt>
    <dgm:pt modelId="{B6C4BD79-CE06-4460-8961-75E522FD9684}" type="pres">
      <dgm:prSet presAssocID="{EB84D519-3F11-4072-A01B-8304090431D9}" presName="rect2" presStyleLbl="node1" presStyleIdx="6" presStyleCnt="9" custLinFactX="73101" custLinFactY="-200000" custLinFactNeighborX="100000" custLinFactNeighborY="-269218">
        <dgm:presLayoutVars>
          <dgm:bulletEnabled val="1"/>
        </dgm:presLayoutVars>
      </dgm:prSet>
      <dgm:spPr/>
    </dgm:pt>
    <dgm:pt modelId="{C84E3F5C-27D4-4ED3-988C-DD00BA60D1FB}" type="pres">
      <dgm:prSet presAssocID="{EB84D519-3F11-4072-A01B-8304090431D9}" presName="rect1" presStyleLbl="lnNode1" presStyleIdx="6" presStyleCnt="9" custLinFactX="186592" custLinFactY="-200000" custLinFactNeighborX="200000" custLinFactNeighborY="-26921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ússola"/>
        </a:ext>
      </dgm:extLst>
    </dgm:pt>
    <dgm:pt modelId="{70AD3FCB-8F8B-4D1C-8F7A-ADE85874B630}" type="pres">
      <dgm:prSet presAssocID="{2E3E69BE-71BF-487F-8819-F4C9FA3EF06C}" presName="sibTrans" presStyleCnt="0"/>
      <dgm:spPr/>
    </dgm:pt>
    <dgm:pt modelId="{2CBFB40C-3BB1-46F0-801D-BF702ED9F05C}" type="pres">
      <dgm:prSet presAssocID="{6222E518-4F1D-4E08-BF2D-E91BA08DEC3C}" presName="comp" presStyleCnt="0"/>
      <dgm:spPr/>
    </dgm:pt>
    <dgm:pt modelId="{C900CD8C-33E9-4AB1-A57F-3AA3CE51FCA1}" type="pres">
      <dgm:prSet presAssocID="{6222E518-4F1D-4E08-BF2D-E91BA08DEC3C}" presName="rect2" presStyleLbl="node1" presStyleIdx="7" presStyleCnt="9" custLinFactX="73115" custLinFactY="-200000" custLinFactNeighborX="100000" custLinFactNeighborY="-265965">
        <dgm:presLayoutVars>
          <dgm:bulletEnabled val="1"/>
        </dgm:presLayoutVars>
      </dgm:prSet>
      <dgm:spPr/>
    </dgm:pt>
    <dgm:pt modelId="{FA12493C-9F35-4D4A-B4A0-0E07A445DD61}" type="pres">
      <dgm:prSet presAssocID="{6222E518-4F1D-4E08-BF2D-E91BA08DEC3C}" presName="rect1" presStyleLbl="lnNode1" presStyleIdx="7" presStyleCnt="9" custLinFactX="200000" custLinFactY="-200000" custLinFactNeighborX="203434" custLinFactNeighborY="-2635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  <dgm:pt modelId="{1F08CA4A-B0CF-4490-A075-6B85AE4FD079}" type="pres">
      <dgm:prSet presAssocID="{D743444B-0A57-482E-AA75-6625A4381639}" presName="sibTrans" presStyleCnt="0"/>
      <dgm:spPr/>
    </dgm:pt>
    <dgm:pt modelId="{A989D574-6001-4FF7-BE80-DA228A514486}" type="pres">
      <dgm:prSet presAssocID="{CDEDBFD3-3F7C-4651-9157-7ACECC41162C}" presName="comp" presStyleCnt="0"/>
      <dgm:spPr/>
    </dgm:pt>
    <dgm:pt modelId="{4161AA8C-E531-4135-BB21-EFF921BE9D69}" type="pres">
      <dgm:prSet presAssocID="{CDEDBFD3-3F7C-4651-9157-7ACECC41162C}" presName="rect2" presStyleLbl="node1" presStyleIdx="8" presStyleCnt="9" custLinFactY="-200000" custLinFactNeighborX="74020" custLinFactNeighborY="-254433">
        <dgm:presLayoutVars>
          <dgm:bulletEnabled val="1"/>
        </dgm:presLayoutVars>
      </dgm:prSet>
      <dgm:spPr/>
    </dgm:pt>
    <dgm:pt modelId="{45DAD4A1-2DD4-4114-9B03-F9E22B07A3D8}" type="pres">
      <dgm:prSet presAssocID="{CDEDBFD3-3F7C-4651-9157-7ACECC41162C}" presName="rect1" presStyleLbl="lnNode1" presStyleIdx="8" presStyleCnt="9" custLinFactX="46104" custLinFactY="-200000" custLinFactNeighborX="100000" custLinFactNeighborY="-2544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uropa-África no Globo"/>
        </a:ext>
      </dgm:extLst>
    </dgm:pt>
  </dgm:ptLst>
  <dgm:cxnLst>
    <dgm:cxn modelId="{AF96701E-1CAE-45D4-ADE1-DFC574C4A152}" type="presOf" srcId="{EB2F2A4B-5014-4DBE-99F5-362C1AE90EAD}" destId="{2D6D6048-3F41-4454-81DC-BAD623FC9F1C}" srcOrd="0" destOrd="0" presId="urn:microsoft.com/office/officeart/2008/layout/AlternatingPictureBlocks"/>
    <dgm:cxn modelId="{B29B6A32-2A7D-4CE5-9AFB-CDE8746DBB30}" srcId="{EB2F2A4B-5014-4DBE-99F5-362C1AE90EAD}" destId="{ADAD5D1D-B7E2-4F0A-B29E-C89CB682C4A9}" srcOrd="0" destOrd="0" parTransId="{708BC0F9-9B3A-4719-A47D-D947A431F9F6}" sibTransId="{81C60C1A-B92B-48DB-A830-C68121530144}"/>
    <dgm:cxn modelId="{638C2E33-A710-4E5D-9FB4-26C34FEE49B6}" type="presOf" srcId="{C3AAD118-7B69-498A-B805-0A950955FD6A}" destId="{168F408B-CFFA-43D6-9993-CD27DAF82692}" srcOrd="0" destOrd="0" presId="urn:microsoft.com/office/officeart/2008/layout/AlternatingPictureBlocks"/>
    <dgm:cxn modelId="{148D1937-B2E3-4C63-AC8B-FC48EEBE2424}" type="presOf" srcId="{43E90969-3E81-4D0D-BD35-0A6990E35DEF}" destId="{D57514EB-581C-43C6-AA7E-947C6EEDD8BF}" srcOrd="0" destOrd="0" presId="urn:microsoft.com/office/officeart/2008/layout/AlternatingPictureBlocks"/>
    <dgm:cxn modelId="{FD745D63-2F2B-4266-AEFB-CB1F5C0556CF}" srcId="{EB2F2A4B-5014-4DBE-99F5-362C1AE90EAD}" destId="{C3AAD118-7B69-498A-B805-0A950955FD6A}" srcOrd="2" destOrd="0" parTransId="{2D6F8BCF-565A-4847-B2BC-6F3FBE563EEA}" sibTransId="{1E30B0D0-CD7B-4B1A-804C-41E2882A2164}"/>
    <dgm:cxn modelId="{B1EC9444-BF4D-48AC-8926-4E1F374C1218}" srcId="{EB2F2A4B-5014-4DBE-99F5-362C1AE90EAD}" destId="{17CC4A7D-4513-4479-BE7E-00FF1FCBC8B2}" srcOrd="4" destOrd="0" parTransId="{78C5DFB7-813A-48B6-B8E9-538011A4A03A}" sibTransId="{93C963CC-811E-458E-A63B-0148C8F169B0}"/>
    <dgm:cxn modelId="{B6528751-A638-4487-B8AB-93E54B54AB08}" srcId="{EB2F2A4B-5014-4DBE-99F5-362C1AE90EAD}" destId="{EB84D519-3F11-4072-A01B-8304090431D9}" srcOrd="6" destOrd="0" parTransId="{A37AF6A5-2A40-4E18-8646-CE9FB52991BC}" sibTransId="{2E3E69BE-71BF-487F-8819-F4C9FA3EF06C}"/>
    <dgm:cxn modelId="{DF694174-13D5-47DD-8DA2-E7863A891B3C}" type="presOf" srcId="{24B46B1C-F2A2-45A3-ACDE-46299985C9E5}" destId="{94C6E669-7B1D-467D-85C4-5906EF98A4E4}" srcOrd="0" destOrd="0" presId="urn:microsoft.com/office/officeart/2008/layout/AlternatingPictureBlocks"/>
    <dgm:cxn modelId="{B7B4327C-0583-49A8-936A-00EBA9E21D84}" type="presOf" srcId="{6222E518-4F1D-4E08-BF2D-E91BA08DEC3C}" destId="{C900CD8C-33E9-4AB1-A57F-3AA3CE51FCA1}" srcOrd="0" destOrd="0" presId="urn:microsoft.com/office/officeart/2008/layout/AlternatingPictureBlocks"/>
    <dgm:cxn modelId="{09826A88-EFCA-408E-85E5-E351250280E0}" srcId="{EB2F2A4B-5014-4DBE-99F5-362C1AE90EAD}" destId="{43E90969-3E81-4D0D-BD35-0A6990E35DEF}" srcOrd="5" destOrd="0" parTransId="{76C6B464-D99C-4541-92A9-AC58E70A4363}" sibTransId="{DBEE6DB2-5EC4-450A-A510-E3E220D747AB}"/>
    <dgm:cxn modelId="{1A421FA9-C8E2-46CA-B324-0135C84B8537}" type="presOf" srcId="{CDEDBFD3-3F7C-4651-9157-7ACECC41162C}" destId="{4161AA8C-E531-4135-BB21-EFF921BE9D69}" srcOrd="0" destOrd="0" presId="urn:microsoft.com/office/officeart/2008/layout/AlternatingPictureBlocks"/>
    <dgm:cxn modelId="{71B64EA9-507A-49C5-B262-62862CCB0348}" srcId="{EB2F2A4B-5014-4DBE-99F5-362C1AE90EAD}" destId="{6222E518-4F1D-4E08-BF2D-E91BA08DEC3C}" srcOrd="7" destOrd="0" parTransId="{4E6234FF-6669-4CDF-9AC5-CBB841A60EC2}" sibTransId="{D743444B-0A57-482E-AA75-6625A4381639}"/>
    <dgm:cxn modelId="{76AC89B7-BF29-4CB3-9CF2-CB5511EF1A5B}" type="presOf" srcId="{ADAD5D1D-B7E2-4F0A-B29E-C89CB682C4A9}" destId="{6BBE46AA-445F-498C-9324-08A5AFA124E7}" srcOrd="0" destOrd="0" presId="urn:microsoft.com/office/officeart/2008/layout/AlternatingPictureBlocks"/>
    <dgm:cxn modelId="{C82AD2D5-7FBF-4F60-962C-1DA76CEE8076}" type="presOf" srcId="{17CC4A7D-4513-4479-BE7E-00FF1FCBC8B2}" destId="{D7FE2EE4-73F8-40B2-A3EB-585E3B6B231D}" srcOrd="0" destOrd="0" presId="urn:microsoft.com/office/officeart/2008/layout/AlternatingPictureBlocks"/>
    <dgm:cxn modelId="{41731FD6-5B9B-4F0C-A5E7-E96180D19F6D}" srcId="{EB2F2A4B-5014-4DBE-99F5-362C1AE90EAD}" destId="{CDEDBFD3-3F7C-4651-9157-7ACECC41162C}" srcOrd="8" destOrd="0" parTransId="{AFE25630-FEE3-4FDA-BE59-F88DA2C84BB1}" sibTransId="{7C0D0F31-7A60-4396-8D11-E65D3CC23223}"/>
    <dgm:cxn modelId="{933AB8D7-6C5B-4D25-AE93-2EE85A2AE9AA}" srcId="{EB2F2A4B-5014-4DBE-99F5-362C1AE90EAD}" destId="{24B46B1C-F2A2-45A3-ACDE-46299985C9E5}" srcOrd="3" destOrd="0" parTransId="{32F1F824-920F-423A-B10B-0877A42006E5}" sibTransId="{D4C90B62-35E6-425B-BD4D-ACC5C19E693A}"/>
    <dgm:cxn modelId="{12BA45EF-A47D-4FA1-B607-36CB88ECB080}" srcId="{EB2F2A4B-5014-4DBE-99F5-362C1AE90EAD}" destId="{9A4F35D4-383F-4ACE-8DC9-693D1E3F21A5}" srcOrd="1" destOrd="0" parTransId="{7AF7BDF0-ADC5-4AFC-9BEA-9871E13438B9}" sibTransId="{B32CFFB6-203B-4028-AA64-D90A0F7CE993}"/>
    <dgm:cxn modelId="{74B344F1-B3A7-4FA6-BF2A-888E71DEEC86}" type="presOf" srcId="{9A4F35D4-383F-4ACE-8DC9-693D1E3F21A5}" destId="{F6B4221E-61A9-46FC-A85D-C8B76E575F62}" srcOrd="0" destOrd="0" presId="urn:microsoft.com/office/officeart/2008/layout/AlternatingPictureBlocks"/>
    <dgm:cxn modelId="{C54E24FB-2C5C-478C-A9A6-4FF1B4805BBD}" type="presOf" srcId="{EB84D519-3F11-4072-A01B-8304090431D9}" destId="{B6C4BD79-CE06-4460-8961-75E522FD9684}" srcOrd="0" destOrd="0" presId="urn:microsoft.com/office/officeart/2008/layout/AlternatingPictureBlocks"/>
    <dgm:cxn modelId="{7348916C-E151-4331-876A-7079AB7F4A12}" type="presParOf" srcId="{2D6D6048-3F41-4454-81DC-BAD623FC9F1C}" destId="{39F59E0E-BBA6-4BE2-BB1F-03783CC11491}" srcOrd="0" destOrd="0" presId="urn:microsoft.com/office/officeart/2008/layout/AlternatingPictureBlocks"/>
    <dgm:cxn modelId="{E784F282-B554-4C83-A02D-6C4F62612EB6}" type="presParOf" srcId="{39F59E0E-BBA6-4BE2-BB1F-03783CC11491}" destId="{6BBE46AA-445F-498C-9324-08A5AFA124E7}" srcOrd="0" destOrd="0" presId="urn:microsoft.com/office/officeart/2008/layout/AlternatingPictureBlocks"/>
    <dgm:cxn modelId="{C8D03E27-FA9B-45D4-A010-AA449BCD9E67}" type="presParOf" srcId="{39F59E0E-BBA6-4BE2-BB1F-03783CC11491}" destId="{DB2DEE15-14A6-4337-9826-FFF29B52EB3D}" srcOrd="1" destOrd="0" presId="urn:microsoft.com/office/officeart/2008/layout/AlternatingPictureBlocks"/>
    <dgm:cxn modelId="{098F269B-914E-47BB-B953-234468E0CB87}" type="presParOf" srcId="{2D6D6048-3F41-4454-81DC-BAD623FC9F1C}" destId="{BBC55BDF-EE5B-4733-BAFB-56436728716A}" srcOrd="1" destOrd="0" presId="urn:microsoft.com/office/officeart/2008/layout/AlternatingPictureBlocks"/>
    <dgm:cxn modelId="{3D4CC9AD-1AAB-4277-B807-6C74E5759AF2}" type="presParOf" srcId="{2D6D6048-3F41-4454-81DC-BAD623FC9F1C}" destId="{EA3DED71-A3CA-4DD7-96F5-2459FB869BAB}" srcOrd="2" destOrd="0" presId="urn:microsoft.com/office/officeart/2008/layout/AlternatingPictureBlocks"/>
    <dgm:cxn modelId="{7AC9278F-8082-4411-80CC-C9894CCA0A49}" type="presParOf" srcId="{EA3DED71-A3CA-4DD7-96F5-2459FB869BAB}" destId="{F6B4221E-61A9-46FC-A85D-C8B76E575F62}" srcOrd="0" destOrd="0" presId="urn:microsoft.com/office/officeart/2008/layout/AlternatingPictureBlocks"/>
    <dgm:cxn modelId="{10FC7045-723D-4108-8A27-4387F47FC95E}" type="presParOf" srcId="{EA3DED71-A3CA-4DD7-96F5-2459FB869BAB}" destId="{1B6F8B3A-CEFF-4061-93B6-9765F22E6303}" srcOrd="1" destOrd="0" presId="urn:microsoft.com/office/officeart/2008/layout/AlternatingPictureBlocks"/>
    <dgm:cxn modelId="{9915BB13-9016-41AA-83C8-98A8E2DE1BAE}" type="presParOf" srcId="{2D6D6048-3F41-4454-81DC-BAD623FC9F1C}" destId="{EA1D0C40-CE8F-42F8-9C3C-542FA687041D}" srcOrd="3" destOrd="0" presId="urn:microsoft.com/office/officeart/2008/layout/AlternatingPictureBlocks"/>
    <dgm:cxn modelId="{D22273A3-8A7F-4752-BC41-6B6020AE4CC4}" type="presParOf" srcId="{2D6D6048-3F41-4454-81DC-BAD623FC9F1C}" destId="{43FBD060-697C-4CA4-8B42-ED508C47BEF5}" srcOrd="4" destOrd="0" presId="urn:microsoft.com/office/officeart/2008/layout/AlternatingPictureBlocks"/>
    <dgm:cxn modelId="{8690B0AD-EBE2-4BE3-8622-32154A69CA74}" type="presParOf" srcId="{43FBD060-697C-4CA4-8B42-ED508C47BEF5}" destId="{168F408B-CFFA-43D6-9993-CD27DAF82692}" srcOrd="0" destOrd="0" presId="urn:microsoft.com/office/officeart/2008/layout/AlternatingPictureBlocks"/>
    <dgm:cxn modelId="{74938DF3-3E01-4748-9409-D84B5EEEFB12}" type="presParOf" srcId="{43FBD060-697C-4CA4-8B42-ED508C47BEF5}" destId="{5CF8C404-C2BC-4C4C-A2A2-F3E5BDF74599}" srcOrd="1" destOrd="0" presId="urn:microsoft.com/office/officeart/2008/layout/AlternatingPictureBlocks"/>
    <dgm:cxn modelId="{C4D591AE-ED1F-454F-9367-B030BDB2E5E6}" type="presParOf" srcId="{2D6D6048-3F41-4454-81DC-BAD623FC9F1C}" destId="{679906F9-99FB-4CC9-95F0-65E82DCBB72F}" srcOrd="5" destOrd="0" presId="urn:microsoft.com/office/officeart/2008/layout/AlternatingPictureBlocks"/>
    <dgm:cxn modelId="{2F570374-506C-494F-8A48-A359582C2ADB}" type="presParOf" srcId="{2D6D6048-3F41-4454-81DC-BAD623FC9F1C}" destId="{3AB0D44F-386E-4702-AB89-DB1522661312}" srcOrd="6" destOrd="0" presId="urn:microsoft.com/office/officeart/2008/layout/AlternatingPictureBlocks"/>
    <dgm:cxn modelId="{893D00F5-5AC3-4220-8528-80DE15ADCAB9}" type="presParOf" srcId="{3AB0D44F-386E-4702-AB89-DB1522661312}" destId="{94C6E669-7B1D-467D-85C4-5906EF98A4E4}" srcOrd="0" destOrd="0" presId="urn:microsoft.com/office/officeart/2008/layout/AlternatingPictureBlocks"/>
    <dgm:cxn modelId="{7B097F06-6E52-404B-A1F1-098CB312C782}" type="presParOf" srcId="{3AB0D44F-386E-4702-AB89-DB1522661312}" destId="{FC59828A-80FF-4862-BCB2-81C2ABFD93F5}" srcOrd="1" destOrd="0" presId="urn:microsoft.com/office/officeart/2008/layout/AlternatingPictureBlocks"/>
    <dgm:cxn modelId="{1988F4E2-ECA6-439D-AAD4-7BF918162115}" type="presParOf" srcId="{2D6D6048-3F41-4454-81DC-BAD623FC9F1C}" destId="{054893FD-4CA5-48E4-A80B-2CFE445D0CED}" srcOrd="7" destOrd="0" presId="urn:microsoft.com/office/officeart/2008/layout/AlternatingPictureBlocks"/>
    <dgm:cxn modelId="{724866C1-2D48-44CF-998F-FB5627CC5972}" type="presParOf" srcId="{2D6D6048-3F41-4454-81DC-BAD623FC9F1C}" destId="{0A922ECD-655B-4716-B57F-9457165B2F56}" srcOrd="8" destOrd="0" presId="urn:microsoft.com/office/officeart/2008/layout/AlternatingPictureBlocks"/>
    <dgm:cxn modelId="{CC7FD1FD-1200-4C30-9C67-D1BC72FFBD22}" type="presParOf" srcId="{0A922ECD-655B-4716-B57F-9457165B2F56}" destId="{D7FE2EE4-73F8-40B2-A3EB-585E3B6B231D}" srcOrd="0" destOrd="0" presId="urn:microsoft.com/office/officeart/2008/layout/AlternatingPictureBlocks"/>
    <dgm:cxn modelId="{3376271F-0BF5-49F1-A2C8-8F8B39CEC65F}" type="presParOf" srcId="{0A922ECD-655B-4716-B57F-9457165B2F56}" destId="{5FE6547A-0DA1-43B6-B82A-A7A303C7E817}" srcOrd="1" destOrd="0" presId="urn:microsoft.com/office/officeart/2008/layout/AlternatingPictureBlocks"/>
    <dgm:cxn modelId="{F44C28AB-1662-4E55-AC6F-EB9AC32FAD0D}" type="presParOf" srcId="{2D6D6048-3F41-4454-81DC-BAD623FC9F1C}" destId="{ED7EAB20-4B37-496E-A15E-46BD7668788C}" srcOrd="9" destOrd="0" presId="urn:microsoft.com/office/officeart/2008/layout/AlternatingPictureBlocks"/>
    <dgm:cxn modelId="{D7CB6691-3AD8-4396-8F75-CD841645AF1E}" type="presParOf" srcId="{2D6D6048-3F41-4454-81DC-BAD623FC9F1C}" destId="{F54102D4-15AC-4386-923C-04BBB0775F1F}" srcOrd="10" destOrd="0" presId="urn:microsoft.com/office/officeart/2008/layout/AlternatingPictureBlocks"/>
    <dgm:cxn modelId="{10B1470A-8D5F-4332-8EF9-ED8EA72CFACB}" type="presParOf" srcId="{F54102D4-15AC-4386-923C-04BBB0775F1F}" destId="{D57514EB-581C-43C6-AA7E-947C6EEDD8BF}" srcOrd="0" destOrd="0" presId="urn:microsoft.com/office/officeart/2008/layout/AlternatingPictureBlocks"/>
    <dgm:cxn modelId="{CBC320F2-2E19-4AA7-90D2-CD1EBE5113E3}" type="presParOf" srcId="{F54102D4-15AC-4386-923C-04BBB0775F1F}" destId="{5602EE0A-5D71-4955-B1B3-9629DAAF085C}" srcOrd="1" destOrd="0" presId="urn:microsoft.com/office/officeart/2008/layout/AlternatingPictureBlocks"/>
    <dgm:cxn modelId="{A4F294B9-F342-4867-A636-8EAABD7896C2}" type="presParOf" srcId="{2D6D6048-3F41-4454-81DC-BAD623FC9F1C}" destId="{3BA00944-7F94-4D39-BD6C-F520B2B73D82}" srcOrd="11" destOrd="0" presId="urn:microsoft.com/office/officeart/2008/layout/AlternatingPictureBlocks"/>
    <dgm:cxn modelId="{4D81DD9A-911C-4864-B427-872257167D4F}" type="presParOf" srcId="{2D6D6048-3F41-4454-81DC-BAD623FC9F1C}" destId="{3A516C94-0407-4273-B59C-D80CCF268A76}" srcOrd="12" destOrd="0" presId="urn:microsoft.com/office/officeart/2008/layout/AlternatingPictureBlocks"/>
    <dgm:cxn modelId="{E20DC594-2F31-41D3-95AD-26AA07EF5998}" type="presParOf" srcId="{3A516C94-0407-4273-B59C-D80CCF268A76}" destId="{B6C4BD79-CE06-4460-8961-75E522FD9684}" srcOrd="0" destOrd="0" presId="urn:microsoft.com/office/officeart/2008/layout/AlternatingPictureBlocks"/>
    <dgm:cxn modelId="{8C5C2FBB-39CB-41FE-8547-B46FD6073353}" type="presParOf" srcId="{3A516C94-0407-4273-B59C-D80CCF268A76}" destId="{C84E3F5C-27D4-4ED3-988C-DD00BA60D1FB}" srcOrd="1" destOrd="0" presId="urn:microsoft.com/office/officeart/2008/layout/AlternatingPictureBlocks"/>
    <dgm:cxn modelId="{6C6F83FE-EA5F-42C1-A329-1691F0C2D82F}" type="presParOf" srcId="{2D6D6048-3F41-4454-81DC-BAD623FC9F1C}" destId="{70AD3FCB-8F8B-4D1C-8F7A-ADE85874B630}" srcOrd="13" destOrd="0" presId="urn:microsoft.com/office/officeart/2008/layout/AlternatingPictureBlocks"/>
    <dgm:cxn modelId="{8521794B-5515-4491-BDE6-1B2AD410C053}" type="presParOf" srcId="{2D6D6048-3F41-4454-81DC-BAD623FC9F1C}" destId="{2CBFB40C-3BB1-46F0-801D-BF702ED9F05C}" srcOrd="14" destOrd="0" presId="urn:microsoft.com/office/officeart/2008/layout/AlternatingPictureBlocks"/>
    <dgm:cxn modelId="{A10E6801-3ADE-4CE5-991C-E8FDF0C3843A}" type="presParOf" srcId="{2CBFB40C-3BB1-46F0-801D-BF702ED9F05C}" destId="{C900CD8C-33E9-4AB1-A57F-3AA3CE51FCA1}" srcOrd="0" destOrd="0" presId="urn:microsoft.com/office/officeart/2008/layout/AlternatingPictureBlocks"/>
    <dgm:cxn modelId="{F1B7A64B-19C0-487D-BE69-8B77AFE55556}" type="presParOf" srcId="{2CBFB40C-3BB1-46F0-801D-BF702ED9F05C}" destId="{FA12493C-9F35-4D4A-B4A0-0E07A445DD61}" srcOrd="1" destOrd="0" presId="urn:microsoft.com/office/officeart/2008/layout/AlternatingPictureBlocks"/>
    <dgm:cxn modelId="{A1791F97-0BD1-490F-98E4-343117153A41}" type="presParOf" srcId="{2D6D6048-3F41-4454-81DC-BAD623FC9F1C}" destId="{1F08CA4A-B0CF-4490-A075-6B85AE4FD079}" srcOrd="15" destOrd="0" presId="urn:microsoft.com/office/officeart/2008/layout/AlternatingPictureBlocks"/>
    <dgm:cxn modelId="{98B6A6CE-C7AC-419A-819C-F90BE48CD166}" type="presParOf" srcId="{2D6D6048-3F41-4454-81DC-BAD623FC9F1C}" destId="{A989D574-6001-4FF7-BE80-DA228A514486}" srcOrd="16" destOrd="0" presId="urn:microsoft.com/office/officeart/2008/layout/AlternatingPictureBlocks"/>
    <dgm:cxn modelId="{FFD73C78-91D3-4718-A89B-633FE4AC4B48}" type="presParOf" srcId="{A989D574-6001-4FF7-BE80-DA228A514486}" destId="{4161AA8C-E531-4135-BB21-EFF921BE9D69}" srcOrd="0" destOrd="0" presId="urn:microsoft.com/office/officeart/2008/layout/AlternatingPictureBlocks"/>
    <dgm:cxn modelId="{B832CB43-8BEF-4CA9-9567-762AE1488A7A}" type="presParOf" srcId="{A989D574-6001-4FF7-BE80-DA228A514486}" destId="{45DAD4A1-2DD4-4114-9B03-F9E22B07A3D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2472" y="555318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Debian</a:t>
          </a:r>
        </a:p>
      </dsp:txBody>
      <dsp:txXfrm rot="-5400000">
        <a:off x="2311530" y="677166"/>
        <a:ext cx="803320" cy="923355"/>
      </dsp:txXfrm>
    </dsp:sp>
    <dsp:sp modelId="{4FDAA8C3-4E33-418E-851F-7B9C82545C62}">
      <dsp:nvSpPr>
        <dsp:cNvPr id="0" name=""/>
        <dsp:cNvSpPr/>
      </dsp:nvSpPr>
      <dsp:spPr>
        <a:xfrm>
          <a:off x="3332130" y="736412"/>
          <a:ext cx="1497044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Ubuntu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Kali</a:t>
          </a:r>
          <a:endParaRPr lang="pt-BR" sz="1400" kern="1200" dirty="0"/>
        </a:p>
      </dsp:txBody>
      <dsp:txXfrm>
        <a:off x="3332130" y="736412"/>
        <a:ext cx="1497044" cy="804862"/>
      </dsp:txXfrm>
    </dsp:sp>
    <dsp:sp modelId="{8CE5BFFF-056B-418F-BAE2-95B84D0C939E}">
      <dsp:nvSpPr>
        <dsp:cNvPr id="0" name=""/>
        <dsp:cNvSpPr/>
      </dsp:nvSpPr>
      <dsp:spPr>
        <a:xfrm>
          <a:off x="1043585" y="757602"/>
          <a:ext cx="892351" cy="799453"/>
        </a:xfrm>
        <a:prstGeom prst="star4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-5400000">
        <a:off x="1419098" y="1078455"/>
        <a:ext cx="141325" cy="157747"/>
      </dsp:txXfrm>
    </dsp:sp>
    <dsp:sp modelId="{777D2347-29B9-4BDB-A0D8-8FFDD32F15D0}">
      <dsp:nvSpPr>
        <dsp:cNvPr id="0" name=""/>
        <dsp:cNvSpPr/>
      </dsp:nvSpPr>
      <dsp:spPr>
        <a:xfrm rot="5400000">
          <a:off x="1409850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RedHat Linux</a:t>
          </a:r>
        </a:p>
      </dsp:txBody>
      <dsp:txXfrm rot="-5400000">
        <a:off x="1678908" y="1815778"/>
        <a:ext cx="803320" cy="923355"/>
      </dsp:txXfrm>
    </dsp:sp>
    <dsp:sp modelId="{30BCB0C1-D821-4AD7-B33F-CBCB169EA38B}">
      <dsp:nvSpPr>
        <dsp:cNvPr id="0" name=""/>
        <dsp:cNvSpPr/>
      </dsp:nvSpPr>
      <dsp:spPr>
        <a:xfrm>
          <a:off x="0" y="1875024"/>
          <a:ext cx="1448752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Linux CentOS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Linux Fedora</a:t>
          </a:r>
          <a:endParaRPr lang="pt-BR" sz="1400" kern="1200" dirty="0"/>
        </a:p>
      </dsp:txBody>
      <dsp:txXfrm>
        <a:off x="0" y="1875024"/>
        <a:ext cx="1448752" cy="804862"/>
      </dsp:txXfrm>
    </dsp:sp>
    <dsp:sp modelId="{329B2818-D09A-41E9-A323-076609863713}">
      <dsp:nvSpPr>
        <dsp:cNvPr id="0" name=""/>
        <dsp:cNvSpPr/>
      </dsp:nvSpPr>
      <dsp:spPr>
        <a:xfrm rot="5400000">
          <a:off x="2670265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2939323" y="1815778"/>
        <a:ext cx="803320" cy="923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50038-5598-42DF-BDE1-F34432904A90}">
      <dsp:nvSpPr>
        <dsp:cNvPr id="0" name=""/>
        <dsp:cNvSpPr/>
      </dsp:nvSpPr>
      <dsp:spPr>
        <a:xfrm rot="5400000">
          <a:off x="2042472" y="555318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</a:t>
          </a:r>
        </a:p>
      </dsp:txBody>
      <dsp:txXfrm rot="-5400000">
        <a:off x="2311530" y="677166"/>
        <a:ext cx="803320" cy="923355"/>
      </dsp:txXfrm>
    </dsp:sp>
    <dsp:sp modelId="{4FDAA8C3-4E33-418E-851F-7B9C82545C62}">
      <dsp:nvSpPr>
        <dsp:cNvPr id="0" name=""/>
        <dsp:cNvSpPr/>
      </dsp:nvSpPr>
      <dsp:spPr>
        <a:xfrm>
          <a:off x="3332130" y="736412"/>
          <a:ext cx="1497044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Servers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7</a:t>
          </a:r>
        </a:p>
      </dsp:txBody>
      <dsp:txXfrm>
        <a:off x="3332130" y="736412"/>
        <a:ext cx="1497044" cy="804862"/>
      </dsp:txXfrm>
    </dsp:sp>
    <dsp:sp modelId="{8CE5BFFF-056B-418F-BAE2-95B84D0C939E}">
      <dsp:nvSpPr>
        <dsp:cNvPr id="0" name=""/>
        <dsp:cNvSpPr/>
      </dsp:nvSpPr>
      <dsp:spPr>
        <a:xfrm>
          <a:off x="1043585" y="757602"/>
          <a:ext cx="892351" cy="799453"/>
        </a:xfrm>
        <a:prstGeom prst="star4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-5400000">
        <a:off x="1419098" y="1078455"/>
        <a:ext cx="141325" cy="157747"/>
      </dsp:txXfrm>
    </dsp:sp>
    <dsp:sp modelId="{777D2347-29B9-4BDB-A0D8-8FFDD32F15D0}">
      <dsp:nvSpPr>
        <dsp:cNvPr id="0" name=""/>
        <dsp:cNvSpPr/>
      </dsp:nvSpPr>
      <dsp:spPr>
        <a:xfrm rot="5400000">
          <a:off x="1409850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 10</a:t>
          </a:r>
        </a:p>
      </dsp:txBody>
      <dsp:txXfrm rot="-5400000">
        <a:off x="1678908" y="1815778"/>
        <a:ext cx="803320" cy="923355"/>
      </dsp:txXfrm>
    </dsp:sp>
    <dsp:sp modelId="{30BCB0C1-D821-4AD7-B33F-CBCB169EA38B}">
      <dsp:nvSpPr>
        <dsp:cNvPr id="0" name=""/>
        <dsp:cNvSpPr/>
      </dsp:nvSpPr>
      <dsp:spPr>
        <a:xfrm>
          <a:off x="0" y="1875024"/>
          <a:ext cx="1448752" cy="80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0" y="1875024"/>
        <a:ext cx="1448752" cy="804862"/>
      </dsp:txXfrm>
    </dsp:sp>
    <dsp:sp modelId="{329B2818-D09A-41E9-A323-076609863713}">
      <dsp:nvSpPr>
        <dsp:cNvPr id="0" name=""/>
        <dsp:cNvSpPr/>
      </dsp:nvSpPr>
      <dsp:spPr>
        <a:xfrm rot="5400000">
          <a:off x="2670265" y="1693930"/>
          <a:ext cx="1341437" cy="116705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 rot="-5400000">
        <a:off x="2939323" y="1815778"/>
        <a:ext cx="803320" cy="92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8CD2E-CE49-497B-BF5C-8EE3BB2AFF70}">
      <dsp:nvSpPr>
        <dsp:cNvPr id="0" name=""/>
        <dsp:cNvSpPr/>
      </dsp:nvSpPr>
      <dsp:spPr>
        <a:xfrm>
          <a:off x="0" y="3050251"/>
          <a:ext cx="9359900" cy="4284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BF1CD3-B68B-47F1-815C-612964515BC3}">
      <dsp:nvSpPr>
        <dsp:cNvPr id="0" name=""/>
        <dsp:cNvSpPr/>
      </dsp:nvSpPr>
      <dsp:spPr>
        <a:xfrm>
          <a:off x="445143" y="20212"/>
          <a:ext cx="8911589" cy="32607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47" tIns="0" rIns="24764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cat</a:t>
          </a:r>
          <a:r>
            <a:rPr lang="pt-BR" sz="1600" kern="1200" dirty="0"/>
            <a:t>, </a:t>
          </a:r>
          <a:r>
            <a:rPr lang="pt-BR" sz="1600" kern="1200" dirty="0" err="1"/>
            <a:t>sed</a:t>
          </a:r>
          <a:r>
            <a:rPr lang="pt-BR" sz="1600" kern="1200" dirty="0"/>
            <a:t>, vi, vim, </a:t>
          </a:r>
          <a:r>
            <a:rPr lang="pt-BR" sz="1600" kern="1200" dirty="0" err="1"/>
            <a:t>tail</a:t>
          </a:r>
          <a:r>
            <a:rPr lang="pt-BR" sz="1600" kern="1200" dirty="0"/>
            <a:t>, </a:t>
          </a:r>
          <a:r>
            <a:rPr lang="pt-BR" sz="1600" kern="1200" dirty="0" err="1"/>
            <a:t>ps</a:t>
          </a:r>
          <a:r>
            <a:rPr lang="pt-BR" sz="1600" kern="1200" dirty="0"/>
            <a:t>, apache, </a:t>
          </a:r>
          <a:r>
            <a:rPr lang="pt-BR" sz="1600" kern="1200" dirty="0" err="1"/>
            <a:t>tomcat</a:t>
          </a:r>
          <a:r>
            <a:rPr lang="pt-BR" sz="1600" kern="1200" dirty="0"/>
            <a:t>, </a:t>
          </a:r>
          <a:r>
            <a:rPr lang="pt-BR" sz="1600" kern="1200" dirty="0" err="1"/>
            <a:t>lighthttpd</a:t>
          </a:r>
          <a:r>
            <a:rPr lang="pt-BR" sz="1600" kern="1200" dirty="0"/>
            <a:t>, </a:t>
          </a:r>
          <a:r>
            <a:rPr lang="pt-BR" sz="1600" kern="1200" dirty="0" err="1"/>
            <a:t>sendmail</a:t>
          </a:r>
          <a:r>
            <a:rPr lang="pt-BR" sz="1600" kern="1200" dirty="0"/>
            <a:t>, </a:t>
          </a:r>
          <a:r>
            <a:rPr lang="pt-BR" sz="1600" kern="1200" dirty="0" err="1"/>
            <a:t>postfix</a:t>
          </a:r>
          <a:r>
            <a:rPr lang="pt-BR" sz="1600" kern="1200" dirty="0"/>
            <a:t>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qmail</a:t>
          </a:r>
          <a:r>
            <a:rPr lang="pt-BR" sz="1600" kern="1200" dirty="0"/>
            <a:t>, </a:t>
          </a:r>
          <a:r>
            <a:rPr lang="pt-BR" sz="1600" kern="1200" dirty="0" err="1"/>
            <a:t>nginx</a:t>
          </a:r>
          <a:r>
            <a:rPr lang="pt-BR" sz="1600" kern="1200" dirty="0"/>
            <a:t>, asterisk, </a:t>
          </a:r>
          <a:r>
            <a:rPr lang="pt-BR" sz="1600" kern="1200" dirty="0" err="1"/>
            <a:t>gcc</a:t>
          </a:r>
          <a:r>
            <a:rPr lang="pt-BR" sz="1600" kern="1200" dirty="0"/>
            <a:t>, </a:t>
          </a:r>
          <a:r>
            <a:rPr lang="pt-BR" sz="1600" kern="1200" dirty="0" err="1"/>
            <a:t>make</a:t>
          </a:r>
          <a:r>
            <a:rPr lang="pt-BR" sz="1600" kern="1200" dirty="0"/>
            <a:t>, </a:t>
          </a:r>
          <a:r>
            <a:rPr lang="pt-BR" sz="1600" kern="1200" dirty="0" err="1"/>
            <a:t>df</a:t>
          </a:r>
          <a:r>
            <a:rPr lang="pt-BR" sz="1600" kern="1200" dirty="0"/>
            <a:t>, </a:t>
          </a:r>
          <a:r>
            <a:rPr lang="pt-BR" sz="1600" kern="1200" dirty="0" err="1"/>
            <a:t>du</a:t>
          </a:r>
          <a:r>
            <a:rPr lang="pt-BR" sz="1600" kern="1200" dirty="0"/>
            <a:t>, </a:t>
          </a:r>
          <a:r>
            <a:rPr lang="pt-BR" sz="1600" kern="1200" dirty="0" err="1"/>
            <a:t>Dstat</a:t>
          </a:r>
          <a:r>
            <a:rPr lang="pt-BR" sz="1600" kern="1200" dirty="0"/>
            <a:t>, docker, </a:t>
          </a:r>
          <a:r>
            <a:rPr lang="pt-BR" sz="1600" kern="1200" dirty="0" err="1"/>
            <a:t>vmstat</a:t>
          </a:r>
          <a:r>
            <a:rPr lang="pt-BR" sz="1600" kern="1200" dirty="0"/>
            <a:t>, os, </a:t>
          </a:r>
          <a:r>
            <a:rPr lang="pt-BR" sz="1600" kern="1200" dirty="0" err="1"/>
            <a:t>iostat</a:t>
          </a:r>
          <a:r>
            <a:rPr lang="pt-BR" sz="1600" kern="1200" dirty="0"/>
            <a:t>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rpm, top, </a:t>
          </a:r>
          <a:r>
            <a:rPr lang="pt-BR" sz="1600" kern="1200" dirty="0" err="1"/>
            <a:t>apt</a:t>
          </a:r>
          <a:r>
            <a:rPr lang="pt-BR" sz="1600" kern="1200" dirty="0"/>
            <a:t>, </a:t>
          </a:r>
          <a:r>
            <a:rPr lang="pt-BR" sz="1600" kern="1200" dirty="0" err="1"/>
            <a:t>yum</a:t>
          </a:r>
          <a:r>
            <a:rPr lang="pt-BR" sz="1600" kern="1200" dirty="0"/>
            <a:t>, </a:t>
          </a:r>
          <a:r>
            <a:rPr lang="pt-BR" sz="1600" kern="1200" dirty="0" err="1"/>
            <a:t>nmap</a:t>
          </a:r>
          <a:r>
            <a:rPr lang="pt-BR" sz="1600" kern="1200" dirty="0"/>
            <a:t>, </a:t>
          </a:r>
          <a:r>
            <a:rPr lang="pt-BR" sz="1600" kern="1200" dirty="0" err="1"/>
            <a:t>tcpdump</a:t>
          </a:r>
          <a:r>
            <a:rPr lang="pt-BR" sz="1600" kern="1200" dirty="0"/>
            <a:t>, </a:t>
          </a:r>
          <a:r>
            <a:rPr lang="pt-BR" sz="1600" kern="1200" dirty="0" err="1"/>
            <a:t>free</a:t>
          </a:r>
          <a:r>
            <a:rPr lang="pt-BR" sz="1600" kern="1200" dirty="0"/>
            <a:t>, </a:t>
          </a:r>
          <a:r>
            <a:rPr lang="pt-BR" sz="1600" kern="1200" dirty="0" err="1"/>
            <a:t>Netstat</a:t>
          </a:r>
          <a:r>
            <a:rPr lang="pt-BR" sz="1600" kern="1200" dirty="0"/>
            <a:t>, </a:t>
          </a:r>
          <a:r>
            <a:rPr lang="pt-BR" sz="1600" kern="1200" dirty="0" err="1"/>
            <a:t>iotop</a:t>
          </a:r>
          <a:r>
            <a:rPr lang="pt-BR" sz="1600" kern="1200" dirty="0"/>
            <a:t>,  </a:t>
          </a:r>
          <a:r>
            <a:rPr lang="pt-BR" sz="1600" kern="1200" dirty="0" err="1"/>
            <a:t>ethtool</a:t>
          </a:r>
          <a:r>
            <a:rPr lang="pt-BR" sz="1600" kern="1200" dirty="0"/>
            <a:t>, </a:t>
          </a:r>
          <a:r>
            <a:rPr lang="pt-BR" sz="1600" kern="1200" dirty="0" err="1"/>
            <a:t>wireshark</a:t>
          </a:r>
          <a:r>
            <a:rPr lang="pt-BR" sz="1600" kern="1200" dirty="0"/>
            <a:t>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mvn</a:t>
          </a:r>
          <a:r>
            <a:rPr lang="pt-BR" sz="1600" kern="1200" dirty="0"/>
            <a:t>, </a:t>
          </a:r>
          <a:r>
            <a:rPr lang="pt-BR" sz="1600" kern="1200" dirty="0" err="1"/>
            <a:t>iptraf</a:t>
          </a:r>
          <a:r>
            <a:rPr lang="pt-BR" sz="1600" kern="1200" dirty="0"/>
            <a:t>, </a:t>
          </a:r>
          <a:r>
            <a:rPr lang="pt-BR" sz="1600" kern="1200" dirty="0" err="1"/>
            <a:t>grep</a:t>
          </a:r>
          <a:r>
            <a:rPr lang="pt-BR" sz="1600" kern="1200" dirty="0"/>
            <a:t>, </a:t>
          </a:r>
          <a:r>
            <a:rPr lang="pt-BR" sz="1600" kern="1200" dirty="0" err="1"/>
            <a:t>traceroute</a:t>
          </a:r>
          <a:r>
            <a:rPr lang="pt-BR" sz="1600" kern="1200" dirty="0"/>
            <a:t>, </a:t>
          </a:r>
          <a:r>
            <a:rPr lang="pt-BR" sz="1600" kern="1200" dirty="0" err="1"/>
            <a:t>ifconfig</a:t>
          </a:r>
          <a:r>
            <a:rPr lang="pt-BR" sz="1600" kern="1200" dirty="0"/>
            <a:t>, </a:t>
          </a:r>
          <a:r>
            <a:rPr lang="pt-BR" sz="1600" kern="1200" dirty="0" err="1"/>
            <a:t>ip</a:t>
          </a:r>
          <a:r>
            <a:rPr lang="pt-BR" sz="1600" kern="1200" dirty="0"/>
            <a:t> </a:t>
          </a:r>
          <a:r>
            <a:rPr lang="pt-BR" sz="1600" kern="1200" dirty="0" err="1"/>
            <a:t>route</a:t>
          </a:r>
          <a:r>
            <a:rPr lang="pt-BR" sz="1600" kern="1200" dirty="0"/>
            <a:t>, </a:t>
          </a:r>
          <a:r>
            <a:rPr lang="pt-BR" sz="1600" kern="1200" dirty="0" err="1"/>
            <a:t>nmon</a:t>
          </a:r>
          <a:r>
            <a:rPr lang="pt-BR" sz="1600" kern="1200" dirty="0"/>
            <a:t>, </a:t>
          </a:r>
          <a:r>
            <a:rPr lang="pt-BR" sz="1600" kern="1200" dirty="0" err="1"/>
            <a:t>info</a:t>
          </a:r>
          <a:r>
            <a:rPr lang="pt-BR" sz="1600" kern="1200" dirty="0"/>
            <a:t>, </a:t>
          </a:r>
          <a:r>
            <a:rPr lang="pt-BR" sz="1600" kern="1200" dirty="0" err="1"/>
            <a:t>man</a:t>
          </a:r>
          <a:r>
            <a:rPr lang="pt-BR" sz="1600" kern="1200" dirty="0"/>
            <a:t> e muitas outras como </a:t>
          </a:r>
          <a:r>
            <a:rPr lang="pt-BR" sz="1600" kern="1200" dirty="0" err="1"/>
            <a:t>asteriskpbx</a:t>
          </a:r>
          <a:r>
            <a:rPr lang="pt-BR" sz="1600" kern="1200" dirty="0"/>
            <a:t>, apache, </a:t>
          </a:r>
          <a:r>
            <a:rPr lang="pt-BR" sz="1600" kern="1200" dirty="0" err="1"/>
            <a:t>TinyhtHTTP</a:t>
          </a:r>
          <a:r>
            <a:rPr lang="pt-BR" sz="1600" kern="1200" dirty="0"/>
            <a:t>, </a:t>
          </a:r>
          <a:r>
            <a:rPr lang="pt-BR" sz="1600" kern="1200" dirty="0" err="1"/>
            <a:t>glassfish</a:t>
          </a:r>
          <a:r>
            <a:rPr lang="pt-BR" sz="1600" kern="1200" dirty="0"/>
            <a:t>, eclipse, </a:t>
          </a:r>
          <a:r>
            <a:rPr lang="pt-BR" sz="1600" kern="1200" dirty="0" err="1"/>
            <a:t>netbeans</a:t>
          </a:r>
          <a:r>
            <a:rPr lang="pt-BR" sz="1600" kern="1200" dirty="0"/>
            <a:t>. </a:t>
          </a:r>
        </a:p>
      </dsp:txBody>
      <dsp:txXfrm>
        <a:off x="604319" y="179388"/>
        <a:ext cx="8593237" cy="2942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A871-E520-43DE-AF44-59E6F2CB708C}">
      <dsp:nvSpPr>
        <dsp:cNvPr id="0" name=""/>
        <dsp:cNvSpPr/>
      </dsp:nvSpPr>
      <dsp:spPr>
        <a:xfrm>
          <a:off x="508737" y="1869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HTML5</a:t>
          </a:r>
        </a:p>
      </dsp:txBody>
      <dsp:txXfrm>
        <a:off x="508737" y="1869"/>
        <a:ext cx="1483275" cy="889965"/>
      </dsp:txXfrm>
    </dsp:sp>
    <dsp:sp modelId="{82B5FE7F-585A-40CC-BEC1-08A805EDB8CB}">
      <dsp:nvSpPr>
        <dsp:cNvPr id="0" name=""/>
        <dsp:cNvSpPr/>
      </dsp:nvSpPr>
      <dsp:spPr>
        <a:xfrm>
          <a:off x="2140340" y="1869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CSS</a:t>
          </a:r>
        </a:p>
      </dsp:txBody>
      <dsp:txXfrm>
        <a:off x="2140340" y="1869"/>
        <a:ext cx="1483275" cy="889965"/>
      </dsp:txXfrm>
    </dsp:sp>
    <dsp:sp modelId="{F98DF669-8767-43F9-8EE8-263887E1366B}">
      <dsp:nvSpPr>
        <dsp:cNvPr id="0" name=""/>
        <dsp:cNvSpPr/>
      </dsp:nvSpPr>
      <dsp:spPr>
        <a:xfrm>
          <a:off x="3771942" y="1869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JavaScript</a:t>
          </a:r>
          <a:endParaRPr lang="pt-BR" sz="1800" kern="1200" dirty="0"/>
        </a:p>
      </dsp:txBody>
      <dsp:txXfrm>
        <a:off x="3771942" y="1869"/>
        <a:ext cx="1483275" cy="889965"/>
      </dsp:txXfrm>
    </dsp:sp>
    <dsp:sp modelId="{11338EA9-52D5-431A-B43C-A7D189741D11}">
      <dsp:nvSpPr>
        <dsp:cNvPr id="0" name=""/>
        <dsp:cNvSpPr/>
      </dsp:nvSpPr>
      <dsp:spPr>
        <a:xfrm>
          <a:off x="5403545" y="1869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Python</a:t>
          </a:r>
        </a:p>
      </dsp:txBody>
      <dsp:txXfrm>
        <a:off x="5403545" y="1869"/>
        <a:ext cx="1483275" cy="889965"/>
      </dsp:txXfrm>
    </dsp:sp>
    <dsp:sp modelId="{D0EBB25F-421C-4D7B-B156-E2A039280A82}">
      <dsp:nvSpPr>
        <dsp:cNvPr id="0" name=""/>
        <dsp:cNvSpPr/>
      </dsp:nvSpPr>
      <dsp:spPr>
        <a:xfrm>
          <a:off x="7035148" y="1869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Django</a:t>
          </a:r>
          <a:endParaRPr lang="pt-BR" sz="1800" kern="1200" dirty="0"/>
        </a:p>
      </dsp:txBody>
      <dsp:txXfrm>
        <a:off x="7035148" y="1869"/>
        <a:ext cx="1483275" cy="889965"/>
      </dsp:txXfrm>
    </dsp:sp>
    <dsp:sp modelId="{356CD563-0C67-4FBC-A4AE-BEC072FF548E}">
      <dsp:nvSpPr>
        <dsp:cNvPr id="0" name=""/>
        <dsp:cNvSpPr/>
      </dsp:nvSpPr>
      <dsp:spPr>
        <a:xfrm>
          <a:off x="8666751" y="1869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WordPress</a:t>
          </a:r>
        </a:p>
      </dsp:txBody>
      <dsp:txXfrm>
        <a:off x="8666751" y="1869"/>
        <a:ext cx="1483275" cy="889965"/>
      </dsp:txXfrm>
    </dsp:sp>
    <dsp:sp modelId="{68CD4545-E9C9-47B9-A80D-71066C80733E}">
      <dsp:nvSpPr>
        <dsp:cNvPr id="0" name=""/>
        <dsp:cNvSpPr/>
      </dsp:nvSpPr>
      <dsp:spPr>
        <a:xfrm>
          <a:off x="508737" y="1040162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PHP</a:t>
          </a:r>
        </a:p>
      </dsp:txBody>
      <dsp:txXfrm>
        <a:off x="508737" y="1040162"/>
        <a:ext cx="1483275" cy="889965"/>
      </dsp:txXfrm>
    </dsp:sp>
    <dsp:sp modelId="{C7483680-0D3C-4893-9816-705B288135A9}">
      <dsp:nvSpPr>
        <dsp:cNvPr id="0" name=""/>
        <dsp:cNvSpPr/>
      </dsp:nvSpPr>
      <dsp:spPr>
        <a:xfrm>
          <a:off x="2140340" y="1040162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Magento</a:t>
          </a:r>
          <a:endParaRPr lang="pt-BR" sz="1800" kern="1200" dirty="0"/>
        </a:p>
      </dsp:txBody>
      <dsp:txXfrm>
        <a:off x="2140340" y="1040162"/>
        <a:ext cx="1483275" cy="889965"/>
      </dsp:txXfrm>
    </dsp:sp>
    <dsp:sp modelId="{EDE233C3-1BF5-4D74-A06C-1C29E83BDEEC}">
      <dsp:nvSpPr>
        <dsp:cNvPr id="0" name=""/>
        <dsp:cNvSpPr/>
      </dsp:nvSpPr>
      <dsp:spPr>
        <a:xfrm>
          <a:off x="3771942" y="1040162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PowerShell</a:t>
          </a:r>
          <a:endParaRPr lang="pt-BR" sz="1800" kern="1200" dirty="0"/>
        </a:p>
      </dsp:txBody>
      <dsp:txXfrm>
        <a:off x="3771942" y="1040162"/>
        <a:ext cx="1483275" cy="889965"/>
      </dsp:txXfrm>
    </dsp:sp>
    <dsp:sp modelId="{1D0A03D4-20B5-4D99-8054-6951CA01080C}">
      <dsp:nvSpPr>
        <dsp:cNvPr id="0" name=""/>
        <dsp:cNvSpPr/>
      </dsp:nvSpPr>
      <dsp:spPr>
        <a:xfrm>
          <a:off x="5403545" y="1040162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JQL</a:t>
          </a:r>
        </a:p>
      </dsp:txBody>
      <dsp:txXfrm>
        <a:off x="5403545" y="1040162"/>
        <a:ext cx="1483275" cy="889965"/>
      </dsp:txXfrm>
    </dsp:sp>
    <dsp:sp modelId="{D7644E9F-85B0-413A-880A-FDB7AB15B78A}">
      <dsp:nvSpPr>
        <dsp:cNvPr id="0" name=""/>
        <dsp:cNvSpPr/>
      </dsp:nvSpPr>
      <dsp:spPr>
        <a:xfrm>
          <a:off x="7035148" y="1040162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JSON</a:t>
          </a:r>
        </a:p>
      </dsp:txBody>
      <dsp:txXfrm>
        <a:off x="7035148" y="1040162"/>
        <a:ext cx="1483275" cy="889965"/>
      </dsp:txXfrm>
    </dsp:sp>
    <dsp:sp modelId="{0E102F81-914D-477B-8E57-A1DBE28AEADC}">
      <dsp:nvSpPr>
        <dsp:cNvPr id="0" name=""/>
        <dsp:cNvSpPr/>
      </dsp:nvSpPr>
      <dsp:spPr>
        <a:xfrm>
          <a:off x="8666751" y="1040162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Jquery</a:t>
          </a:r>
        </a:p>
      </dsp:txBody>
      <dsp:txXfrm>
        <a:off x="8666751" y="1040162"/>
        <a:ext cx="1483275" cy="889965"/>
      </dsp:txXfrm>
    </dsp:sp>
    <dsp:sp modelId="{F028BA00-339D-4725-98D3-1710CEB45001}">
      <dsp:nvSpPr>
        <dsp:cNvPr id="0" name=""/>
        <dsp:cNvSpPr/>
      </dsp:nvSpPr>
      <dsp:spPr>
        <a:xfrm>
          <a:off x="508737" y="2078454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BootStrap</a:t>
          </a:r>
          <a:endParaRPr lang="pt-BR" sz="1800" kern="1200" dirty="0"/>
        </a:p>
      </dsp:txBody>
      <dsp:txXfrm>
        <a:off x="508737" y="2078454"/>
        <a:ext cx="1483275" cy="889965"/>
      </dsp:txXfrm>
    </dsp:sp>
    <dsp:sp modelId="{1BCCB29C-DA31-47AF-BF89-1140199D80A9}">
      <dsp:nvSpPr>
        <dsp:cNvPr id="0" name=""/>
        <dsp:cNvSpPr/>
      </dsp:nvSpPr>
      <dsp:spPr>
        <a:xfrm>
          <a:off x="2140340" y="2078454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Flask</a:t>
          </a:r>
          <a:r>
            <a:rPr lang="pt-BR" sz="1800" kern="1200" dirty="0"/>
            <a:t> API</a:t>
          </a:r>
        </a:p>
      </dsp:txBody>
      <dsp:txXfrm>
        <a:off x="2140340" y="2078454"/>
        <a:ext cx="1483275" cy="889965"/>
      </dsp:txXfrm>
    </dsp:sp>
    <dsp:sp modelId="{3878D90F-F7BF-4ADB-987A-E9EF9E0C570B}">
      <dsp:nvSpPr>
        <dsp:cNvPr id="0" name=""/>
        <dsp:cNvSpPr/>
      </dsp:nvSpPr>
      <dsp:spPr>
        <a:xfrm>
          <a:off x="3771942" y="2078454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XML</a:t>
          </a:r>
        </a:p>
      </dsp:txBody>
      <dsp:txXfrm>
        <a:off x="3771942" y="2078454"/>
        <a:ext cx="1483275" cy="889965"/>
      </dsp:txXfrm>
    </dsp:sp>
    <dsp:sp modelId="{D954B45A-6B22-4D50-9171-06CFFCEF7B03}">
      <dsp:nvSpPr>
        <dsp:cNvPr id="0" name=""/>
        <dsp:cNvSpPr/>
      </dsp:nvSpPr>
      <dsp:spPr>
        <a:xfrm>
          <a:off x="5403545" y="2078454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YML</a:t>
          </a:r>
        </a:p>
      </dsp:txBody>
      <dsp:txXfrm>
        <a:off x="5403545" y="2078454"/>
        <a:ext cx="1483275" cy="889965"/>
      </dsp:txXfrm>
    </dsp:sp>
    <dsp:sp modelId="{5DE74D95-FE6C-43FF-B203-BCC38F4CF07C}">
      <dsp:nvSpPr>
        <dsp:cNvPr id="0" name=""/>
        <dsp:cNvSpPr/>
      </dsp:nvSpPr>
      <dsp:spPr>
        <a:xfrm>
          <a:off x="7035148" y="2078454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REST API</a:t>
          </a:r>
        </a:p>
      </dsp:txBody>
      <dsp:txXfrm>
        <a:off x="7035148" y="2078454"/>
        <a:ext cx="1483275" cy="889965"/>
      </dsp:txXfrm>
    </dsp:sp>
    <dsp:sp modelId="{39144E7B-BBEA-4C2D-BDEA-A66438B0935D}">
      <dsp:nvSpPr>
        <dsp:cNvPr id="0" name=""/>
        <dsp:cNvSpPr/>
      </dsp:nvSpPr>
      <dsp:spPr>
        <a:xfrm>
          <a:off x="8666751" y="2078454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Java</a:t>
          </a:r>
        </a:p>
      </dsp:txBody>
      <dsp:txXfrm>
        <a:off x="8666751" y="2078454"/>
        <a:ext cx="1483275" cy="889965"/>
      </dsp:txXfrm>
    </dsp:sp>
    <dsp:sp modelId="{F365594C-6C8D-4E2E-98D6-629ACC3FEF12}">
      <dsp:nvSpPr>
        <dsp:cNvPr id="0" name=""/>
        <dsp:cNvSpPr/>
      </dsp:nvSpPr>
      <dsp:spPr>
        <a:xfrm>
          <a:off x="515560" y="3118616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ShellScript</a:t>
          </a:r>
          <a:endParaRPr lang="pt-BR" sz="1800" kern="1200" dirty="0"/>
        </a:p>
      </dsp:txBody>
      <dsp:txXfrm>
        <a:off x="515560" y="3118616"/>
        <a:ext cx="1483275" cy="889965"/>
      </dsp:txXfrm>
    </dsp:sp>
    <dsp:sp modelId="{E0FC002F-F227-4464-9522-3ECF5F50F269}">
      <dsp:nvSpPr>
        <dsp:cNvPr id="0" name=""/>
        <dsp:cNvSpPr/>
      </dsp:nvSpPr>
      <dsp:spPr>
        <a:xfrm>
          <a:off x="2131677" y="3118616"/>
          <a:ext cx="1483275" cy="88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Eclipse</a:t>
          </a:r>
        </a:p>
      </dsp:txBody>
      <dsp:txXfrm>
        <a:off x="2131677" y="3118616"/>
        <a:ext cx="1483275" cy="889965"/>
      </dsp:txXfrm>
    </dsp:sp>
    <dsp:sp modelId="{8EF3DC29-1704-4DB1-AC9B-C45146A87CFF}">
      <dsp:nvSpPr>
        <dsp:cNvPr id="0" name=""/>
        <dsp:cNvSpPr/>
      </dsp:nvSpPr>
      <dsp:spPr>
        <a:xfrm>
          <a:off x="3742766" y="3118616"/>
          <a:ext cx="1483275" cy="88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Visual Studio </a:t>
          </a:r>
          <a:r>
            <a:rPr lang="pt-BR" sz="1800" kern="1200" dirty="0" err="1"/>
            <a:t>Code</a:t>
          </a:r>
          <a:endParaRPr lang="pt-BR" sz="1800" kern="1200" dirty="0"/>
        </a:p>
      </dsp:txBody>
      <dsp:txXfrm>
        <a:off x="3742766" y="3118616"/>
        <a:ext cx="1483275" cy="889965"/>
      </dsp:txXfrm>
    </dsp:sp>
    <dsp:sp modelId="{AA0F3654-9CCE-4437-823A-8431B664FEC5}">
      <dsp:nvSpPr>
        <dsp:cNvPr id="0" name=""/>
        <dsp:cNvSpPr/>
      </dsp:nvSpPr>
      <dsp:spPr>
        <a:xfrm>
          <a:off x="5403545" y="3116747"/>
          <a:ext cx="1483275" cy="88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Jira</a:t>
          </a:r>
          <a:endParaRPr lang="pt-BR" sz="1800" kern="1200" dirty="0"/>
        </a:p>
      </dsp:txBody>
      <dsp:txXfrm>
        <a:off x="5403545" y="3116747"/>
        <a:ext cx="1483275" cy="889965"/>
      </dsp:txXfrm>
    </dsp:sp>
    <dsp:sp modelId="{481E6DA4-A436-4ECF-8A38-FA0C401BBB8D}">
      <dsp:nvSpPr>
        <dsp:cNvPr id="0" name=""/>
        <dsp:cNvSpPr/>
      </dsp:nvSpPr>
      <dsp:spPr>
        <a:xfrm>
          <a:off x="7035148" y="3116747"/>
          <a:ext cx="1483275" cy="88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Java</a:t>
          </a:r>
        </a:p>
      </dsp:txBody>
      <dsp:txXfrm>
        <a:off x="7035148" y="3116747"/>
        <a:ext cx="1483275" cy="889965"/>
      </dsp:txXfrm>
    </dsp:sp>
    <dsp:sp modelId="{5D576C5A-1668-4078-8590-82BCA7D85244}">
      <dsp:nvSpPr>
        <dsp:cNvPr id="0" name=""/>
        <dsp:cNvSpPr/>
      </dsp:nvSpPr>
      <dsp:spPr>
        <a:xfrm>
          <a:off x="8666751" y="3116747"/>
          <a:ext cx="1483275" cy="88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Tensorflow</a:t>
          </a:r>
          <a:endParaRPr lang="pt-BR" sz="1800" kern="1200" dirty="0"/>
        </a:p>
      </dsp:txBody>
      <dsp:txXfrm>
        <a:off x="8666751" y="3116747"/>
        <a:ext cx="1483275" cy="889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E46AA-445F-498C-9324-08A5AFA124E7}">
      <dsp:nvSpPr>
        <dsp:cNvPr id="0" name=""/>
        <dsp:cNvSpPr/>
      </dsp:nvSpPr>
      <dsp:spPr>
        <a:xfrm>
          <a:off x="6996484" y="2970"/>
          <a:ext cx="1605913" cy="726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Azure</a:t>
          </a:r>
        </a:p>
      </dsp:txBody>
      <dsp:txXfrm>
        <a:off x="6996484" y="2970"/>
        <a:ext cx="1605913" cy="726329"/>
      </dsp:txXfrm>
    </dsp:sp>
    <dsp:sp modelId="{DB2DEE15-14A6-4337-9826-FFF29B52EB3D}">
      <dsp:nvSpPr>
        <dsp:cNvPr id="0" name=""/>
        <dsp:cNvSpPr/>
      </dsp:nvSpPr>
      <dsp:spPr>
        <a:xfrm>
          <a:off x="6205512" y="2970"/>
          <a:ext cx="719065" cy="726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4221E-61A9-46FC-A85D-C8B76E575F62}">
      <dsp:nvSpPr>
        <dsp:cNvPr id="0" name=""/>
        <dsp:cNvSpPr/>
      </dsp:nvSpPr>
      <dsp:spPr>
        <a:xfrm>
          <a:off x="6205512" y="849144"/>
          <a:ext cx="1605913" cy="726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AWS</a:t>
          </a:r>
        </a:p>
      </dsp:txBody>
      <dsp:txXfrm>
        <a:off x="6205512" y="849144"/>
        <a:ext cx="1605913" cy="726329"/>
      </dsp:txXfrm>
    </dsp:sp>
    <dsp:sp modelId="{1B6F8B3A-CEFF-4061-93B6-9765F22E6303}">
      <dsp:nvSpPr>
        <dsp:cNvPr id="0" name=""/>
        <dsp:cNvSpPr/>
      </dsp:nvSpPr>
      <dsp:spPr>
        <a:xfrm>
          <a:off x="7883332" y="849144"/>
          <a:ext cx="719065" cy="726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F408B-CFFA-43D6-9993-CD27DAF82692}">
      <dsp:nvSpPr>
        <dsp:cNvPr id="0" name=""/>
        <dsp:cNvSpPr/>
      </dsp:nvSpPr>
      <dsp:spPr>
        <a:xfrm>
          <a:off x="6996484" y="1695317"/>
          <a:ext cx="1605913" cy="7263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OpenSHIFT</a:t>
          </a:r>
          <a:endParaRPr lang="pt-BR" sz="2000" kern="1200" dirty="0"/>
        </a:p>
      </dsp:txBody>
      <dsp:txXfrm>
        <a:off x="6996484" y="1695317"/>
        <a:ext cx="1605913" cy="726329"/>
      </dsp:txXfrm>
    </dsp:sp>
    <dsp:sp modelId="{5CF8C404-C2BC-4C4C-A2A2-F3E5BDF74599}">
      <dsp:nvSpPr>
        <dsp:cNvPr id="0" name=""/>
        <dsp:cNvSpPr/>
      </dsp:nvSpPr>
      <dsp:spPr>
        <a:xfrm>
          <a:off x="6205512" y="1695317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E669-7B1D-467D-85C4-5906EF98A4E4}">
      <dsp:nvSpPr>
        <dsp:cNvPr id="0" name=""/>
        <dsp:cNvSpPr/>
      </dsp:nvSpPr>
      <dsp:spPr>
        <a:xfrm>
          <a:off x="6205512" y="2541491"/>
          <a:ext cx="1605913" cy="7263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LocaWeb	</a:t>
          </a:r>
        </a:p>
      </dsp:txBody>
      <dsp:txXfrm>
        <a:off x="6205512" y="2541491"/>
        <a:ext cx="1605913" cy="726329"/>
      </dsp:txXfrm>
    </dsp:sp>
    <dsp:sp modelId="{FC59828A-80FF-4862-BCB2-81C2ABFD93F5}">
      <dsp:nvSpPr>
        <dsp:cNvPr id="0" name=""/>
        <dsp:cNvSpPr/>
      </dsp:nvSpPr>
      <dsp:spPr>
        <a:xfrm>
          <a:off x="7883332" y="2541491"/>
          <a:ext cx="719065" cy="726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2EE4-73F8-40B2-A3EB-585E3B6B231D}">
      <dsp:nvSpPr>
        <dsp:cNvPr id="0" name=""/>
        <dsp:cNvSpPr/>
      </dsp:nvSpPr>
      <dsp:spPr>
        <a:xfrm>
          <a:off x="9776337" y="0"/>
          <a:ext cx="1605913" cy="7263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Digital </a:t>
          </a:r>
          <a:r>
            <a:rPr lang="pt-BR" sz="2000" kern="1200" dirty="0" err="1"/>
            <a:t>Ocean</a:t>
          </a:r>
          <a:endParaRPr lang="pt-BR" sz="2000" kern="1200" dirty="0"/>
        </a:p>
      </dsp:txBody>
      <dsp:txXfrm>
        <a:off x="9776337" y="0"/>
        <a:ext cx="1605913" cy="726329"/>
      </dsp:txXfrm>
    </dsp:sp>
    <dsp:sp modelId="{5FE6547A-0DA1-43B6-B82A-A7A303C7E817}">
      <dsp:nvSpPr>
        <dsp:cNvPr id="0" name=""/>
        <dsp:cNvSpPr/>
      </dsp:nvSpPr>
      <dsp:spPr>
        <a:xfrm>
          <a:off x="8985363" y="0"/>
          <a:ext cx="719065" cy="7263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514EB-581C-43C6-AA7E-947C6EEDD8BF}">
      <dsp:nvSpPr>
        <dsp:cNvPr id="0" name=""/>
        <dsp:cNvSpPr/>
      </dsp:nvSpPr>
      <dsp:spPr>
        <a:xfrm>
          <a:off x="8985365" y="825771"/>
          <a:ext cx="1605913" cy="726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Xen</a:t>
          </a:r>
          <a:r>
            <a:rPr lang="pt-BR" sz="2000" kern="1200" dirty="0"/>
            <a:t>/Citrix</a:t>
          </a:r>
        </a:p>
      </dsp:txBody>
      <dsp:txXfrm>
        <a:off x="8985365" y="825771"/>
        <a:ext cx="1605913" cy="726329"/>
      </dsp:txXfrm>
    </dsp:sp>
    <dsp:sp modelId="{5602EE0A-5D71-4955-B1B3-9629DAAF085C}">
      <dsp:nvSpPr>
        <dsp:cNvPr id="0" name=""/>
        <dsp:cNvSpPr/>
      </dsp:nvSpPr>
      <dsp:spPr>
        <a:xfrm>
          <a:off x="10663183" y="825771"/>
          <a:ext cx="719065" cy="7263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4BD79-CE06-4460-8961-75E522FD9684}">
      <dsp:nvSpPr>
        <dsp:cNvPr id="0" name=""/>
        <dsp:cNvSpPr/>
      </dsp:nvSpPr>
      <dsp:spPr>
        <a:xfrm>
          <a:off x="9776337" y="1671944"/>
          <a:ext cx="1605913" cy="726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Google APP Engine</a:t>
          </a:r>
        </a:p>
      </dsp:txBody>
      <dsp:txXfrm>
        <a:off x="9776337" y="1671944"/>
        <a:ext cx="1605913" cy="726329"/>
      </dsp:txXfrm>
    </dsp:sp>
    <dsp:sp modelId="{C84E3F5C-27D4-4ED3-988C-DD00BA60D1FB}">
      <dsp:nvSpPr>
        <dsp:cNvPr id="0" name=""/>
        <dsp:cNvSpPr/>
      </dsp:nvSpPr>
      <dsp:spPr>
        <a:xfrm>
          <a:off x="8985363" y="1671944"/>
          <a:ext cx="719065" cy="7263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0CD8C-33E9-4AB1-A57F-3AA3CE51FCA1}">
      <dsp:nvSpPr>
        <dsp:cNvPr id="0" name=""/>
        <dsp:cNvSpPr/>
      </dsp:nvSpPr>
      <dsp:spPr>
        <a:xfrm>
          <a:off x="8985589" y="2541745"/>
          <a:ext cx="1605913" cy="7263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VMWare</a:t>
          </a:r>
          <a:endParaRPr lang="pt-BR" sz="2000" kern="1200" dirty="0"/>
        </a:p>
      </dsp:txBody>
      <dsp:txXfrm>
        <a:off x="8985589" y="2541745"/>
        <a:ext cx="1605913" cy="726329"/>
      </dsp:txXfrm>
    </dsp:sp>
    <dsp:sp modelId="{FA12493C-9F35-4D4A-B4A0-0E07A445DD61}">
      <dsp:nvSpPr>
        <dsp:cNvPr id="0" name=""/>
        <dsp:cNvSpPr/>
      </dsp:nvSpPr>
      <dsp:spPr>
        <a:xfrm>
          <a:off x="10784288" y="2559010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AA8C-E531-4135-BB21-EFF921BE9D69}">
      <dsp:nvSpPr>
        <dsp:cNvPr id="0" name=""/>
        <dsp:cNvSpPr/>
      </dsp:nvSpPr>
      <dsp:spPr>
        <a:xfrm>
          <a:off x="8185182" y="3471678"/>
          <a:ext cx="1605913" cy="7263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VirtualBox</a:t>
          </a:r>
          <a:endParaRPr lang="pt-BR" sz="2000" kern="1200" dirty="0"/>
        </a:p>
      </dsp:txBody>
      <dsp:txXfrm>
        <a:off x="8185182" y="3471678"/>
        <a:ext cx="1605913" cy="726329"/>
      </dsp:txXfrm>
    </dsp:sp>
    <dsp:sp modelId="{45DAD4A1-2DD4-4114-9B03-F9E22B07A3D8}">
      <dsp:nvSpPr>
        <dsp:cNvPr id="0" name=""/>
        <dsp:cNvSpPr/>
      </dsp:nvSpPr>
      <dsp:spPr>
        <a:xfrm>
          <a:off x="7256096" y="3471678"/>
          <a:ext cx="719065" cy="72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1A4F-E125-4D3D-84E0-1E8CEA682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Conhecimentos e Habilidades</a:t>
            </a:r>
            <a:endParaRPr lang="pt-BR" sz="24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D487-6503-4DEF-AD17-2FB83713B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Mario Mayerle Filho</a:t>
            </a:r>
          </a:p>
        </p:txBody>
      </p:sp>
    </p:spTree>
    <p:extLst>
      <p:ext uri="{BB962C8B-B14F-4D97-AF65-F5344CB8AC3E}">
        <p14:creationId xmlns:p14="http://schemas.microsoft.com/office/powerpoint/2010/main" val="26102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49C38-07C4-4C0F-9C0D-0BCF1AF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FAC487A-8198-49F0-9888-29EA5A3363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6782983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59C6E79B-528A-46DC-916A-5B72BE721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200415"/>
              </p:ext>
            </p:extLst>
          </p:nvPr>
        </p:nvGraphicFramePr>
        <p:xfrm>
          <a:off x="5980113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94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Linux Shell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E4F3C1D-73D4-4C75-9694-E6EF43B9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61851"/>
              </p:ext>
            </p:extLst>
          </p:nvPr>
        </p:nvGraphicFramePr>
        <p:xfrm>
          <a:off x="1416050" y="2645923"/>
          <a:ext cx="9359900" cy="34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65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7D55-48AA-4088-BB73-395E629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24CFD-8082-4B14-B9B8-093EB523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  <a:p>
            <a:r>
              <a:rPr lang="pt-BR" dirty="0"/>
              <a:t>MariaDB</a:t>
            </a:r>
          </a:p>
          <a:p>
            <a:r>
              <a:rPr lang="pt-BR" dirty="0" err="1"/>
              <a:t>Percona</a:t>
            </a:r>
            <a:endParaRPr lang="pt-BR" dirty="0"/>
          </a:p>
          <a:p>
            <a:r>
              <a:rPr lang="pt-BR" dirty="0"/>
              <a:t>MSSQL</a:t>
            </a:r>
          </a:p>
          <a:p>
            <a:r>
              <a:rPr lang="pt-BR" dirty="0"/>
              <a:t>Oracle</a:t>
            </a:r>
          </a:p>
          <a:p>
            <a:r>
              <a:rPr lang="pt-BR" dirty="0" err="1"/>
              <a:t>ElasticSearch</a:t>
            </a:r>
            <a:r>
              <a:rPr lang="pt-BR" dirty="0"/>
              <a:t> (</a:t>
            </a:r>
            <a:r>
              <a:rPr lang="pt-BR" dirty="0" err="1"/>
              <a:t>NoSQL</a:t>
            </a:r>
            <a:r>
              <a:rPr lang="pt-BR" dirty="0"/>
              <a:t>)</a:t>
            </a:r>
          </a:p>
          <a:p>
            <a:r>
              <a:rPr lang="pt-BR" dirty="0" err="1"/>
              <a:t>MongoDB</a:t>
            </a:r>
            <a:r>
              <a:rPr lang="pt-BR" dirty="0"/>
              <a:t> (</a:t>
            </a:r>
            <a:r>
              <a:rPr lang="pt-BR" dirty="0" err="1"/>
              <a:t>NoSQL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9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70B27-FB7E-4DF1-ACC4-64CCDB3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programação, frameworks, APIs, </a:t>
            </a:r>
            <a:r>
              <a:rPr lang="pt-BR" dirty="0" err="1"/>
              <a:t>IDEs</a:t>
            </a:r>
            <a:r>
              <a:rPr lang="pt-BR" dirty="0"/>
              <a:t>, etc.</a:t>
            </a:r>
            <a:br>
              <a:rPr lang="pt-BR" dirty="0"/>
            </a:br>
            <a:r>
              <a:rPr lang="pt-BR" sz="1600" dirty="0"/>
              <a:t>Conhecimentos e Habilidades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7F56392-BC4B-4D5C-85BF-14275E062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113349"/>
              </p:ext>
            </p:extLst>
          </p:nvPr>
        </p:nvGraphicFramePr>
        <p:xfrm>
          <a:off x="766618" y="2329872"/>
          <a:ext cx="10658764" cy="400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0E27-C482-4BCB-8C34-0AE16BE7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Cloud e Virtualização</a:t>
            </a:r>
            <a:br>
              <a:rPr lang="pt-BR" dirty="0"/>
            </a:br>
            <a:r>
              <a:rPr lang="pt-BR" sz="1600" dirty="0"/>
              <a:t>Conhecimentos e Habilidades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89F635-2445-41A2-93D5-4E8ED8A4D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71995"/>
              </p:ext>
            </p:extLst>
          </p:nvPr>
        </p:nvGraphicFramePr>
        <p:xfrm>
          <a:off x="-2892136" y="2438401"/>
          <a:ext cx="14807911" cy="750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6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206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Conhecimentos e Habilidades</vt:lpstr>
      <vt:lpstr>Sistemas Operacionais  Conhecimentos e Habilidades</vt:lpstr>
      <vt:lpstr>Aplicações Linux Shell Conhecimentos e Habilidades</vt:lpstr>
      <vt:lpstr>Bancos de dados Conhecimentos e Habilidades</vt:lpstr>
      <vt:lpstr>Linguagens de programação, frameworks, APIs, IDEs, etc. Conhecimentos e Habilidades</vt:lpstr>
      <vt:lpstr>Cloud e Virtualização Conhecimentos e Habilidades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Conhecimentos e Habilidades</dc:title>
  <dc:creator>Mario Mayerle Filho</dc:creator>
  <cp:lastModifiedBy>Mario Mayerle Filho</cp:lastModifiedBy>
  <cp:revision>12</cp:revision>
  <dcterms:created xsi:type="dcterms:W3CDTF">2018-05-07T15:40:18Z</dcterms:created>
  <dcterms:modified xsi:type="dcterms:W3CDTF">2018-06-12T18:50:03Z</dcterms:modified>
</cp:coreProperties>
</file>