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rt.spring.io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527cf33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527cf3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527cf3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527cf3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527cf3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527cf3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527cf33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527cf33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527cf33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527cf3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527cf33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527cf33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527cf33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527cf33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527cf33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527cf33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527cf33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527cf33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527cf33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527cf3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27cf3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27cf3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527cf33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527cf33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527cf33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527cf33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try tuning mvn clean command, which will display pre-clean and clean. Nothing will be executed for post-clean phase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527cf3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527cf3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https://start.spring.io/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27cf33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27cf3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527cf3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527cf3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527cf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527cf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527cf3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527cf3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527cf33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527cf3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can build any given Maven project without the need to understand how the individual plugins work.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527cf33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527cf33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527cf3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527cf3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527cf33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527cf33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527cf33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527cf33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maven.apache.org/download.cg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 Example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00" y="969650"/>
            <a:ext cx="7584600" cy="35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 Example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475" y="668575"/>
            <a:ext cx="5030759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POM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00" y="731800"/>
            <a:ext cx="50673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25" y="2326675"/>
            <a:ext cx="7280946" cy="2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POM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0" y="802725"/>
            <a:ext cx="84138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Maven will start processing and display the effective-pom:</a:t>
            </a:r>
            <a:endParaRPr sz="16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629"/>
            <a:ext cx="9143998" cy="30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POM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0" y="802725"/>
            <a:ext cx="91440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displayed pom.xml, you can see the default project source folders structure, output directory, plug-ins required, repositories, reporting directory, which Maven will be using while executing the desired goals.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Maven pom.xml is also not required to be written manually. Maven provides numerous archetype plugins to create projects, which in order, create the project structure and pom.xml</a:t>
            </a:r>
            <a:endParaRPr sz="16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9595"/>
            <a:ext cx="9144001" cy="193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25" y="668575"/>
            <a:ext cx="5714962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579750" y="668575"/>
            <a:ext cx="756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always </a:t>
            </a:r>
            <a:r>
              <a:rPr b="1" lang="en" sz="1800"/>
              <a:t>pre </a:t>
            </a:r>
            <a:r>
              <a:rPr lang="en" sz="1800"/>
              <a:t>and </a:t>
            </a:r>
            <a:r>
              <a:rPr b="1" lang="en" sz="1800"/>
              <a:t>post </a:t>
            </a:r>
            <a:r>
              <a:rPr lang="en" sz="1800"/>
              <a:t>phases to register </a:t>
            </a:r>
            <a:r>
              <a:rPr b="1" lang="en" sz="1800"/>
              <a:t>goals</a:t>
            </a:r>
            <a:r>
              <a:rPr lang="en" sz="1800"/>
              <a:t>, which must run prior to, or after a particular phase. When Maven starts building a project, it steps through a defined sequence of phases and executes goals, which are registered with each phase.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Maven has the following three standard lifecycles: 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clean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default(or build)</a:t>
            </a:r>
            <a:r>
              <a:rPr lang="en" sz="1800"/>
              <a:t>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site</a:t>
            </a:r>
            <a:endParaRPr sz="18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b="1" lang="en" sz="1800"/>
              <a:t>goal </a:t>
            </a:r>
            <a:r>
              <a:rPr lang="en" sz="1800"/>
              <a:t>represents a specific task which contributes to the building and managing of a project. It may be bound to zero or more build phases.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goal not bound to any build phase could be executed outside of the build lifecycle by direct invocation.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25" y="516175"/>
            <a:ext cx="6776147" cy="17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175" y="2270700"/>
            <a:ext cx="6512085" cy="2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175"/>
            <a:ext cx="9143999" cy="359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775"/>
            <a:ext cx="9144001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7350"/>
            <a:ext cx="9144001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87925"/>
            <a:ext cx="9143999" cy="22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612" y="4592575"/>
            <a:ext cx="84573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76200"/>
            <a:ext cx="692218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Lifecycle 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" y="804225"/>
            <a:ext cx="8932076" cy="36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Lifecycle 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175"/>
            <a:ext cx="9144000" cy="351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</a:t>
            </a:r>
            <a:r>
              <a:rPr lang="en"/>
              <a:t>pring initializer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975"/>
            <a:ext cx="8839200" cy="384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975"/>
            <a:ext cx="8779577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initializer: pom.xml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794125"/>
            <a:ext cx="3706778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initializer: pom.xml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794125"/>
            <a:ext cx="3706778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Maven?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00" y="668575"/>
            <a:ext cx="5238697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77" y="944902"/>
            <a:ext cx="6009700" cy="137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690" y="2881344"/>
            <a:ext cx="5998446" cy="172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 over Configuration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129" y="668575"/>
            <a:ext cx="5243446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Maven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00" y="598000"/>
            <a:ext cx="4855609" cy="454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on windows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601850"/>
            <a:ext cx="9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1. Get Maven:</a:t>
            </a:r>
            <a:endParaRPr b="1"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the maven archive from here: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http://maven.apache.org/download.cgi</a:t>
            </a:r>
            <a:r>
              <a:rPr lang="en" sz="1400"/>
              <a:t> 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Unzip it to a folder. In this article, we are using C:\opt\apache-maven-3.6.3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2. Add MAVEN_HOME system variable:</a:t>
            </a:r>
            <a:endParaRPr b="1"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  In “Environment variables” dialog, System variables, Clicks on the New... button and 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add a MAVEN_HOME variable and point it to </a:t>
            </a:r>
            <a:r>
              <a:rPr b="1" lang="en" sz="1400"/>
              <a:t>C:\opt\apache-maven-3.6.3\</a:t>
            </a:r>
            <a:endParaRPr b="1"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 Add %MAVEN_HOME%\bin To PATH: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system variables, find PATH, clicks on the Edit... button. 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“Edit environment variable” dialog, clicks on the New button and add this </a:t>
            </a:r>
            <a:r>
              <a:rPr b="1" lang="en" sz="1400"/>
              <a:t>%MAVEN_HOME%\bin</a:t>
            </a:r>
            <a:endParaRPr b="1"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3. Verification: mvn -version</a:t>
            </a:r>
            <a:endParaRPr b="1"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Overview of Maven core concepts.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63" y="668575"/>
            <a:ext cx="6107966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POM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88" y="668575"/>
            <a:ext cx="5691513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