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8D0B0-2117-4446-8EFD-C41FDB5B6F1F}" v="32" dt="2020-05-27T17:45:39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志清" userId="3666a120cc6fd99d" providerId="LiveId" clId="{A428D0B0-2117-4446-8EFD-C41FDB5B6F1F}"/>
    <pc:docChg chg="undo custSel modSld">
      <pc:chgData name="志清" userId="3666a120cc6fd99d" providerId="LiveId" clId="{A428D0B0-2117-4446-8EFD-C41FDB5B6F1F}" dt="2020-05-27T17:45:49.804" v="332" actId="478"/>
      <pc:docMkLst>
        <pc:docMk/>
      </pc:docMkLst>
      <pc:sldChg chg="addSp delSp modSp mod">
        <pc:chgData name="志清" userId="3666a120cc6fd99d" providerId="LiveId" clId="{A428D0B0-2117-4446-8EFD-C41FDB5B6F1F}" dt="2020-05-27T17:45:49.804" v="332" actId="478"/>
        <pc:sldMkLst>
          <pc:docMk/>
          <pc:sldMk cId="2860386364" sldId="257"/>
        </pc:sldMkLst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27" creationId="{7E22F3D7-8240-469B-AB3A-0C4BAF94FD8E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28" creationId="{B1E319E7-FC0F-48C0-B17D-8AE0679F3FD9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29" creationId="{F0521902-787E-4334-BB2C-0636BE2D447F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0" creationId="{055C7ECB-049F-44B7-AC69-A94FEAB762BE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2" creationId="{97FDA7B8-5889-4997-B639-7DFD177299FB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3" creationId="{1AFFC81B-2475-4377-9FC8-895155036541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4" creationId="{40156C2D-5BFF-4530-ACCB-9A8F858B4917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5" creationId="{D459914C-786F-4EF7-A981-8C10618E15FF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7" creationId="{75262D7D-9857-4F9E-9E11-233514866F79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8" creationId="{57CDC177-06AD-4383-B6B6-32A3F4E3937F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39" creationId="{5BCE82A5-0EEB-4BC3-AD2A-88A4B2896468}"/>
          </ac:spMkLst>
        </pc:spChg>
        <pc:spChg chg="mod">
          <ac:chgData name="志清" userId="3666a120cc6fd99d" providerId="LiveId" clId="{A428D0B0-2117-4446-8EFD-C41FDB5B6F1F}" dt="2020-05-27T17:40:48.787" v="203" actId="1036"/>
          <ac:spMkLst>
            <pc:docMk/>
            <pc:sldMk cId="2860386364" sldId="257"/>
            <ac:spMk id="40" creationId="{012F343B-B549-41F3-B2AA-AEBC8D9B5D98}"/>
          </ac:spMkLst>
        </pc:spChg>
        <pc:spChg chg="mod">
          <ac:chgData name="志清" userId="3666a120cc6fd99d" providerId="LiveId" clId="{A428D0B0-2117-4446-8EFD-C41FDB5B6F1F}" dt="2020-05-27T17:41:09.981" v="204" actId="1076"/>
          <ac:spMkLst>
            <pc:docMk/>
            <pc:sldMk cId="2860386364" sldId="257"/>
            <ac:spMk id="51" creationId="{F0140679-7ED0-49B9-A551-E13C3668EF6B}"/>
          </ac:spMkLst>
        </pc:spChg>
        <pc:spChg chg="mod">
          <ac:chgData name="志清" userId="3666a120cc6fd99d" providerId="LiveId" clId="{A428D0B0-2117-4446-8EFD-C41FDB5B6F1F}" dt="2020-05-27T17:41:09.981" v="204" actId="1076"/>
          <ac:spMkLst>
            <pc:docMk/>
            <pc:sldMk cId="2860386364" sldId="257"/>
            <ac:spMk id="52" creationId="{E2CD9228-7F33-4DEB-BEDB-3E5221510514}"/>
          </ac:spMkLst>
        </pc:spChg>
        <pc:spChg chg="mod">
          <ac:chgData name="志清" userId="3666a120cc6fd99d" providerId="LiveId" clId="{A428D0B0-2117-4446-8EFD-C41FDB5B6F1F}" dt="2020-05-27T17:41:09.981" v="204" actId="1076"/>
          <ac:spMkLst>
            <pc:docMk/>
            <pc:sldMk cId="2860386364" sldId="257"/>
            <ac:spMk id="53" creationId="{DEF50949-83C0-482D-9F5E-E15BD9941247}"/>
          </ac:spMkLst>
        </pc:spChg>
        <pc:spChg chg="mod">
          <ac:chgData name="志清" userId="3666a120cc6fd99d" providerId="LiveId" clId="{A428D0B0-2117-4446-8EFD-C41FDB5B6F1F}" dt="2020-05-27T17:41:09.981" v="204" actId="1076"/>
          <ac:spMkLst>
            <pc:docMk/>
            <pc:sldMk cId="2860386364" sldId="257"/>
            <ac:spMk id="54" creationId="{1A8580DE-9EFF-4F30-8D9C-E5F020F2C86E}"/>
          </ac:spMkLst>
        </pc:spChg>
        <pc:spChg chg="mod">
          <ac:chgData name="志清" userId="3666a120cc6fd99d" providerId="LiveId" clId="{A428D0B0-2117-4446-8EFD-C41FDB5B6F1F}" dt="2020-05-27T17:41:09.981" v="204" actId="1076"/>
          <ac:spMkLst>
            <pc:docMk/>
            <pc:sldMk cId="2860386364" sldId="257"/>
            <ac:spMk id="55" creationId="{8A907EA1-12F5-4170-8849-5C5945B96F29}"/>
          </ac:spMkLst>
        </pc:spChg>
        <pc:spChg chg="mod">
          <ac:chgData name="志清" userId="3666a120cc6fd99d" providerId="LiveId" clId="{A428D0B0-2117-4446-8EFD-C41FDB5B6F1F}" dt="2020-05-27T17:41:09.981" v="204" actId="1076"/>
          <ac:spMkLst>
            <pc:docMk/>
            <pc:sldMk cId="2860386364" sldId="257"/>
            <ac:spMk id="56" creationId="{F20BEABD-4946-4165-B751-7C63F9891497}"/>
          </ac:spMkLst>
        </pc:spChg>
        <pc:spChg chg="mod">
          <ac:chgData name="志清" userId="3666a120cc6fd99d" providerId="LiveId" clId="{A428D0B0-2117-4446-8EFD-C41FDB5B6F1F}" dt="2020-05-27T17:41:09.981" v="204" actId="1076"/>
          <ac:spMkLst>
            <pc:docMk/>
            <pc:sldMk cId="2860386364" sldId="257"/>
            <ac:spMk id="61" creationId="{681FA752-6246-4217-85D6-775AA7A0B1C6}"/>
          </ac:spMkLst>
        </pc:spChg>
        <pc:spChg chg="mod">
          <ac:chgData name="志清" userId="3666a120cc6fd99d" providerId="LiveId" clId="{A428D0B0-2117-4446-8EFD-C41FDB5B6F1F}" dt="2020-05-27T17:33:32.532" v="8" actId="6549"/>
          <ac:spMkLst>
            <pc:docMk/>
            <pc:sldMk cId="2860386364" sldId="257"/>
            <ac:spMk id="70" creationId="{F033D580-BFD8-4842-A2BE-844316CE18F8}"/>
          </ac:spMkLst>
        </pc:spChg>
        <pc:spChg chg="mod">
          <ac:chgData name="志清" userId="3666a120cc6fd99d" providerId="LiveId" clId="{A428D0B0-2117-4446-8EFD-C41FDB5B6F1F}" dt="2020-05-27T17:45:45.997" v="331" actId="1037"/>
          <ac:spMkLst>
            <pc:docMk/>
            <pc:sldMk cId="2860386364" sldId="257"/>
            <ac:spMk id="75" creationId="{DE2C367E-D5F6-49BD-8459-6D0EC9D9AA83}"/>
          </ac:spMkLst>
        </pc:spChg>
        <pc:spChg chg="mod">
          <ac:chgData name="志清" userId="3666a120cc6fd99d" providerId="LiveId" clId="{A428D0B0-2117-4446-8EFD-C41FDB5B6F1F}" dt="2020-05-27T17:38:49.681" v="128" actId="1036"/>
          <ac:spMkLst>
            <pc:docMk/>
            <pc:sldMk cId="2860386364" sldId="257"/>
            <ac:spMk id="77" creationId="{08E0A75F-D7F1-4091-A072-029D2EC6DCBD}"/>
          </ac:spMkLst>
        </pc:spChg>
        <pc:spChg chg="del mod">
          <ac:chgData name="志清" userId="3666a120cc6fd99d" providerId="LiveId" clId="{A428D0B0-2117-4446-8EFD-C41FDB5B6F1F}" dt="2020-05-27T17:45:49.804" v="332" actId="478"/>
          <ac:spMkLst>
            <pc:docMk/>
            <pc:sldMk cId="2860386364" sldId="257"/>
            <ac:spMk id="79" creationId="{979413F2-468B-4357-B389-44CB36D839C7}"/>
          </ac:spMkLst>
        </pc:spChg>
        <pc:spChg chg="del mod">
          <ac:chgData name="志清" userId="3666a120cc6fd99d" providerId="LiveId" clId="{A428D0B0-2117-4446-8EFD-C41FDB5B6F1F}" dt="2020-05-27T17:45:49.804" v="332" actId="478"/>
          <ac:spMkLst>
            <pc:docMk/>
            <pc:sldMk cId="2860386364" sldId="257"/>
            <ac:spMk id="80" creationId="{328D3FD0-4DBE-4C30-9137-F63FD4F313BB}"/>
          </ac:spMkLst>
        </pc:spChg>
        <pc:spChg chg="del mod">
          <ac:chgData name="志清" userId="3666a120cc6fd99d" providerId="LiveId" clId="{A428D0B0-2117-4446-8EFD-C41FDB5B6F1F}" dt="2020-05-27T17:45:49.804" v="332" actId="478"/>
          <ac:spMkLst>
            <pc:docMk/>
            <pc:sldMk cId="2860386364" sldId="257"/>
            <ac:spMk id="81" creationId="{17727E18-0675-4939-93D8-36AC2C4D5055}"/>
          </ac:spMkLst>
        </pc:spChg>
        <pc:spChg chg="del mod">
          <ac:chgData name="志清" userId="3666a120cc6fd99d" providerId="LiveId" clId="{A428D0B0-2117-4446-8EFD-C41FDB5B6F1F}" dt="2020-05-27T17:45:49.804" v="332" actId="478"/>
          <ac:spMkLst>
            <pc:docMk/>
            <pc:sldMk cId="2860386364" sldId="257"/>
            <ac:spMk id="82" creationId="{BDC73282-AAF5-423F-A840-1D585DE8E5E9}"/>
          </ac:spMkLst>
        </pc:spChg>
        <pc:spChg chg="del mod">
          <ac:chgData name="志清" userId="3666a120cc6fd99d" providerId="LiveId" clId="{A428D0B0-2117-4446-8EFD-C41FDB5B6F1F}" dt="2020-05-27T17:45:49.804" v="332" actId="478"/>
          <ac:spMkLst>
            <pc:docMk/>
            <pc:sldMk cId="2860386364" sldId="257"/>
            <ac:spMk id="84" creationId="{643FFEE5-DB7B-4EFC-A99D-7EC611657564}"/>
          </ac:spMkLst>
        </pc:spChg>
        <pc:spChg chg="del mod">
          <ac:chgData name="志清" userId="3666a120cc6fd99d" providerId="LiveId" clId="{A428D0B0-2117-4446-8EFD-C41FDB5B6F1F}" dt="2020-05-27T17:45:49.804" v="332" actId="478"/>
          <ac:spMkLst>
            <pc:docMk/>
            <pc:sldMk cId="2860386364" sldId="257"/>
            <ac:spMk id="89" creationId="{9C4FFE6F-D2B3-4320-8563-65654A30F5FE}"/>
          </ac:spMkLst>
        </pc:spChg>
        <pc:spChg chg="mod">
          <ac:chgData name="志清" userId="3666a120cc6fd99d" providerId="LiveId" clId="{A428D0B0-2117-4446-8EFD-C41FDB5B6F1F}" dt="2020-05-27T17:45:45.997" v="331" actId="1037"/>
          <ac:spMkLst>
            <pc:docMk/>
            <pc:sldMk cId="2860386364" sldId="257"/>
            <ac:spMk id="90" creationId="{8CFED122-B1CE-450B-AC40-E938324D4D24}"/>
          </ac:spMkLst>
        </pc:spChg>
        <pc:spChg chg="del mod">
          <ac:chgData name="志清" userId="3666a120cc6fd99d" providerId="LiveId" clId="{A428D0B0-2117-4446-8EFD-C41FDB5B6F1F}" dt="2020-05-27T17:37:53.962" v="100" actId="478"/>
          <ac:spMkLst>
            <pc:docMk/>
            <pc:sldMk cId="2860386364" sldId="257"/>
            <ac:spMk id="91" creationId="{E07A352F-EC39-49BA-B7C9-61CE52F090D0}"/>
          </ac:spMkLst>
        </pc:spChg>
        <pc:spChg chg="add mod">
          <ac:chgData name="志清" userId="3666a120cc6fd99d" providerId="LiveId" clId="{A428D0B0-2117-4446-8EFD-C41FDB5B6F1F}" dt="2020-05-27T17:44:54.086" v="322" actId="1038"/>
          <ac:spMkLst>
            <pc:docMk/>
            <pc:sldMk cId="2860386364" sldId="257"/>
            <ac:spMk id="95" creationId="{5B220C71-0E44-4CC2-8EAE-516A19E29F45}"/>
          </ac:spMkLst>
        </pc:spChg>
        <pc:spChg chg="add mod">
          <ac:chgData name="志清" userId="3666a120cc6fd99d" providerId="LiveId" clId="{A428D0B0-2117-4446-8EFD-C41FDB5B6F1F}" dt="2020-05-27T17:44:54.086" v="322" actId="1038"/>
          <ac:spMkLst>
            <pc:docMk/>
            <pc:sldMk cId="2860386364" sldId="257"/>
            <ac:spMk id="96" creationId="{E65C6C78-352F-4E3B-B399-3AC6B0FEF27F}"/>
          </ac:spMkLst>
        </pc:spChg>
        <pc:spChg chg="add mod">
          <ac:chgData name="志清" userId="3666a120cc6fd99d" providerId="LiveId" clId="{A428D0B0-2117-4446-8EFD-C41FDB5B6F1F}" dt="2020-05-27T17:44:54.086" v="322" actId="1038"/>
          <ac:spMkLst>
            <pc:docMk/>
            <pc:sldMk cId="2860386364" sldId="257"/>
            <ac:spMk id="97" creationId="{807D3872-5C9F-44E3-BC4E-80A4D61FDB3D}"/>
          </ac:spMkLst>
        </pc:spChg>
        <pc:spChg chg="add mod">
          <ac:chgData name="志清" userId="3666a120cc6fd99d" providerId="LiveId" clId="{A428D0B0-2117-4446-8EFD-C41FDB5B6F1F}" dt="2020-05-27T17:45:45.997" v="331" actId="1037"/>
          <ac:spMkLst>
            <pc:docMk/>
            <pc:sldMk cId="2860386364" sldId="257"/>
            <ac:spMk id="98" creationId="{429BE84E-3C83-43E1-B05A-EE2B9FCB7522}"/>
          </ac:spMkLst>
        </pc:spChg>
        <pc:spChg chg="add mod">
          <ac:chgData name="志清" userId="3666a120cc6fd99d" providerId="LiveId" clId="{A428D0B0-2117-4446-8EFD-C41FDB5B6F1F}" dt="2020-05-27T17:44:54.086" v="322" actId="1038"/>
          <ac:spMkLst>
            <pc:docMk/>
            <pc:sldMk cId="2860386364" sldId="257"/>
            <ac:spMk id="108" creationId="{96B70083-7730-42D1-B573-BEC81CA37F1B}"/>
          </ac:spMkLst>
        </pc:spChg>
        <pc:grpChg chg="mod">
          <ac:chgData name="志清" userId="3666a120cc6fd99d" providerId="LiveId" clId="{A428D0B0-2117-4446-8EFD-C41FDB5B6F1F}" dt="2020-05-27T17:40:48.787" v="203" actId="1036"/>
          <ac:grpSpMkLst>
            <pc:docMk/>
            <pc:sldMk cId="2860386364" sldId="257"/>
            <ac:grpSpMk id="31" creationId="{BD6F3209-F7E4-48CD-9A5F-497851066D42}"/>
          </ac:grpSpMkLst>
        </pc:grpChg>
        <pc:cxnChg chg="mod">
          <ac:chgData name="志清" userId="3666a120cc6fd99d" providerId="LiveId" clId="{A428D0B0-2117-4446-8EFD-C41FDB5B6F1F}" dt="2020-05-27T17:44:43.261" v="320" actId="552"/>
          <ac:cxnSpMkLst>
            <pc:docMk/>
            <pc:sldMk cId="2860386364" sldId="257"/>
            <ac:cxnSpMk id="13" creationId="{1AEF1329-A237-4DD6-8955-62494EA0CBC3}"/>
          </ac:cxnSpMkLst>
        </pc:cxnChg>
        <pc:cxnChg chg="mod">
          <ac:chgData name="志清" userId="3666a120cc6fd99d" providerId="LiveId" clId="{A428D0B0-2117-4446-8EFD-C41FDB5B6F1F}" dt="2020-05-27T17:40:48.787" v="203" actId="1036"/>
          <ac:cxnSpMkLst>
            <pc:docMk/>
            <pc:sldMk cId="2860386364" sldId="257"/>
            <ac:cxnSpMk id="15" creationId="{455E38CC-8A07-4D8A-98A2-31B4CC7FD91E}"/>
          </ac:cxnSpMkLst>
        </pc:cxnChg>
        <pc:cxnChg chg="mod">
          <ac:chgData name="志清" userId="3666a120cc6fd99d" providerId="LiveId" clId="{A428D0B0-2117-4446-8EFD-C41FDB5B6F1F}" dt="2020-05-27T17:41:09.981" v="204" actId="1076"/>
          <ac:cxnSpMkLst>
            <pc:docMk/>
            <pc:sldMk cId="2860386364" sldId="257"/>
            <ac:cxnSpMk id="57" creationId="{F5CF108A-0220-441A-81FF-E4EC9D2E77A1}"/>
          </ac:cxnSpMkLst>
        </pc:cxnChg>
        <pc:cxnChg chg="mod">
          <ac:chgData name="志清" userId="3666a120cc6fd99d" providerId="LiveId" clId="{A428D0B0-2117-4446-8EFD-C41FDB5B6F1F}" dt="2020-05-27T17:38:49.681" v="128" actId="1036"/>
          <ac:cxnSpMkLst>
            <pc:docMk/>
            <pc:sldMk cId="2860386364" sldId="257"/>
            <ac:cxnSpMk id="72" creationId="{653E0281-B59E-4A47-BC8B-D5F66B41EC94}"/>
          </ac:cxnSpMkLst>
        </pc:cxnChg>
        <pc:cxnChg chg="del mod">
          <ac:chgData name="志清" userId="3666a120cc6fd99d" providerId="LiveId" clId="{A428D0B0-2117-4446-8EFD-C41FDB5B6F1F}" dt="2020-05-27T17:45:49.804" v="332" actId="478"/>
          <ac:cxnSpMkLst>
            <pc:docMk/>
            <pc:sldMk cId="2860386364" sldId="257"/>
            <ac:cxnSpMk id="88" creationId="{7E840C8C-8FDE-48E0-A6E8-EB22F68DFB8F}"/>
          </ac:cxnSpMkLst>
        </pc:cxnChg>
        <pc:cxnChg chg="add mod">
          <ac:chgData name="志清" userId="3666a120cc6fd99d" providerId="LiveId" clId="{A428D0B0-2117-4446-8EFD-C41FDB5B6F1F}" dt="2020-05-27T17:37:40.493" v="96" actId="571"/>
          <ac:cxnSpMkLst>
            <pc:docMk/>
            <pc:sldMk cId="2860386364" sldId="257"/>
            <ac:cxnSpMk id="99" creationId="{69D3AD28-BF63-482D-A625-EEA9666A05F1}"/>
          </ac:cxnSpMkLst>
        </pc:cxnChg>
        <pc:cxnChg chg="add mod">
          <ac:chgData name="志清" userId="3666a120cc6fd99d" providerId="LiveId" clId="{A428D0B0-2117-4446-8EFD-C41FDB5B6F1F}" dt="2020-05-27T17:45:45.997" v="331" actId="1037"/>
          <ac:cxnSpMkLst>
            <pc:docMk/>
            <pc:sldMk cId="2860386364" sldId="257"/>
            <ac:cxnSpMk id="100" creationId="{8666DF0A-44F6-4006-BCEC-FC957DBA161C}"/>
          </ac:cxnSpMkLst>
        </pc:cxnChg>
        <pc:cxnChg chg="add mod">
          <ac:chgData name="志清" userId="3666a120cc6fd99d" providerId="LiveId" clId="{A428D0B0-2117-4446-8EFD-C41FDB5B6F1F}" dt="2020-05-27T17:45:45.997" v="331" actId="1037"/>
          <ac:cxnSpMkLst>
            <pc:docMk/>
            <pc:sldMk cId="2860386364" sldId="257"/>
            <ac:cxnSpMk id="103" creationId="{61234158-63FF-4D20-A6E7-FDDCA5E24BCB}"/>
          </ac:cxnSpMkLst>
        </pc:cxnChg>
        <pc:cxnChg chg="add mod">
          <ac:chgData name="志清" userId="3666a120cc6fd99d" providerId="LiveId" clId="{A428D0B0-2117-4446-8EFD-C41FDB5B6F1F}" dt="2020-05-27T17:44:43.261" v="320" actId="552"/>
          <ac:cxnSpMkLst>
            <pc:docMk/>
            <pc:sldMk cId="2860386364" sldId="257"/>
            <ac:cxnSpMk id="110" creationId="{9B919844-BB29-43CE-B2A3-0B02E5531C9E}"/>
          </ac:cxnSpMkLst>
        </pc:cxnChg>
        <pc:cxnChg chg="add mod">
          <ac:chgData name="志清" userId="3666a120cc6fd99d" providerId="LiveId" clId="{A428D0B0-2117-4446-8EFD-C41FDB5B6F1F}" dt="2020-05-27T17:44:43.261" v="320" actId="552"/>
          <ac:cxnSpMkLst>
            <pc:docMk/>
            <pc:sldMk cId="2860386364" sldId="257"/>
            <ac:cxnSpMk id="111" creationId="{DDEDFB20-0DBD-4521-8EE5-1A621F8ADA28}"/>
          </ac:cxnSpMkLst>
        </pc:cxnChg>
        <pc:cxnChg chg="add mod">
          <ac:chgData name="志清" userId="3666a120cc6fd99d" providerId="LiveId" clId="{A428D0B0-2117-4446-8EFD-C41FDB5B6F1F}" dt="2020-05-27T17:45:03.180" v="323" actId="14100"/>
          <ac:cxnSpMkLst>
            <pc:docMk/>
            <pc:sldMk cId="2860386364" sldId="257"/>
            <ac:cxnSpMk id="114" creationId="{6A4EB0E5-F298-4349-8DF6-3E1F4BA055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D146-DB56-4472-8444-13781D9BE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976BF1-B483-4715-B54E-44D42131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73D70-320B-48D3-8BB7-6190B444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59BA-CF3C-4B97-B700-7A6C1A9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6582B-FD29-44B1-AD43-741F97A9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987FD-D9A6-46B4-8395-51081B13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A3D6B-F99B-4B9F-B3B1-B609A3FC7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58911-2F39-4850-8396-47F8FF89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D6738-8A8F-4095-996B-270004C1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DC571-A703-4B9A-9892-29765CCF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4AE4F2-8D0D-455A-9C65-9ABC8203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516BB-908C-43FF-893E-707D6C3D9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D22FC-F448-4B0F-A45C-FBAC413C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FFAB8-0A72-43BF-8BCD-C9E23A3C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CA346-225E-482E-9827-E53665B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7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7766A-A8B1-4A3B-BE95-159E1544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4BC6-C222-416A-A475-CECA5988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817DD-7188-45A2-B3FE-B4D9962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F5375-2554-44F8-967C-0AFC713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4A004-B25D-4270-AE1A-6CA7067B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6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07EAB-DA11-4D51-B432-4B1EA63B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96A4D-E3FF-4E76-B56A-526E52F8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56E7B-6528-40B0-B073-D6B1F946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E6AEC-9D86-4954-9452-58FF137F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934F5-44F8-4891-B21F-41AB6F5F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6ADB-6FF7-45BC-AA3A-DDF5353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6FF47-9128-4CB8-B293-F10F9BFB7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52E86-E191-4025-AEFD-512C7F44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21221-B24E-48B8-B89B-D9FFA34B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8F052-ED63-49D7-B62C-82D9A99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B2497-6650-43AD-85E1-D7B7C298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0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C05F5-C194-44D2-8FA3-7F8A0049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11F6F-2356-4D9D-97CC-671378F4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F09C3-C97B-4AB2-B533-ABCB9AF0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5E98A-9733-4442-B897-C7F0F079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A29B90-D15D-485B-B6EF-C758130C5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77BEE5-6800-46A1-9B68-468588FC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FA40C9-2CFD-42CB-BBFD-00DE359D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25899D-00FD-4AF1-AE57-FA3B0C9B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0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27EBD-6561-4CD0-9EFA-32454ABA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ACAFF7-37FE-4B0A-B889-31F06D89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E53C0B-948F-4829-8F76-CAEBA2C6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50F77-FD69-428A-98D5-FDBCA4E3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3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A8E9C-2880-4441-85F5-A8761D83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9F94F6-7F8D-4BBE-9D55-33EC72D2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27180-DFF4-4611-A432-8DF1C8EF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E2F02-F2A8-4A03-8839-83C32116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5B50-122D-4094-94F1-B25B9C0A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793C35-A133-473F-AE5F-42676F00B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2ACEF-33CF-4728-B56A-CE00904E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79F11-F8AF-4620-9534-B907EFFB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3C7F9-C8E4-417F-931F-B1739AA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B113-9D9B-4C40-A7FC-0C1F7EBA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96097-A713-4D7E-9063-C15D1389D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5D444B-3EC5-402F-B0B3-AA393792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411B8-4F9E-4004-A824-3113D90D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DE226-880B-4EBE-B7A7-E5BF17EC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90B95-F68A-43AD-927D-D0F61FC7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83A7D7-7500-4756-8ADE-B3211DBA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E34F1-6826-4894-8FDC-D601CE44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943A5-B01E-4F0A-881C-75F76D10C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CD4B0-9941-4935-AB3A-EDD5B179B0D0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3BB6F-7457-482B-B853-3DBF50F5B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42A7A-0590-4C1A-87D3-A356F5FA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6C54-D6A9-4882-9139-20E500539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EF1329-A237-4DD6-8955-62494EA0CBC3}"/>
              </a:ext>
            </a:extLst>
          </p:cNvPr>
          <p:cNvCxnSpPr>
            <a:cxnSpLocks/>
          </p:cNvCxnSpPr>
          <p:nvPr/>
        </p:nvCxnSpPr>
        <p:spPr>
          <a:xfrm>
            <a:off x="4097380" y="232642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55E38CC-8A07-4D8A-98A2-31B4CC7FD91E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>
            <a:off x="6385260" y="1490136"/>
            <a:ext cx="0" cy="40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D6F3209-F7E4-48CD-9A5F-497851066D42}"/>
              </a:ext>
            </a:extLst>
          </p:cNvPr>
          <p:cNvGrpSpPr/>
          <p:nvPr/>
        </p:nvGrpSpPr>
        <p:grpSpPr>
          <a:xfrm>
            <a:off x="5743240" y="2052321"/>
            <a:ext cx="720000" cy="720000"/>
            <a:chOff x="5743240" y="1854201"/>
            <a:chExt cx="720000" cy="720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1BE7335-2B0B-4812-928E-9DA709FE65CA}"/>
                </a:ext>
              </a:extLst>
            </p:cNvPr>
            <p:cNvSpPr/>
            <p:nvPr/>
          </p:nvSpPr>
          <p:spPr>
            <a:xfrm>
              <a:off x="5783580" y="1906872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rPr>
                <a:t>卷积层</a:t>
              </a:r>
            </a:p>
          </p:txBody>
        </p:sp>
        <p:sp>
          <p:nvSpPr>
            <p:cNvPr id="17" name="矩形: 剪去左右顶角 16">
              <a:extLst>
                <a:ext uri="{FF2B5EF4-FFF2-40B4-BE49-F238E27FC236}">
                  <a16:creationId xmlns:a16="http://schemas.microsoft.com/office/drawing/2014/main" id="{A7664B78-D5AD-477B-80E8-583189F7E81A}"/>
                </a:ext>
              </a:extLst>
            </p:cNvPr>
            <p:cNvSpPr/>
            <p:nvPr/>
          </p:nvSpPr>
          <p:spPr>
            <a:xfrm>
              <a:off x="5783580" y="2268071"/>
              <a:ext cx="648000" cy="144000"/>
            </a:xfrm>
            <a:prstGeom prst="snip2Same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rPr>
                <a:t>池化层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E281B8-5582-4D1A-AE22-188ED382EB2E}"/>
                </a:ext>
              </a:extLst>
            </p:cNvPr>
            <p:cNvSpPr/>
            <p:nvPr/>
          </p:nvSpPr>
          <p:spPr>
            <a:xfrm>
              <a:off x="5743240" y="1854201"/>
              <a:ext cx="720000" cy="72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33F982-503A-4B86-A051-69812C098481}"/>
                </a:ext>
              </a:extLst>
            </p:cNvPr>
            <p:cNvSpPr/>
            <p:nvPr/>
          </p:nvSpPr>
          <p:spPr>
            <a:xfrm>
              <a:off x="5783580" y="2089873"/>
              <a:ext cx="648000" cy="144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rPr>
                <a:t>卷积层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21E6885-33E5-4E33-BB28-35D59E78124B}"/>
                </a:ext>
              </a:extLst>
            </p:cNvPr>
            <p:cNvSpPr/>
            <p:nvPr/>
          </p:nvSpPr>
          <p:spPr>
            <a:xfrm>
              <a:off x="5867250" y="2451772"/>
              <a:ext cx="457500" cy="970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E22F3D7-8240-469B-AB3A-0C4BAF94FD8E}"/>
              </a:ext>
            </a:extLst>
          </p:cNvPr>
          <p:cNvSpPr/>
          <p:nvPr/>
        </p:nvSpPr>
        <p:spPr>
          <a:xfrm>
            <a:off x="5838356" y="3591700"/>
            <a:ext cx="1080000" cy="1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宋体" panose="02010600030101010101" pitchFamily="2" charset="-122"/>
                <a:ea typeface="宋体" panose="02010600030101010101" pitchFamily="2" charset="-122"/>
              </a:rPr>
              <a:t>迁移模型结构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1E319E7-FC0F-48C0-B17D-8AE0679F3FD9}"/>
              </a:ext>
            </a:extLst>
          </p:cNvPr>
          <p:cNvSpPr/>
          <p:nvPr/>
        </p:nvSpPr>
        <p:spPr>
          <a:xfrm>
            <a:off x="5783580" y="2868751"/>
            <a:ext cx="648000" cy="144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0521902-787E-4334-BB2C-0636BE2D447F}"/>
              </a:ext>
            </a:extLst>
          </p:cNvPr>
          <p:cNvSpPr/>
          <p:nvPr/>
        </p:nvSpPr>
        <p:spPr>
          <a:xfrm>
            <a:off x="5783580" y="3035109"/>
            <a:ext cx="648000" cy="144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30" name="矩形: 剪去对角 29">
            <a:extLst>
              <a:ext uri="{FF2B5EF4-FFF2-40B4-BE49-F238E27FC236}">
                <a16:creationId xmlns:a16="http://schemas.microsoft.com/office/drawing/2014/main" id="{055C7ECB-049F-44B7-AC69-A94FEAB762BE}"/>
              </a:ext>
            </a:extLst>
          </p:cNvPr>
          <p:cNvSpPr/>
          <p:nvPr/>
        </p:nvSpPr>
        <p:spPr>
          <a:xfrm>
            <a:off x="5772000" y="3290079"/>
            <a:ext cx="648000" cy="1440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97FDA7B8-5889-4997-B639-7DFD177299FB}"/>
              </a:ext>
            </a:extLst>
          </p:cNvPr>
          <p:cNvSpPr/>
          <p:nvPr/>
        </p:nvSpPr>
        <p:spPr>
          <a:xfrm>
            <a:off x="6507180" y="2130513"/>
            <a:ext cx="127000" cy="623381"/>
          </a:xfrm>
          <a:prstGeom prst="rightBrace">
            <a:avLst>
              <a:gd name="adj1" fmla="val 36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1AFFC81B-2475-4377-9FC8-895155036541}"/>
              </a:ext>
            </a:extLst>
          </p:cNvPr>
          <p:cNvSpPr/>
          <p:nvPr/>
        </p:nvSpPr>
        <p:spPr>
          <a:xfrm>
            <a:off x="6507180" y="2868751"/>
            <a:ext cx="127000" cy="275726"/>
          </a:xfrm>
          <a:prstGeom prst="rightBrace">
            <a:avLst>
              <a:gd name="adj1" fmla="val 36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40156C2D-5BFF-4530-ACCB-9A8F858B4917}"/>
              </a:ext>
            </a:extLst>
          </p:cNvPr>
          <p:cNvSpPr/>
          <p:nvPr/>
        </p:nvSpPr>
        <p:spPr>
          <a:xfrm>
            <a:off x="6522570" y="3289198"/>
            <a:ext cx="96220" cy="175491"/>
          </a:xfrm>
          <a:prstGeom prst="rightBrace">
            <a:avLst>
              <a:gd name="adj1" fmla="val 36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59914C-786F-4EF7-A981-8C10618E15FF}"/>
              </a:ext>
            </a:extLst>
          </p:cNvPr>
          <p:cNvSpPr/>
          <p:nvPr/>
        </p:nvSpPr>
        <p:spPr>
          <a:xfrm>
            <a:off x="5743240" y="2844175"/>
            <a:ext cx="720000" cy="36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5262D7D-9857-4F9E-9E11-233514866F79}"/>
              </a:ext>
            </a:extLst>
          </p:cNvPr>
          <p:cNvSpPr/>
          <p:nvPr/>
        </p:nvSpPr>
        <p:spPr>
          <a:xfrm>
            <a:off x="6571500" y="2312174"/>
            <a:ext cx="612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参数冻结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CDC177-06AD-4383-B6B6-32A3F4E3937F}"/>
              </a:ext>
            </a:extLst>
          </p:cNvPr>
          <p:cNvSpPr/>
          <p:nvPr/>
        </p:nvSpPr>
        <p:spPr>
          <a:xfrm>
            <a:off x="6571500" y="2882421"/>
            <a:ext cx="612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参数微调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BCE82A5-0EEB-4BC3-AD2A-88A4B2896468}"/>
              </a:ext>
            </a:extLst>
          </p:cNvPr>
          <p:cNvSpPr/>
          <p:nvPr/>
        </p:nvSpPr>
        <p:spPr>
          <a:xfrm>
            <a:off x="6551180" y="3252996"/>
            <a:ext cx="612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SoftMax 5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2F343B-B549-41F3-B2AA-AEBC8D9B5D98}"/>
              </a:ext>
            </a:extLst>
          </p:cNvPr>
          <p:cNvSpPr/>
          <p:nvPr/>
        </p:nvSpPr>
        <p:spPr>
          <a:xfrm>
            <a:off x="5607340" y="1894840"/>
            <a:ext cx="1555840" cy="165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AED7E6-6B6F-4BA3-9655-62366F02B97A}"/>
              </a:ext>
            </a:extLst>
          </p:cNvPr>
          <p:cNvSpPr/>
          <p:nvPr/>
        </p:nvSpPr>
        <p:spPr>
          <a:xfrm>
            <a:off x="5845260" y="1202136"/>
            <a:ext cx="1080000" cy="28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VGG-16</a:t>
            </a:r>
          </a:p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预训练模型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31BB046-7605-4D3D-9204-ACD80EBED1D0}"/>
              </a:ext>
            </a:extLst>
          </p:cNvPr>
          <p:cNvSpPr/>
          <p:nvPr/>
        </p:nvSpPr>
        <p:spPr>
          <a:xfrm>
            <a:off x="6274180" y="1537070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原始参数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0140679-7ED0-49B9-A551-E13C3668EF6B}"/>
              </a:ext>
            </a:extLst>
          </p:cNvPr>
          <p:cNvSpPr/>
          <p:nvPr/>
        </p:nvSpPr>
        <p:spPr>
          <a:xfrm>
            <a:off x="3199921" y="1678978"/>
            <a:ext cx="900000" cy="28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原始样本集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种类别）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2CD9228-7F33-4DEB-BEDB-3E5221510514}"/>
              </a:ext>
            </a:extLst>
          </p:cNvPr>
          <p:cNvSpPr/>
          <p:nvPr/>
        </p:nvSpPr>
        <p:spPr>
          <a:xfrm>
            <a:off x="3289921" y="3204175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宋体" panose="02010600030101010101" pitchFamily="2" charset="-122"/>
                <a:ea typeface="宋体" panose="02010600030101010101" pitchFamily="2" charset="-122"/>
              </a:rPr>
              <a:t>图像预处理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F50949-83C0-482D-9F5E-E15BD9941247}"/>
              </a:ext>
            </a:extLst>
          </p:cNvPr>
          <p:cNvSpPr/>
          <p:nvPr/>
        </p:nvSpPr>
        <p:spPr>
          <a:xfrm>
            <a:off x="3199921" y="2247273"/>
            <a:ext cx="900000" cy="9569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A8580DE-9EFF-4F30-8D9C-E5F020F2C86E}"/>
              </a:ext>
            </a:extLst>
          </p:cNvPr>
          <p:cNvSpPr/>
          <p:nvPr/>
        </p:nvSpPr>
        <p:spPr>
          <a:xfrm>
            <a:off x="3289921" y="2297529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翻转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A907EA1-12F5-4170-8849-5C5945B96F29}"/>
              </a:ext>
            </a:extLst>
          </p:cNvPr>
          <p:cNvSpPr/>
          <p:nvPr/>
        </p:nvSpPr>
        <p:spPr>
          <a:xfrm>
            <a:off x="3289921" y="2524700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20BEABD-4946-4165-B751-7C63F9891497}"/>
              </a:ext>
            </a:extLst>
          </p:cNvPr>
          <p:cNvSpPr/>
          <p:nvPr/>
        </p:nvSpPr>
        <p:spPr>
          <a:xfrm>
            <a:off x="3289921" y="2751871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随机裁剪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5CF108A-0220-441A-81FF-E4EC9D2E77A1}"/>
              </a:ext>
            </a:extLst>
          </p:cNvPr>
          <p:cNvCxnSpPr>
            <a:cxnSpLocks/>
          </p:cNvCxnSpPr>
          <p:nvPr/>
        </p:nvCxnSpPr>
        <p:spPr>
          <a:xfrm>
            <a:off x="3649921" y="1966978"/>
            <a:ext cx="0" cy="280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681FA752-6246-4217-85D6-775AA7A0B1C6}"/>
              </a:ext>
            </a:extLst>
          </p:cNvPr>
          <p:cNvSpPr/>
          <p:nvPr/>
        </p:nvSpPr>
        <p:spPr>
          <a:xfrm>
            <a:off x="3289921" y="2979043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双线性插值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033D580-BFD8-4842-A2BE-844316CE18F8}"/>
              </a:ext>
            </a:extLst>
          </p:cNvPr>
          <p:cNvSpPr/>
          <p:nvPr/>
        </p:nvSpPr>
        <p:spPr>
          <a:xfrm>
            <a:off x="5022181" y="2067164"/>
            <a:ext cx="648000" cy="1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53E0281-B59E-4A47-BC8B-D5F66B41EC94}"/>
              </a:ext>
            </a:extLst>
          </p:cNvPr>
          <p:cNvCxnSpPr>
            <a:cxnSpLocks/>
          </p:cNvCxnSpPr>
          <p:nvPr/>
        </p:nvCxnSpPr>
        <p:spPr>
          <a:xfrm>
            <a:off x="7183498" y="2547174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E2C367E-D5F6-49BD-8459-6D0EC9D9AA83}"/>
              </a:ext>
            </a:extLst>
          </p:cNvPr>
          <p:cNvSpPr/>
          <p:nvPr/>
        </p:nvSpPr>
        <p:spPr>
          <a:xfrm>
            <a:off x="7834474" y="2414993"/>
            <a:ext cx="900000" cy="28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局部放电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迁移模型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8E0A75F-D7F1-4091-A072-029D2EC6DCBD}"/>
              </a:ext>
            </a:extLst>
          </p:cNvPr>
          <p:cNvSpPr/>
          <p:nvPr/>
        </p:nvSpPr>
        <p:spPr>
          <a:xfrm>
            <a:off x="7147519" y="2385175"/>
            <a:ext cx="720000" cy="1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优化后参数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CFED122-B1CE-450B-AC40-E938324D4D24}"/>
              </a:ext>
            </a:extLst>
          </p:cNvPr>
          <p:cNvSpPr/>
          <p:nvPr/>
        </p:nvSpPr>
        <p:spPr>
          <a:xfrm>
            <a:off x="7924474" y="2992221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分类结果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B220C71-0E44-4CC2-8EAE-516A19E29F45}"/>
              </a:ext>
            </a:extLst>
          </p:cNvPr>
          <p:cNvSpPr/>
          <p:nvPr/>
        </p:nvSpPr>
        <p:spPr>
          <a:xfrm>
            <a:off x="4453110" y="2254427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65C6C78-352F-4E3B-B399-3AC6B0FEF27F}"/>
              </a:ext>
            </a:extLst>
          </p:cNvPr>
          <p:cNvSpPr/>
          <p:nvPr/>
        </p:nvSpPr>
        <p:spPr>
          <a:xfrm>
            <a:off x="4451031" y="2453663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验证集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07D3872-5C9F-44E3-BC4E-80A4D61FDB3D}"/>
              </a:ext>
            </a:extLst>
          </p:cNvPr>
          <p:cNvSpPr/>
          <p:nvPr/>
        </p:nvSpPr>
        <p:spPr>
          <a:xfrm>
            <a:off x="4451031" y="2688459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29BE84E-3C83-43E1-B05A-EE2B9FCB7522}"/>
              </a:ext>
            </a:extLst>
          </p:cNvPr>
          <p:cNvSpPr/>
          <p:nvPr/>
        </p:nvSpPr>
        <p:spPr>
          <a:xfrm>
            <a:off x="7924474" y="1956648"/>
            <a:ext cx="720000" cy="14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666DF0A-44F6-4006-BCEC-FC957DBA161C}"/>
              </a:ext>
            </a:extLst>
          </p:cNvPr>
          <p:cNvCxnSpPr>
            <a:cxnSpLocks/>
          </p:cNvCxnSpPr>
          <p:nvPr/>
        </p:nvCxnSpPr>
        <p:spPr>
          <a:xfrm>
            <a:off x="8284474" y="2100648"/>
            <a:ext cx="0" cy="314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1234158-63FF-4D20-A6E7-FDDCA5E24BCB}"/>
              </a:ext>
            </a:extLst>
          </p:cNvPr>
          <p:cNvCxnSpPr>
            <a:cxnSpLocks/>
          </p:cNvCxnSpPr>
          <p:nvPr/>
        </p:nvCxnSpPr>
        <p:spPr>
          <a:xfrm>
            <a:off x="8284474" y="2702993"/>
            <a:ext cx="0" cy="289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6B70083-7730-42D1-B573-BEC81CA37F1B}"/>
              </a:ext>
            </a:extLst>
          </p:cNvPr>
          <p:cNvSpPr/>
          <p:nvPr/>
        </p:nvSpPr>
        <p:spPr>
          <a:xfrm>
            <a:off x="4362050" y="2175767"/>
            <a:ext cx="900000" cy="4784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B919844-BB29-43CE-B2A3-0B02E5531C9E}"/>
              </a:ext>
            </a:extLst>
          </p:cNvPr>
          <p:cNvCxnSpPr>
            <a:cxnSpLocks/>
          </p:cNvCxnSpPr>
          <p:nvPr/>
        </p:nvCxnSpPr>
        <p:spPr>
          <a:xfrm>
            <a:off x="4097380" y="252566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EDFB20-0DBD-4521-8EE5-1A621F8ADA28}"/>
              </a:ext>
            </a:extLst>
          </p:cNvPr>
          <p:cNvCxnSpPr>
            <a:cxnSpLocks/>
          </p:cNvCxnSpPr>
          <p:nvPr/>
        </p:nvCxnSpPr>
        <p:spPr>
          <a:xfrm>
            <a:off x="4097380" y="2760459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A4EB0E5-F298-4349-8DF6-3E1F4BA055B2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5262049" y="241499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8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60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志清</dc:creator>
  <cp:lastModifiedBy>志清</cp:lastModifiedBy>
  <cp:revision>6</cp:revision>
  <dcterms:created xsi:type="dcterms:W3CDTF">2020-05-27T15:57:22Z</dcterms:created>
  <dcterms:modified xsi:type="dcterms:W3CDTF">2020-05-27T17:45:50Z</dcterms:modified>
</cp:coreProperties>
</file>