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如果要开发一个操作系统的话</a:t>
            </a:r>
          </a:p>
          <a:p>
            <a:r>
              <a:t>你首先要对下层就是硬件的接口要有所了解</a:t>
            </a:r>
          </a:p>
          <a:p>
            <a:r>
              <a:t>那么跟操作系统跟下层硬件的接口</a:t>
            </a:r>
          </a:p>
          <a:p>
            <a:r>
              <a:t>我们说叫什么</a:t>
            </a:r>
          </a:p>
          <a:p>
            <a:r>
              <a:t>就叫IC就是指令集</a:t>
            </a:r>
          </a:p>
          <a:p>
            <a:r>
              <a:t>对不对</a:t>
            </a:r>
          </a:p>
          <a:p>
            <a:r>
              <a:t>那么今天我们就来给大家介绍一下</a:t>
            </a:r>
          </a:p>
          <a:p>
            <a:r>
              <a:t>有关指令集的一些相关概念</a:t>
            </a:r>
          </a:p>
          <a:p/>
          <a:p>
            <a:r>
              <a:t>Time Info: scene 1, 00:00:00.000-00:00:20.862 (20.862s)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那么这堂课主要是两部分内容</a:t>
            </a:r>
          </a:p>
          <a:p>
            <a:r>
              <a:t>第一个首先给大家介绍一下</a:t>
            </a:r>
          </a:p>
          <a:p>
            <a:r>
              <a:t>就是IC就是指令集大概是个什么概念</a:t>
            </a:r>
          </a:p>
          <a:p>
            <a:r>
              <a:t>那么第二部分</a:t>
            </a:r>
          </a:p>
          <a:p>
            <a:r>
              <a:t>因为我们这门课是针对一个特殊的指令集</a:t>
            </a:r>
          </a:p>
          <a:p>
            <a:r>
              <a:t>叫做Risk5这个指令集</a:t>
            </a:r>
          </a:p>
          <a:p>
            <a:r>
              <a:t>所以说我们也会把Risk5这个指令集</a:t>
            </a:r>
          </a:p>
          <a:p>
            <a:r>
              <a:t>给大家做一个介绍</a:t>
            </a:r>
          </a:p>
          <a:p>
            <a:r>
              <a:t>是这样的</a:t>
            </a:r>
          </a:p>
          <a:p/>
          <a:p>
            <a:r>
              <a:t>Time Info: scene 2, 00:00:20.862-00:00:44.828 (23.966s)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那么这个是我们这一章开始</a:t>
            </a:r>
          </a:p>
          <a:p>
            <a:r>
              <a:t>我们会有一些参考手册</a:t>
            </a:r>
          </a:p>
          <a:p>
            <a:r>
              <a:t>参考的内容</a:t>
            </a:r>
          </a:p>
          <a:p>
            <a:r>
              <a:t>大家要去看一看</a:t>
            </a:r>
          </a:p>
          <a:p>
            <a:r>
              <a:t>就是课</a:t>
            </a:r>
          </a:p>
          <a:p>
            <a:r>
              <a:t>就是这道理</a:t>
            </a:r>
          </a:p>
          <a:p/>
          <a:p>
            <a:r>
              <a:t>Time Info: scene 3, 00:00:44.828-00:00:54.241 (9.414s)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en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en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en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