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5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B KESHAV</a:t>
            </a:r>
          </a:p>
          <a:p>
            <a:r>
              <a:rPr lang="en-US" sz="2400" dirty="0"/>
              <a:t>REGISTER NO AND NMID: asunm1301222404346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 COMPUTER SCINCE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D936E5-A2A5-BF8E-6B12-B1C4F52C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95450"/>
            <a:ext cx="7173326" cy="2724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571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abhishek k</cp:lastModifiedBy>
  <cp:revision>23</cp:revision>
  <dcterms:created xsi:type="dcterms:W3CDTF">2024-03-29T15:07:22Z</dcterms:created>
  <dcterms:modified xsi:type="dcterms:W3CDTF">2025-09-12T07:32:34Z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