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8148" y="2036764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Convertisseur entre </a:t>
            </a:r>
            <a:r>
              <a:rPr lang="fr-FR" dirty="0" err="1" smtClean="0"/>
              <a:t>east</a:t>
            </a:r>
            <a:r>
              <a:rPr lang="fr-FR" dirty="0" smtClean="0"/>
              <a:t> et les autres logiciels de présentation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451538" y="6168980"/>
            <a:ext cx="9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AGUELMAME Omar, HAFIDI Mustapha , EKOBO Yann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2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095" y="-283335"/>
            <a:ext cx="10353761" cy="1326321"/>
          </a:xfrm>
        </p:spPr>
        <p:txBody>
          <a:bodyPr/>
          <a:lstStyle/>
          <a:p>
            <a:r>
              <a:rPr lang="fr-FR" dirty="0" smtClean="0"/>
              <a:t>Balise </a:t>
            </a:r>
            <a:r>
              <a:rPr lang="fr-FR" dirty="0" err="1" smtClean="0"/>
              <a:t>xml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09" y="1042986"/>
            <a:ext cx="6161036" cy="55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3491" y="2747493"/>
            <a:ext cx="10353761" cy="1326321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5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Organisation</a:t>
            </a:r>
          </a:p>
          <a:p>
            <a:r>
              <a:rPr lang="fr-FR" dirty="0" smtClean="0"/>
              <a:t>Installation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451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East (</a:t>
            </a:r>
            <a:r>
              <a:rPr lang="fr-FR" dirty="0" err="1" smtClean="0"/>
              <a:t>Easy</a:t>
            </a:r>
            <a:r>
              <a:rPr lang="fr-FR" dirty="0" smtClean="0"/>
              <a:t> Slide </a:t>
            </a:r>
            <a:r>
              <a:rPr lang="fr-FR" dirty="0" err="1" smtClean="0"/>
              <a:t>toolkit</a:t>
            </a:r>
            <a:r>
              <a:rPr lang="fr-FR" dirty="0" smtClean="0"/>
              <a:t>) logiciel de présentation Open Source</a:t>
            </a:r>
          </a:p>
          <a:p>
            <a:r>
              <a:rPr lang="fr-FR" dirty="0" smtClean="0"/>
              <a:t>Permet de faire des présentations en Html</a:t>
            </a:r>
          </a:p>
          <a:p>
            <a:r>
              <a:rPr lang="fr-FR" dirty="0" smtClean="0"/>
              <a:t>Langage 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4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127" y="352023"/>
            <a:ext cx="10353761" cy="1326321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68" y="2029428"/>
            <a:ext cx="6505303" cy="432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6" y="204950"/>
            <a:ext cx="10353761" cy="1326321"/>
          </a:xfrm>
        </p:spPr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Jaxe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03" y="1716192"/>
            <a:ext cx="4957196" cy="48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51" y="2297270"/>
            <a:ext cx="8921247" cy="35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6" y="274749"/>
            <a:ext cx="10353761" cy="1326321"/>
          </a:xfrm>
        </p:spPr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02" y="1803043"/>
            <a:ext cx="9259748" cy="45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864" y="1935921"/>
            <a:ext cx="4341705" cy="45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1068" y="2683099"/>
            <a:ext cx="10353761" cy="1326321"/>
          </a:xfrm>
        </p:spPr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67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753</TotalTime>
  <Words>54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Convertisseur entre east et les autres logiciels de présentation</vt:lpstr>
      <vt:lpstr>Plan</vt:lpstr>
      <vt:lpstr>Introduction</vt:lpstr>
      <vt:lpstr>Organisation</vt:lpstr>
      <vt:lpstr>Installation</vt:lpstr>
      <vt:lpstr>Installation</vt:lpstr>
      <vt:lpstr>Installation</vt:lpstr>
      <vt:lpstr>Installation</vt:lpstr>
      <vt:lpstr>Démonstration</vt:lpstr>
      <vt:lpstr>Balise xml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Convertisseur entre east et les autres logiciels de présentation</dc:title>
  <dc:creator>Yann Ekobo</dc:creator>
  <cp:lastModifiedBy>Yann Ekobo</cp:lastModifiedBy>
  <cp:revision>4</cp:revision>
  <dcterms:created xsi:type="dcterms:W3CDTF">2019-02-21T08:21:01Z</dcterms:created>
  <dcterms:modified xsi:type="dcterms:W3CDTF">2019-02-21T20:54:01Z</dcterms:modified>
</cp:coreProperties>
</file>