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80" r:id="rId10"/>
    <p:sldId id="263" r:id="rId11"/>
    <p:sldId id="264" r:id="rId12"/>
    <p:sldId id="267" r:id="rId13"/>
    <p:sldId id="266" r:id="rId14"/>
    <p:sldId id="268" r:id="rId15"/>
    <p:sldId id="271" r:id="rId16"/>
    <p:sldId id="269" r:id="rId17"/>
    <p:sldId id="270" r:id="rId18"/>
    <p:sldId id="272" r:id="rId19"/>
    <p:sldId id="278" r:id="rId20"/>
    <p:sldId id="274" r:id="rId21"/>
    <p:sldId id="275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5ECB59-5FFD-4778-995F-A0CFC4B8F203}">
          <p14:sldIdLst>
            <p14:sldId id="256"/>
          </p14:sldIdLst>
        </p14:section>
        <p14:section name="Case introduction" id="{531CB354-1006-4D59-9F90-CF7BC2D92441}">
          <p14:sldIdLst>
            <p14:sldId id="257"/>
            <p14:sldId id="258"/>
            <p14:sldId id="259"/>
          </p14:sldIdLst>
        </p14:section>
        <p14:section name="Data introduction" id="{47B47645-CE73-476E-9D6B-55CC84679ED7}">
          <p14:sldIdLst>
            <p14:sldId id="260"/>
            <p14:sldId id="262"/>
            <p14:sldId id="261"/>
            <p14:sldId id="265"/>
          </p14:sldIdLst>
        </p14:section>
        <p14:section name="EDA" id="{91AD6ED5-3477-47B8-998C-0527F0A56A36}">
          <p14:sldIdLst>
            <p14:sldId id="280"/>
            <p14:sldId id="263"/>
            <p14:sldId id="264"/>
            <p14:sldId id="267"/>
            <p14:sldId id="266"/>
            <p14:sldId id="268"/>
            <p14:sldId id="271"/>
            <p14:sldId id="269"/>
            <p14:sldId id="270"/>
            <p14:sldId id="272"/>
            <p14:sldId id="278"/>
            <p14:sldId id="274"/>
            <p14:sldId id="275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9C700-8538-49C0-BA74-632BC27055A5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HK"/>
        </a:p>
      </dgm:t>
    </dgm:pt>
    <dgm:pt modelId="{B932CAC3-40E9-46F2-8699-D82159C13CDA}">
      <dgm:prSet phldrT="[Text]"/>
      <dgm:spPr/>
      <dgm:t>
        <a:bodyPr/>
        <a:lstStyle/>
        <a:p>
          <a:r>
            <a:rPr lang="en-HK" dirty="0"/>
            <a:t>Employment information</a:t>
          </a:r>
        </a:p>
      </dgm:t>
    </dgm:pt>
    <dgm:pt modelId="{B3C43380-7520-44AC-BF2E-26D2B4E15B0A}" type="parTrans" cxnId="{CC579204-FC1F-4118-A5FC-DE649F5CC645}">
      <dgm:prSet/>
      <dgm:spPr/>
      <dgm:t>
        <a:bodyPr/>
        <a:lstStyle/>
        <a:p>
          <a:endParaRPr lang="en-HK"/>
        </a:p>
      </dgm:t>
    </dgm:pt>
    <dgm:pt modelId="{E2638EC8-EA98-4307-A588-02FBBFCE208C}" type="sibTrans" cxnId="{CC579204-FC1F-4118-A5FC-DE649F5CC645}">
      <dgm:prSet/>
      <dgm:spPr/>
      <dgm:t>
        <a:bodyPr/>
        <a:lstStyle/>
        <a:p>
          <a:endParaRPr lang="en-HK"/>
        </a:p>
      </dgm:t>
    </dgm:pt>
    <dgm:pt modelId="{1F0609E5-0FD0-4CEB-8C9A-A06638D31722}">
      <dgm:prSet/>
      <dgm:spPr/>
      <dgm:t>
        <a:bodyPr/>
        <a:lstStyle/>
        <a:p>
          <a:r>
            <a:rPr lang="en-HK" dirty="0"/>
            <a:t>Product information</a:t>
          </a:r>
        </a:p>
      </dgm:t>
    </dgm:pt>
    <dgm:pt modelId="{CEEB3FDD-35DA-4C00-A704-355998C1C44B}" type="parTrans" cxnId="{ADB4955B-1DA2-40AE-A447-1581C06C5370}">
      <dgm:prSet/>
      <dgm:spPr/>
      <dgm:t>
        <a:bodyPr/>
        <a:lstStyle/>
        <a:p>
          <a:endParaRPr lang="en-HK"/>
        </a:p>
      </dgm:t>
    </dgm:pt>
    <dgm:pt modelId="{F3B2B106-EA0B-4CA3-B15A-4E4C6812233F}" type="sibTrans" cxnId="{ADB4955B-1DA2-40AE-A447-1581C06C5370}">
      <dgm:prSet/>
      <dgm:spPr/>
      <dgm:t>
        <a:bodyPr/>
        <a:lstStyle/>
        <a:p>
          <a:endParaRPr lang="en-HK"/>
        </a:p>
      </dgm:t>
    </dgm:pt>
    <dgm:pt modelId="{3547DA70-036B-4B27-8759-5185A28C26A7}">
      <dgm:prSet/>
      <dgm:spPr/>
      <dgm:t>
        <a:bodyPr/>
        <a:lstStyle/>
        <a:p>
          <a:r>
            <a:rPr lang="en-HK" dirty="0"/>
            <a:t>Insured information</a:t>
          </a:r>
        </a:p>
      </dgm:t>
    </dgm:pt>
    <dgm:pt modelId="{F96BFADD-2C78-4629-9744-C610B0A35E0F}" type="parTrans" cxnId="{1BD74777-8E47-4739-8C11-4DC6ECB63966}">
      <dgm:prSet/>
      <dgm:spPr/>
      <dgm:t>
        <a:bodyPr/>
        <a:lstStyle/>
        <a:p>
          <a:endParaRPr lang="en-HK"/>
        </a:p>
      </dgm:t>
    </dgm:pt>
    <dgm:pt modelId="{E391AF54-DD06-4B41-A39F-924B87898CEA}" type="sibTrans" cxnId="{1BD74777-8E47-4739-8C11-4DC6ECB63966}">
      <dgm:prSet/>
      <dgm:spPr/>
      <dgm:t>
        <a:bodyPr/>
        <a:lstStyle/>
        <a:p>
          <a:endParaRPr lang="en-HK"/>
        </a:p>
      </dgm:t>
    </dgm:pt>
    <dgm:pt modelId="{A146180D-37B6-4E2C-97CA-8A3636225FD2}">
      <dgm:prSet/>
      <dgm:spPr/>
      <dgm:t>
        <a:bodyPr/>
        <a:lstStyle/>
        <a:p>
          <a:r>
            <a:rPr lang="en-HK" dirty="0"/>
            <a:t>Insurance history</a:t>
          </a:r>
        </a:p>
      </dgm:t>
    </dgm:pt>
    <dgm:pt modelId="{6B8830DB-3902-493E-97B3-67D0DEB32598}" type="parTrans" cxnId="{5C8ABF93-3229-41AE-BD09-8EC865DEC145}">
      <dgm:prSet/>
      <dgm:spPr/>
      <dgm:t>
        <a:bodyPr/>
        <a:lstStyle/>
        <a:p>
          <a:endParaRPr lang="en-HK"/>
        </a:p>
      </dgm:t>
    </dgm:pt>
    <dgm:pt modelId="{35FFBA33-F0C4-41F8-A25A-B87E583F2E8C}" type="sibTrans" cxnId="{5C8ABF93-3229-41AE-BD09-8EC865DEC145}">
      <dgm:prSet/>
      <dgm:spPr/>
      <dgm:t>
        <a:bodyPr/>
        <a:lstStyle/>
        <a:p>
          <a:endParaRPr lang="en-HK"/>
        </a:p>
      </dgm:t>
    </dgm:pt>
    <dgm:pt modelId="{014175A6-3AD8-4540-BA3F-F9C4BD23A692}">
      <dgm:prSet/>
      <dgm:spPr/>
      <dgm:t>
        <a:bodyPr/>
        <a:lstStyle/>
        <a:p>
          <a:r>
            <a:rPr lang="en-HK" dirty="0"/>
            <a:t>Family history</a:t>
          </a:r>
        </a:p>
      </dgm:t>
    </dgm:pt>
    <dgm:pt modelId="{09D36DDE-BE30-4947-825B-312044D4D40E}" type="parTrans" cxnId="{891E3A7E-E0F3-4661-897B-AB82188E6534}">
      <dgm:prSet/>
      <dgm:spPr/>
      <dgm:t>
        <a:bodyPr/>
        <a:lstStyle/>
        <a:p>
          <a:endParaRPr lang="en-HK"/>
        </a:p>
      </dgm:t>
    </dgm:pt>
    <dgm:pt modelId="{25559CD9-6E2D-4ADA-BDCA-F02382FC2F67}" type="sibTrans" cxnId="{891E3A7E-E0F3-4661-897B-AB82188E6534}">
      <dgm:prSet/>
      <dgm:spPr/>
      <dgm:t>
        <a:bodyPr/>
        <a:lstStyle/>
        <a:p>
          <a:endParaRPr lang="en-HK"/>
        </a:p>
      </dgm:t>
    </dgm:pt>
    <dgm:pt modelId="{6F126CEA-A5E2-458A-A9EE-03AB0EC7C165}">
      <dgm:prSet/>
      <dgm:spPr/>
      <dgm:t>
        <a:bodyPr/>
        <a:lstStyle/>
        <a:p>
          <a:r>
            <a:rPr lang="en-HK"/>
            <a:t>BMI, age, weight, and height</a:t>
          </a:r>
        </a:p>
      </dgm:t>
    </dgm:pt>
    <dgm:pt modelId="{EFB5DECC-14B4-4C77-B727-F8F902DEF794}" type="parTrans" cxnId="{8406CEBA-2030-4B29-B264-F7DFC175BE86}">
      <dgm:prSet/>
      <dgm:spPr/>
      <dgm:t>
        <a:bodyPr/>
        <a:lstStyle/>
        <a:p>
          <a:endParaRPr lang="en-HK"/>
        </a:p>
      </dgm:t>
    </dgm:pt>
    <dgm:pt modelId="{08B0E78C-71B4-472C-8122-304A70388079}" type="sibTrans" cxnId="{8406CEBA-2030-4B29-B264-F7DFC175BE86}">
      <dgm:prSet/>
      <dgm:spPr/>
      <dgm:t>
        <a:bodyPr/>
        <a:lstStyle/>
        <a:p>
          <a:endParaRPr lang="en-HK"/>
        </a:p>
      </dgm:t>
    </dgm:pt>
    <dgm:pt modelId="{9740C0D4-8C08-40B4-9307-CFC78ECE0133}">
      <dgm:prSet phldrT="[Text]"/>
      <dgm:spPr/>
      <dgm:t>
        <a:bodyPr/>
        <a:lstStyle/>
        <a:p>
          <a:r>
            <a:rPr lang="en-HK" dirty="0"/>
            <a:t>Medical information</a:t>
          </a:r>
        </a:p>
      </dgm:t>
    </dgm:pt>
    <dgm:pt modelId="{DBD37035-5E3D-4EB4-8623-54E21B833AF7}" type="parTrans" cxnId="{03AE994D-1001-4137-9654-B43FFB70A019}">
      <dgm:prSet/>
      <dgm:spPr/>
      <dgm:t>
        <a:bodyPr/>
        <a:lstStyle/>
        <a:p>
          <a:endParaRPr lang="en-HK"/>
        </a:p>
      </dgm:t>
    </dgm:pt>
    <dgm:pt modelId="{D4A4D678-CA9B-4361-B193-E8DF57317547}" type="sibTrans" cxnId="{03AE994D-1001-4137-9654-B43FFB70A019}">
      <dgm:prSet/>
      <dgm:spPr/>
      <dgm:t>
        <a:bodyPr/>
        <a:lstStyle/>
        <a:p>
          <a:endParaRPr lang="en-HK"/>
        </a:p>
      </dgm:t>
    </dgm:pt>
    <dgm:pt modelId="{13025CCC-757A-4DBE-8088-371079BCD229}" type="pres">
      <dgm:prSet presAssocID="{6139C700-8538-49C0-BA74-632BC27055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1B6DB9-4CFF-43CD-9B29-75637C30B37E}" type="pres">
      <dgm:prSet presAssocID="{9740C0D4-8C08-40B4-9307-CFC78ECE0133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F73D916-A960-492A-BD32-40F707AD6A15}" type="pres">
      <dgm:prSet presAssocID="{D4A4D678-CA9B-4361-B193-E8DF57317547}" presName="sibTrans" presStyleCnt="0"/>
      <dgm:spPr/>
      <dgm:t>
        <a:bodyPr/>
        <a:lstStyle/>
        <a:p>
          <a:endParaRPr lang="en-US"/>
        </a:p>
      </dgm:t>
    </dgm:pt>
    <dgm:pt modelId="{D6215361-420F-49E5-97B8-6EFFFABE437A}" type="pres">
      <dgm:prSet presAssocID="{B932CAC3-40E9-46F2-8699-D82159C13CDA}" presName="node" presStyleLbl="node1" presStyleIdx="1" presStyleCnt="7" custLinFactNeighborX="2502" custLinFactNeighborY="-27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332E098-C696-4F99-B8B3-05643F7AA16D}" type="pres">
      <dgm:prSet presAssocID="{E2638EC8-EA98-4307-A588-02FBBFCE208C}" presName="sibTrans" presStyleCnt="0"/>
      <dgm:spPr/>
      <dgm:t>
        <a:bodyPr/>
        <a:lstStyle/>
        <a:p>
          <a:endParaRPr lang="en-US"/>
        </a:p>
      </dgm:t>
    </dgm:pt>
    <dgm:pt modelId="{E80F6183-0FA2-4B72-88F7-E5B5E4601E83}" type="pres">
      <dgm:prSet presAssocID="{1F0609E5-0FD0-4CEB-8C9A-A06638D31722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52E42A0-8493-4A55-8376-18C862E1DB37}" type="pres">
      <dgm:prSet presAssocID="{F3B2B106-EA0B-4CA3-B15A-4E4C6812233F}" presName="sibTrans" presStyleCnt="0"/>
      <dgm:spPr/>
      <dgm:t>
        <a:bodyPr/>
        <a:lstStyle/>
        <a:p>
          <a:endParaRPr lang="en-US"/>
        </a:p>
      </dgm:t>
    </dgm:pt>
    <dgm:pt modelId="{FCBF7362-E8B8-4161-83FA-D6BB6F1210CB}" type="pres">
      <dgm:prSet presAssocID="{3547DA70-036B-4B27-8759-5185A28C26A7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84AB17E-6C0E-41F1-9C30-C797F09AFCE5}" type="pres">
      <dgm:prSet presAssocID="{E391AF54-DD06-4B41-A39F-924B87898CEA}" presName="sibTrans" presStyleCnt="0"/>
      <dgm:spPr/>
      <dgm:t>
        <a:bodyPr/>
        <a:lstStyle/>
        <a:p>
          <a:endParaRPr lang="en-US"/>
        </a:p>
      </dgm:t>
    </dgm:pt>
    <dgm:pt modelId="{5AE507AC-EE6D-467C-A262-B1AB6E5C3F38}" type="pres">
      <dgm:prSet presAssocID="{A146180D-37B6-4E2C-97CA-8A3636225FD2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DCA5CDE-8E17-48C7-85D8-DF20CA6C3833}" type="pres">
      <dgm:prSet presAssocID="{35FFBA33-F0C4-41F8-A25A-B87E583F2E8C}" presName="sibTrans" presStyleCnt="0"/>
      <dgm:spPr/>
      <dgm:t>
        <a:bodyPr/>
        <a:lstStyle/>
        <a:p>
          <a:endParaRPr lang="en-US"/>
        </a:p>
      </dgm:t>
    </dgm:pt>
    <dgm:pt modelId="{EDA34AB0-FD14-4398-892C-B00426A6734A}" type="pres">
      <dgm:prSet presAssocID="{014175A6-3AD8-4540-BA3F-F9C4BD23A692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618A2C3-8091-4A8D-A708-C3257A507811}" type="pres">
      <dgm:prSet presAssocID="{25559CD9-6E2D-4ADA-BDCA-F02382FC2F67}" presName="sibTrans" presStyleCnt="0"/>
      <dgm:spPr/>
      <dgm:t>
        <a:bodyPr/>
        <a:lstStyle/>
        <a:p>
          <a:endParaRPr lang="en-US"/>
        </a:p>
      </dgm:t>
    </dgm:pt>
    <dgm:pt modelId="{A6E52AFB-FE38-4EAF-9B4D-620034AC28ED}" type="pres">
      <dgm:prSet presAssocID="{6F126CEA-A5E2-458A-A9EE-03AB0EC7C165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CAA26D79-B653-48FF-8C3B-FE658C806EA4}" type="presOf" srcId="{B932CAC3-40E9-46F2-8699-D82159C13CDA}" destId="{D6215361-420F-49E5-97B8-6EFFFABE437A}" srcOrd="0" destOrd="0" presId="urn:microsoft.com/office/officeart/2005/8/layout/default"/>
    <dgm:cxn modelId="{5C8ABF93-3229-41AE-BD09-8EC865DEC145}" srcId="{6139C700-8538-49C0-BA74-632BC27055A5}" destId="{A146180D-37B6-4E2C-97CA-8A3636225FD2}" srcOrd="4" destOrd="0" parTransId="{6B8830DB-3902-493E-97B3-67D0DEB32598}" sibTransId="{35FFBA33-F0C4-41F8-A25A-B87E583F2E8C}"/>
    <dgm:cxn modelId="{03AE994D-1001-4137-9654-B43FFB70A019}" srcId="{6139C700-8538-49C0-BA74-632BC27055A5}" destId="{9740C0D4-8C08-40B4-9307-CFC78ECE0133}" srcOrd="0" destOrd="0" parTransId="{DBD37035-5E3D-4EB4-8623-54E21B833AF7}" sibTransId="{D4A4D678-CA9B-4361-B193-E8DF57317547}"/>
    <dgm:cxn modelId="{838D8CDB-CFBE-41A0-A6D1-D9114DB15B4E}" type="presOf" srcId="{1F0609E5-0FD0-4CEB-8C9A-A06638D31722}" destId="{E80F6183-0FA2-4B72-88F7-E5B5E4601E83}" srcOrd="0" destOrd="0" presId="urn:microsoft.com/office/officeart/2005/8/layout/default"/>
    <dgm:cxn modelId="{CC579204-FC1F-4118-A5FC-DE649F5CC645}" srcId="{6139C700-8538-49C0-BA74-632BC27055A5}" destId="{B932CAC3-40E9-46F2-8699-D82159C13CDA}" srcOrd="1" destOrd="0" parTransId="{B3C43380-7520-44AC-BF2E-26D2B4E15B0A}" sibTransId="{E2638EC8-EA98-4307-A588-02FBBFCE208C}"/>
    <dgm:cxn modelId="{1BD74777-8E47-4739-8C11-4DC6ECB63966}" srcId="{6139C700-8538-49C0-BA74-632BC27055A5}" destId="{3547DA70-036B-4B27-8759-5185A28C26A7}" srcOrd="3" destOrd="0" parTransId="{F96BFADD-2C78-4629-9744-C610B0A35E0F}" sibTransId="{E391AF54-DD06-4B41-A39F-924B87898CEA}"/>
    <dgm:cxn modelId="{B60F5C0A-A178-4987-9EF8-AFA712F38A31}" type="presOf" srcId="{3547DA70-036B-4B27-8759-5185A28C26A7}" destId="{FCBF7362-E8B8-4161-83FA-D6BB6F1210CB}" srcOrd="0" destOrd="0" presId="urn:microsoft.com/office/officeart/2005/8/layout/default"/>
    <dgm:cxn modelId="{891E3A7E-E0F3-4661-897B-AB82188E6534}" srcId="{6139C700-8538-49C0-BA74-632BC27055A5}" destId="{014175A6-3AD8-4540-BA3F-F9C4BD23A692}" srcOrd="5" destOrd="0" parTransId="{09D36DDE-BE30-4947-825B-312044D4D40E}" sibTransId="{25559CD9-6E2D-4ADA-BDCA-F02382FC2F67}"/>
    <dgm:cxn modelId="{2642B481-4AAB-45F2-BD14-91C56FDA6548}" type="presOf" srcId="{9740C0D4-8C08-40B4-9307-CFC78ECE0133}" destId="{BC1B6DB9-4CFF-43CD-9B29-75637C30B37E}" srcOrd="0" destOrd="0" presId="urn:microsoft.com/office/officeart/2005/8/layout/default"/>
    <dgm:cxn modelId="{E89BF5A6-5727-4F68-AC66-7C28A6C440E0}" type="presOf" srcId="{A146180D-37B6-4E2C-97CA-8A3636225FD2}" destId="{5AE507AC-EE6D-467C-A262-B1AB6E5C3F38}" srcOrd="0" destOrd="0" presId="urn:microsoft.com/office/officeart/2005/8/layout/default"/>
    <dgm:cxn modelId="{E50278F6-B770-41A3-8FEC-7F7E15AEE6F7}" type="presOf" srcId="{6139C700-8538-49C0-BA74-632BC27055A5}" destId="{13025CCC-757A-4DBE-8088-371079BCD229}" srcOrd="0" destOrd="0" presId="urn:microsoft.com/office/officeart/2005/8/layout/default"/>
    <dgm:cxn modelId="{8406CEBA-2030-4B29-B264-F7DFC175BE86}" srcId="{6139C700-8538-49C0-BA74-632BC27055A5}" destId="{6F126CEA-A5E2-458A-A9EE-03AB0EC7C165}" srcOrd="6" destOrd="0" parTransId="{EFB5DECC-14B4-4C77-B727-F8F902DEF794}" sibTransId="{08B0E78C-71B4-472C-8122-304A70388079}"/>
    <dgm:cxn modelId="{ADB4955B-1DA2-40AE-A447-1581C06C5370}" srcId="{6139C700-8538-49C0-BA74-632BC27055A5}" destId="{1F0609E5-0FD0-4CEB-8C9A-A06638D31722}" srcOrd="2" destOrd="0" parTransId="{CEEB3FDD-35DA-4C00-A704-355998C1C44B}" sibTransId="{F3B2B106-EA0B-4CA3-B15A-4E4C6812233F}"/>
    <dgm:cxn modelId="{212148E1-3649-49C4-B942-D0477DEB41C1}" type="presOf" srcId="{014175A6-3AD8-4540-BA3F-F9C4BD23A692}" destId="{EDA34AB0-FD14-4398-892C-B00426A6734A}" srcOrd="0" destOrd="0" presId="urn:microsoft.com/office/officeart/2005/8/layout/default"/>
    <dgm:cxn modelId="{75911A3A-710F-48E2-A3C9-DA2039CFBAE7}" type="presOf" srcId="{6F126CEA-A5E2-458A-A9EE-03AB0EC7C165}" destId="{A6E52AFB-FE38-4EAF-9B4D-620034AC28ED}" srcOrd="0" destOrd="0" presId="urn:microsoft.com/office/officeart/2005/8/layout/default"/>
    <dgm:cxn modelId="{2109564F-FA0F-4BED-90E4-4682207A37B3}" type="presParOf" srcId="{13025CCC-757A-4DBE-8088-371079BCD229}" destId="{BC1B6DB9-4CFF-43CD-9B29-75637C30B37E}" srcOrd="0" destOrd="0" presId="urn:microsoft.com/office/officeart/2005/8/layout/default"/>
    <dgm:cxn modelId="{C9E6EEED-F427-4EA0-B050-F6CC3C819E7C}" type="presParOf" srcId="{13025CCC-757A-4DBE-8088-371079BCD229}" destId="{FF73D916-A960-492A-BD32-40F707AD6A15}" srcOrd="1" destOrd="0" presId="urn:microsoft.com/office/officeart/2005/8/layout/default"/>
    <dgm:cxn modelId="{B8B301D1-1EE4-4471-A69F-9962EFB24E54}" type="presParOf" srcId="{13025CCC-757A-4DBE-8088-371079BCD229}" destId="{D6215361-420F-49E5-97B8-6EFFFABE437A}" srcOrd="2" destOrd="0" presId="urn:microsoft.com/office/officeart/2005/8/layout/default"/>
    <dgm:cxn modelId="{28D89DA5-A2BC-4944-A491-B8EF596B2DE0}" type="presParOf" srcId="{13025CCC-757A-4DBE-8088-371079BCD229}" destId="{6332E098-C696-4F99-B8B3-05643F7AA16D}" srcOrd="3" destOrd="0" presId="urn:microsoft.com/office/officeart/2005/8/layout/default"/>
    <dgm:cxn modelId="{907FBDB4-49A5-4FDC-8040-D188C22612FB}" type="presParOf" srcId="{13025CCC-757A-4DBE-8088-371079BCD229}" destId="{E80F6183-0FA2-4B72-88F7-E5B5E4601E83}" srcOrd="4" destOrd="0" presId="urn:microsoft.com/office/officeart/2005/8/layout/default"/>
    <dgm:cxn modelId="{4EC8EE64-BFCB-490C-B96D-2535C131AB3D}" type="presParOf" srcId="{13025CCC-757A-4DBE-8088-371079BCD229}" destId="{852E42A0-8493-4A55-8376-18C862E1DB37}" srcOrd="5" destOrd="0" presId="urn:microsoft.com/office/officeart/2005/8/layout/default"/>
    <dgm:cxn modelId="{8C82ECBA-07E6-44BA-B4FC-E4F2B2AD9F31}" type="presParOf" srcId="{13025CCC-757A-4DBE-8088-371079BCD229}" destId="{FCBF7362-E8B8-4161-83FA-D6BB6F1210CB}" srcOrd="6" destOrd="0" presId="urn:microsoft.com/office/officeart/2005/8/layout/default"/>
    <dgm:cxn modelId="{DB1A8DB4-7754-4D4B-AF60-B33B7C28377E}" type="presParOf" srcId="{13025CCC-757A-4DBE-8088-371079BCD229}" destId="{384AB17E-6C0E-41F1-9C30-C797F09AFCE5}" srcOrd="7" destOrd="0" presId="urn:microsoft.com/office/officeart/2005/8/layout/default"/>
    <dgm:cxn modelId="{DACFAE06-CAE3-48AA-8349-F2287387C1E6}" type="presParOf" srcId="{13025CCC-757A-4DBE-8088-371079BCD229}" destId="{5AE507AC-EE6D-467C-A262-B1AB6E5C3F38}" srcOrd="8" destOrd="0" presId="urn:microsoft.com/office/officeart/2005/8/layout/default"/>
    <dgm:cxn modelId="{E97E93E6-B4A4-4584-AA24-312C4348CF26}" type="presParOf" srcId="{13025CCC-757A-4DBE-8088-371079BCD229}" destId="{7DCA5CDE-8E17-48C7-85D8-DF20CA6C3833}" srcOrd="9" destOrd="0" presId="urn:microsoft.com/office/officeart/2005/8/layout/default"/>
    <dgm:cxn modelId="{8722FAEC-92E8-447A-ADFC-E0F80C54D80B}" type="presParOf" srcId="{13025CCC-757A-4DBE-8088-371079BCD229}" destId="{EDA34AB0-FD14-4398-892C-B00426A6734A}" srcOrd="10" destOrd="0" presId="urn:microsoft.com/office/officeart/2005/8/layout/default"/>
    <dgm:cxn modelId="{95A3F1C7-0969-4BEA-BED8-979EFB3F0034}" type="presParOf" srcId="{13025CCC-757A-4DBE-8088-371079BCD229}" destId="{0618A2C3-8091-4A8D-A708-C3257A507811}" srcOrd="11" destOrd="0" presId="urn:microsoft.com/office/officeart/2005/8/layout/default"/>
    <dgm:cxn modelId="{4CB77404-D92B-47E8-9718-7E2A7CE85497}" type="presParOf" srcId="{13025CCC-757A-4DBE-8088-371079BCD229}" destId="{A6E52AFB-FE38-4EAF-9B4D-620034AC28E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F8E103-FB7A-40C7-AB30-7B443C33F1CD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F7A8533-1B9C-4A70-B61F-5B69C1429635}">
      <dgm:prSet phldrT="[Text]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HK" dirty="0" smtClean="0">
              <a:solidFill>
                <a:schemeClr val="tx1"/>
              </a:solidFill>
            </a:rPr>
            <a:t>What do the ‘1’ and ‘8’ in the response variable indicate?</a:t>
          </a:r>
          <a:endParaRPr lang="en-US" dirty="0">
            <a:solidFill>
              <a:schemeClr val="tx1"/>
            </a:solidFill>
          </a:endParaRPr>
        </a:p>
      </dgm:t>
    </dgm:pt>
    <dgm:pt modelId="{560688FB-3A86-4E33-BE70-4DC6E79389EE}" type="parTrans" cxnId="{22DADA6B-1708-467D-A57F-479825005B9D}">
      <dgm:prSet/>
      <dgm:spPr/>
      <dgm:t>
        <a:bodyPr/>
        <a:lstStyle/>
        <a:p>
          <a:endParaRPr lang="en-US"/>
        </a:p>
      </dgm:t>
    </dgm:pt>
    <dgm:pt modelId="{F856075F-14A2-45EF-89D2-6AD7C364D587}" type="sibTrans" cxnId="{22DADA6B-1708-467D-A57F-479825005B9D}">
      <dgm:prSet/>
      <dgm:spPr/>
      <dgm:t>
        <a:bodyPr/>
        <a:lstStyle/>
        <a:p>
          <a:endParaRPr lang="en-US"/>
        </a:p>
      </dgm:t>
    </dgm:pt>
    <dgm:pt modelId="{6757F114-6558-4023-8248-995DE4DDDCA2}">
      <dgm:prSet/>
      <dgm:spPr/>
      <dgm:t>
        <a:bodyPr/>
        <a:lstStyle/>
        <a:p>
          <a:pPr rtl="0"/>
          <a:r>
            <a:rPr lang="en-HK" b="0" i="0" u="none" dirty="0" smtClean="0"/>
            <a:t>Risk associated with age?</a:t>
          </a:r>
          <a:endParaRPr lang="en-US" b="0" i="0" u="none" dirty="0"/>
        </a:p>
      </dgm:t>
    </dgm:pt>
    <dgm:pt modelId="{6C57D1C6-0C22-454B-8FE3-FAE8DB741F74}" type="parTrans" cxnId="{017BAA33-13B4-4802-A047-E4EDD907DDC0}">
      <dgm:prSet/>
      <dgm:spPr/>
      <dgm:t>
        <a:bodyPr/>
        <a:lstStyle/>
        <a:p>
          <a:endParaRPr lang="en-US"/>
        </a:p>
      </dgm:t>
    </dgm:pt>
    <dgm:pt modelId="{2CC40F0D-6D91-403F-9C68-5B2C65193DC0}" type="sibTrans" cxnId="{017BAA33-13B4-4802-A047-E4EDD907DDC0}">
      <dgm:prSet/>
      <dgm:spPr/>
      <dgm:t>
        <a:bodyPr/>
        <a:lstStyle/>
        <a:p>
          <a:endParaRPr lang="en-US"/>
        </a:p>
      </dgm:t>
    </dgm:pt>
    <dgm:pt modelId="{1D20AA2E-896C-41DE-B7E4-064F79F865FA}">
      <dgm:prSet/>
      <dgm:spPr/>
      <dgm:t>
        <a:bodyPr/>
        <a:lstStyle/>
        <a:p>
          <a:pPr rtl="0"/>
          <a:r>
            <a:rPr lang="en-HK" b="0" i="0" u="none" smtClean="0"/>
            <a:t>Risk associated with BMI?</a:t>
          </a:r>
          <a:endParaRPr lang="en-US" b="0" i="0" u="none"/>
        </a:p>
      </dgm:t>
    </dgm:pt>
    <dgm:pt modelId="{D0D8B131-0588-418C-A5B9-FF37338543DD}" type="parTrans" cxnId="{BE12AA0A-0C3C-41DC-80C9-8E8C91665EB4}">
      <dgm:prSet/>
      <dgm:spPr/>
      <dgm:t>
        <a:bodyPr/>
        <a:lstStyle/>
        <a:p>
          <a:endParaRPr lang="en-US"/>
        </a:p>
      </dgm:t>
    </dgm:pt>
    <dgm:pt modelId="{F6F27BC0-D11F-4B54-8465-D47E8A90B5B3}" type="sibTrans" cxnId="{BE12AA0A-0C3C-41DC-80C9-8E8C91665EB4}">
      <dgm:prSet/>
      <dgm:spPr/>
      <dgm:t>
        <a:bodyPr/>
        <a:lstStyle/>
        <a:p>
          <a:endParaRPr lang="en-US"/>
        </a:p>
      </dgm:t>
    </dgm:pt>
    <dgm:pt modelId="{86483F9C-014C-4A3E-A3B5-1B4DEBD34772}">
      <dgm:prSet/>
      <dgm:spPr/>
      <dgm:t>
        <a:bodyPr/>
        <a:lstStyle/>
        <a:p>
          <a:pPr rtl="0"/>
          <a:r>
            <a:rPr lang="en-HK" b="0" i="0" u="none" smtClean="0"/>
            <a:t>Risk associated with product type?</a:t>
          </a:r>
          <a:endParaRPr lang="en-US" b="0" i="0" u="none"/>
        </a:p>
      </dgm:t>
    </dgm:pt>
    <dgm:pt modelId="{E1818673-8B44-4492-A7AD-A326B5F89AFA}" type="parTrans" cxnId="{A94C3188-9C2F-4AF2-8F84-99FFCC290417}">
      <dgm:prSet/>
      <dgm:spPr/>
      <dgm:t>
        <a:bodyPr/>
        <a:lstStyle/>
        <a:p>
          <a:endParaRPr lang="en-US"/>
        </a:p>
      </dgm:t>
    </dgm:pt>
    <dgm:pt modelId="{080F91CE-71DC-43D5-8BE5-8E2744C814B4}" type="sibTrans" cxnId="{A94C3188-9C2F-4AF2-8F84-99FFCC290417}">
      <dgm:prSet/>
      <dgm:spPr/>
      <dgm:t>
        <a:bodyPr/>
        <a:lstStyle/>
        <a:p>
          <a:endParaRPr lang="en-US"/>
        </a:p>
      </dgm:t>
    </dgm:pt>
    <dgm:pt modelId="{4B5DDC57-6FCE-4232-8E6F-87E27E5BB408}">
      <dgm:prSet/>
      <dgm:spPr/>
      <dgm:t>
        <a:bodyPr/>
        <a:lstStyle/>
        <a:p>
          <a:pPr rtl="0"/>
          <a:r>
            <a:rPr lang="en-HK" b="0" i="0" u="none" smtClean="0"/>
            <a:t>Risk associated with non-/missingness?</a:t>
          </a:r>
          <a:endParaRPr lang="en-US" b="0" i="0" u="none"/>
        </a:p>
      </dgm:t>
    </dgm:pt>
    <dgm:pt modelId="{65D07464-1367-40D1-ABB5-7E878F4D3B70}" type="parTrans" cxnId="{945C0018-456D-466A-800F-632F770A5E04}">
      <dgm:prSet/>
      <dgm:spPr/>
      <dgm:t>
        <a:bodyPr/>
        <a:lstStyle/>
        <a:p>
          <a:endParaRPr lang="en-US"/>
        </a:p>
      </dgm:t>
    </dgm:pt>
    <dgm:pt modelId="{6004F55A-9A8B-449D-B8A8-A5607D80E58E}" type="sibTrans" cxnId="{945C0018-456D-466A-800F-632F770A5E04}">
      <dgm:prSet/>
      <dgm:spPr/>
      <dgm:t>
        <a:bodyPr/>
        <a:lstStyle/>
        <a:p>
          <a:endParaRPr lang="en-US"/>
        </a:p>
      </dgm:t>
    </dgm:pt>
    <dgm:pt modelId="{81E882E8-4B26-43D5-81E4-480A04CF1433}">
      <dgm:prSet/>
      <dgm:spPr/>
      <dgm:t>
        <a:bodyPr/>
        <a:lstStyle/>
        <a:p>
          <a:pPr rtl="0"/>
          <a:r>
            <a:rPr lang="en-HK" b="0" i="0" u="none" smtClean="0"/>
            <a:t>Risk associated with # medical keywords?</a:t>
          </a:r>
          <a:endParaRPr lang="en-US" b="0" i="0" u="none"/>
        </a:p>
      </dgm:t>
    </dgm:pt>
    <dgm:pt modelId="{D65E70A9-E211-42D2-B104-D47A60E45AE3}" type="parTrans" cxnId="{EE81CE36-3A5E-4255-A6B9-3515EF6A657F}">
      <dgm:prSet/>
      <dgm:spPr/>
      <dgm:t>
        <a:bodyPr/>
        <a:lstStyle/>
        <a:p>
          <a:endParaRPr lang="en-US"/>
        </a:p>
      </dgm:t>
    </dgm:pt>
    <dgm:pt modelId="{7F7D855D-A372-469C-8DF6-4C7431D3A4CD}" type="sibTrans" cxnId="{EE81CE36-3A5E-4255-A6B9-3515EF6A657F}">
      <dgm:prSet/>
      <dgm:spPr/>
      <dgm:t>
        <a:bodyPr/>
        <a:lstStyle/>
        <a:p>
          <a:endParaRPr lang="en-US"/>
        </a:p>
      </dgm:t>
    </dgm:pt>
    <dgm:pt modelId="{EF01B8E1-79D6-41EF-83C5-21FDEFB7C29C}">
      <dgm:prSet/>
      <dgm:spPr/>
      <dgm:t>
        <a:bodyPr/>
        <a:lstStyle/>
        <a:p>
          <a:pPr rtl="0"/>
          <a:r>
            <a:rPr lang="en-HK" b="0" i="0" u="none" smtClean="0"/>
            <a:t>Risk associated with medical history?</a:t>
          </a:r>
          <a:endParaRPr lang="en-US" b="0" i="0" u="none"/>
        </a:p>
      </dgm:t>
    </dgm:pt>
    <dgm:pt modelId="{CF551645-5B89-4097-862F-689B83CE4A82}" type="parTrans" cxnId="{14134241-AEAA-4541-86AD-944A65CA8FE3}">
      <dgm:prSet/>
      <dgm:spPr/>
      <dgm:t>
        <a:bodyPr/>
        <a:lstStyle/>
        <a:p>
          <a:endParaRPr lang="en-US"/>
        </a:p>
      </dgm:t>
    </dgm:pt>
    <dgm:pt modelId="{AB5062E9-59C8-4759-9875-DFCCBA30C83D}" type="sibTrans" cxnId="{14134241-AEAA-4541-86AD-944A65CA8FE3}">
      <dgm:prSet/>
      <dgm:spPr/>
      <dgm:t>
        <a:bodyPr/>
        <a:lstStyle/>
        <a:p>
          <a:endParaRPr lang="en-US"/>
        </a:p>
      </dgm:t>
    </dgm:pt>
    <dgm:pt modelId="{8A74DF2F-720C-4A83-B0AF-3ABA08035B8F}" type="pres">
      <dgm:prSet presAssocID="{C8F8E103-FB7A-40C7-AB30-7B443C33F1CD}" presName="Name0" presStyleCnt="0">
        <dgm:presLayoutVars>
          <dgm:dir/>
          <dgm:resizeHandles val="exact"/>
        </dgm:presLayoutVars>
      </dgm:prSet>
      <dgm:spPr/>
    </dgm:pt>
    <dgm:pt modelId="{D2C6B622-34F6-4D7C-9A7E-DA7892D2B557}" type="pres">
      <dgm:prSet presAssocID="{7F7A8533-1B9C-4A70-B61F-5B69C1429635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6C407D5-09E9-4A96-B19B-2657E0050E99}" type="pres">
      <dgm:prSet presAssocID="{F856075F-14A2-45EF-89D2-6AD7C364D587}" presName="sibTrans" presStyleLbl="sibTrans1D1" presStyleIdx="0" presStyleCnt="6"/>
      <dgm:spPr/>
    </dgm:pt>
    <dgm:pt modelId="{E06EEBDB-D8D3-489F-89EC-07B1EC4A0AC6}" type="pres">
      <dgm:prSet presAssocID="{F856075F-14A2-45EF-89D2-6AD7C364D587}" presName="connectorText" presStyleLbl="sibTrans1D1" presStyleIdx="0" presStyleCnt="6"/>
      <dgm:spPr/>
    </dgm:pt>
    <dgm:pt modelId="{01F1CAD5-53F8-4D7E-9810-D7270D7262A1}" type="pres">
      <dgm:prSet presAssocID="{6757F114-6558-4023-8248-995DE4DDDCA2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3612C7E3-7F40-4A67-ACDD-6AEEC62DF82D}" type="pres">
      <dgm:prSet presAssocID="{2CC40F0D-6D91-403F-9C68-5B2C65193DC0}" presName="sibTrans" presStyleLbl="sibTrans1D1" presStyleIdx="1" presStyleCnt="6"/>
      <dgm:spPr/>
    </dgm:pt>
    <dgm:pt modelId="{6CC57032-9D1B-4F78-9687-4BF457E05A87}" type="pres">
      <dgm:prSet presAssocID="{2CC40F0D-6D91-403F-9C68-5B2C65193DC0}" presName="connectorText" presStyleLbl="sibTrans1D1" presStyleIdx="1" presStyleCnt="6"/>
      <dgm:spPr/>
    </dgm:pt>
    <dgm:pt modelId="{6FB085B0-FE53-4CBA-A9F4-D1A9FEE5775A}" type="pres">
      <dgm:prSet presAssocID="{1D20AA2E-896C-41DE-B7E4-064F79F865FA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93CC6999-8D41-4BC6-9024-17635C7B2CE6}" type="pres">
      <dgm:prSet presAssocID="{F6F27BC0-D11F-4B54-8465-D47E8A90B5B3}" presName="sibTrans" presStyleLbl="sibTrans1D1" presStyleIdx="2" presStyleCnt="6"/>
      <dgm:spPr/>
    </dgm:pt>
    <dgm:pt modelId="{56746F80-5305-41FF-87D4-28E7413F8CD2}" type="pres">
      <dgm:prSet presAssocID="{F6F27BC0-D11F-4B54-8465-D47E8A90B5B3}" presName="connectorText" presStyleLbl="sibTrans1D1" presStyleIdx="2" presStyleCnt="6"/>
      <dgm:spPr/>
    </dgm:pt>
    <dgm:pt modelId="{07FCB7EE-61AA-4550-9650-7925727EDDC6}" type="pres">
      <dgm:prSet presAssocID="{86483F9C-014C-4A3E-A3B5-1B4DEBD34772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8874A7A4-471C-494D-9E2C-A967F01EB8F3}" type="pres">
      <dgm:prSet presAssocID="{080F91CE-71DC-43D5-8BE5-8E2744C814B4}" presName="sibTrans" presStyleLbl="sibTrans1D1" presStyleIdx="3" presStyleCnt="6"/>
      <dgm:spPr/>
    </dgm:pt>
    <dgm:pt modelId="{04E36DD3-8345-4E56-B536-2A0D0EA26B69}" type="pres">
      <dgm:prSet presAssocID="{080F91CE-71DC-43D5-8BE5-8E2744C814B4}" presName="connectorText" presStyleLbl="sibTrans1D1" presStyleIdx="3" presStyleCnt="6"/>
      <dgm:spPr/>
    </dgm:pt>
    <dgm:pt modelId="{ED7E7831-57B5-4891-A2AD-06C2D6C9485D}" type="pres">
      <dgm:prSet presAssocID="{4B5DDC57-6FCE-4232-8E6F-87E27E5BB408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47AA068C-211F-42FE-B97F-1715DE75D7F0}" type="pres">
      <dgm:prSet presAssocID="{6004F55A-9A8B-449D-B8A8-A5607D80E58E}" presName="sibTrans" presStyleLbl="sibTrans1D1" presStyleIdx="4" presStyleCnt="6"/>
      <dgm:spPr/>
    </dgm:pt>
    <dgm:pt modelId="{CBB065A9-600D-4B66-9860-68DB7B0CEDA2}" type="pres">
      <dgm:prSet presAssocID="{6004F55A-9A8B-449D-B8A8-A5607D80E58E}" presName="connectorText" presStyleLbl="sibTrans1D1" presStyleIdx="4" presStyleCnt="6"/>
      <dgm:spPr/>
    </dgm:pt>
    <dgm:pt modelId="{0AF246D9-1E53-498A-9B6F-7A54680464DB}" type="pres">
      <dgm:prSet presAssocID="{81E882E8-4B26-43D5-81E4-480A04CF1433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D66F44EC-ACC5-455F-91C5-BCC07A7315B6}" type="pres">
      <dgm:prSet presAssocID="{7F7D855D-A372-469C-8DF6-4C7431D3A4CD}" presName="sibTrans" presStyleLbl="sibTrans1D1" presStyleIdx="5" presStyleCnt="6"/>
      <dgm:spPr/>
    </dgm:pt>
    <dgm:pt modelId="{3856CFB5-B005-403C-A51D-5584CEFAE68A}" type="pres">
      <dgm:prSet presAssocID="{7F7D855D-A372-469C-8DF6-4C7431D3A4CD}" presName="connectorText" presStyleLbl="sibTrans1D1" presStyleIdx="5" presStyleCnt="6"/>
      <dgm:spPr/>
    </dgm:pt>
    <dgm:pt modelId="{6F94050B-3DB6-4B23-A4CB-386B8B918A16}" type="pres">
      <dgm:prSet presAssocID="{EF01B8E1-79D6-41EF-83C5-21FDEFB7C29C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14134241-AEAA-4541-86AD-944A65CA8FE3}" srcId="{C8F8E103-FB7A-40C7-AB30-7B443C33F1CD}" destId="{EF01B8E1-79D6-41EF-83C5-21FDEFB7C29C}" srcOrd="6" destOrd="0" parTransId="{CF551645-5B89-4097-862F-689B83CE4A82}" sibTransId="{AB5062E9-59C8-4759-9875-DFCCBA30C83D}"/>
    <dgm:cxn modelId="{3BEAE8AE-EA1D-41EA-9AB2-2D1642909057}" type="presOf" srcId="{2CC40F0D-6D91-403F-9C68-5B2C65193DC0}" destId="{6CC57032-9D1B-4F78-9687-4BF457E05A87}" srcOrd="1" destOrd="0" presId="urn:microsoft.com/office/officeart/2005/8/layout/bProcess3"/>
    <dgm:cxn modelId="{A1577928-A8D3-45E6-90EA-597659016480}" type="presOf" srcId="{7F7D855D-A372-469C-8DF6-4C7431D3A4CD}" destId="{D66F44EC-ACC5-455F-91C5-BCC07A7315B6}" srcOrd="0" destOrd="0" presId="urn:microsoft.com/office/officeart/2005/8/layout/bProcess3"/>
    <dgm:cxn modelId="{BE12AA0A-0C3C-41DC-80C9-8E8C91665EB4}" srcId="{C8F8E103-FB7A-40C7-AB30-7B443C33F1CD}" destId="{1D20AA2E-896C-41DE-B7E4-064F79F865FA}" srcOrd="2" destOrd="0" parTransId="{D0D8B131-0588-418C-A5B9-FF37338543DD}" sibTransId="{F6F27BC0-D11F-4B54-8465-D47E8A90B5B3}"/>
    <dgm:cxn modelId="{0FC98845-20FD-4BF7-8437-D103EC2FDBFB}" type="presOf" srcId="{4B5DDC57-6FCE-4232-8E6F-87E27E5BB408}" destId="{ED7E7831-57B5-4891-A2AD-06C2D6C9485D}" srcOrd="0" destOrd="0" presId="urn:microsoft.com/office/officeart/2005/8/layout/bProcess3"/>
    <dgm:cxn modelId="{945C0018-456D-466A-800F-632F770A5E04}" srcId="{C8F8E103-FB7A-40C7-AB30-7B443C33F1CD}" destId="{4B5DDC57-6FCE-4232-8E6F-87E27E5BB408}" srcOrd="4" destOrd="0" parTransId="{65D07464-1367-40D1-ABB5-7E878F4D3B70}" sibTransId="{6004F55A-9A8B-449D-B8A8-A5607D80E58E}"/>
    <dgm:cxn modelId="{A9AD1284-8DDE-453D-B6B1-9EB7C9AFF4BD}" type="presOf" srcId="{080F91CE-71DC-43D5-8BE5-8E2744C814B4}" destId="{8874A7A4-471C-494D-9E2C-A967F01EB8F3}" srcOrd="0" destOrd="0" presId="urn:microsoft.com/office/officeart/2005/8/layout/bProcess3"/>
    <dgm:cxn modelId="{846909AE-B0B3-4B66-8E6B-5DE202A38B38}" type="presOf" srcId="{86483F9C-014C-4A3E-A3B5-1B4DEBD34772}" destId="{07FCB7EE-61AA-4550-9650-7925727EDDC6}" srcOrd="0" destOrd="0" presId="urn:microsoft.com/office/officeart/2005/8/layout/bProcess3"/>
    <dgm:cxn modelId="{4E41AA7D-F8FC-4853-A729-71F1A32A4942}" type="presOf" srcId="{6757F114-6558-4023-8248-995DE4DDDCA2}" destId="{01F1CAD5-53F8-4D7E-9810-D7270D7262A1}" srcOrd="0" destOrd="0" presId="urn:microsoft.com/office/officeart/2005/8/layout/bProcess3"/>
    <dgm:cxn modelId="{4ABEB932-20B8-4430-B7CD-564E38BEA95C}" type="presOf" srcId="{81E882E8-4B26-43D5-81E4-480A04CF1433}" destId="{0AF246D9-1E53-498A-9B6F-7A54680464DB}" srcOrd="0" destOrd="0" presId="urn:microsoft.com/office/officeart/2005/8/layout/bProcess3"/>
    <dgm:cxn modelId="{9C40FF75-4BA1-4F70-ACA7-C063CB573938}" type="presOf" srcId="{6004F55A-9A8B-449D-B8A8-A5607D80E58E}" destId="{47AA068C-211F-42FE-B97F-1715DE75D7F0}" srcOrd="0" destOrd="0" presId="urn:microsoft.com/office/officeart/2005/8/layout/bProcess3"/>
    <dgm:cxn modelId="{F7993588-F922-4F8E-B294-886B33C27957}" type="presOf" srcId="{EF01B8E1-79D6-41EF-83C5-21FDEFB7C29C}" destId="{6F94050B-3DB6-4B23-A4CB-386B8B918A16}" srcOrd="0" destOrd="0" presId="urn:microsoft.com/office/officeart/2005/8/layout/bProcess3"/>
    <dgm:cxn modelId="{1503903E-7725-4AB8-B07E-C50ED5F49A4C}" type="presOf" srcId="{2CC40F0D-6D91-403F-9C68-5B2C65193DC0}" destId="{3612C7E3-7F40-4A67-ACDD-6AEEC62DF82D}" srcOrd="0" destOrd="0" presId="urn:microsoft.com/office/officeart/2005/8/layout/bProcess3"/>
    <dgm:cxn modelId="{BB9686DF-C744-4990-8FFF-80C34065567F}" type="presOf" srcId="{F856075F-14A2-45EF-89D2-6AD7C364D587}" destId="{E06EEBDB-D8D3-489F-89EC-07B1EC4A0AC6}" srcOrd="1" destOrd="0" presId="urn:microsoft.com/office/officeart/2005/8/layout/bProcess3"/>
    <dgm:cxn modelId="{EE81CE36-3A5E-4255-A6B9-3515EF6A657F}" srcId="{C8F8E103-FB7A-40C7-AB30-7B443C33F1CD}" destId="{81E882E8-4B26-43D5-81E4-480A04CF1433}" srcOrd="5" destOrd="0" parTransId="{D65E70A9-E211-42D2-B104-D47A60E45AE3}" sibTransId="{7F7D855D-A372-469C-8DF6-4C7431D3A4CD}"/>
    <dgm:cxn modelId="{7CE3E0CA-6547-474F-B3F8-E75C8693F795}" type="presOf" srcId="{F856075F-14A2-45EF-89D2-6AD7C364D587}" destId="{A6C407D5-09E9-4A96-B19B-2657E0050E99}" srcOrd="0" destOrd="0" presId="urn:microsoft.com/office/officeart/2005/8/layout/bProcess3"/>
    <dgm:cxn modelId="{A3E7951A-FF24-42B7-8B58-E969EAF36D82}" type="presOf" srcId="{7F7A8533-1B9C-4A70-B61F-5B69C1429635}" destId="{D2C6B622-34F6-4D7C-9A7E-DA7892D2B557}" srcOrd="0" destOrd="0" presId="urn:microsoft.com/office/officeart/2005/8/layout/bProcess3"/>
    <dgm:cxn modelId="{22DADA6B-1708-467D-A57F-479825005B9D}" srcId="{C8F8E103-FB7A-40C7-AB30-7B443C33F1CD}" destId="{7F7A8533-1B9C-4A70-B61F-5B69C1429635}" srcOrd="0" destOrd="0" parTransId="{560688FB-3A86-4E33-BE70-4DC6E79389EE}" sibTransId="{F856075F-14A2-45EF-89D2-6AD7C364D587}"/>
    <dgm:cxn modelId="{B3984DA0-256D-4B1D-8B54-C3761AFD0F6D}" type="presOf" srcId="{7F7D855D-A372-469C-8DF6-4C7431D3A4CD}" destId="{3856CFB5-B005-403C-A51D-5584CEFAE68A}" srcOrd="1" destOrd="0" presId="urn:microsoft.com/office/officeart/2005/8/layout/bProcess3"/>
    <dgm:cxn modelId="{0EE2C3B1-81DC-445B-8E1C-8DC716F47202}" type="presOf" srcId="{C8F8E103-FB7A-40C7-AB30-7B443C33F1CD}" destId="{8A74DF2F-720C-4A83-B0AF-3ABA08035B8F}" srcOrd="0" destOrd="0" presId="urn:microsoft.com/office/officeart/2005/8/layout/bProcess3"/>
    <dgm:cxn modelId="{92067DAA-5FDF-4281-8DAF-E33CD0F7BA3F}" type="presOf" srcId="{F6F27BC0-D11F-4B54-8465-D47E8A90B5B3}" destId="{93CC6999-8D41-4BC6-9024-17635C7B2CE6}" srcOrd="0" destOrd="0" presId="urn:microsoft.com/office/officeart/2005/8/layout/bProcess3"/>
    <dgm:cxn modelId="{4BD4DDB7-B965-46D6-9AE7-16E909AAFBAE}" type="presOf" srcId="{1D20AA2E-896C-41DE-B7E4-064F79F865FA}" destId="{6FB085B0-FE53-4CBA-A9F4-D1A9FEE5775A}" srcOrd="0" destOrd="0" presId="urn:microsoft.com/office/officeart/2005/8/layout/bProcess3"/>
    <dgm:cxn modelId="{CA74AA39-2984-45EF-A66C-E856B5EDC692}" type="presOf" srcId="{080F91CE-71DC-43D5-8BE5-8E2744C814B4}" destId="{04E36DD3-8345-4E56-B536-2A0D0EA26B69}" srcOrd="1" destOrd="0" presId="urn:microsoft.com/office/officeart/2005/8/layout/bProcess3"/>
    <dgm:cxn modelId="{017BAA33-13B4-4802-A047-E4EDD907DDC0}" srcId="{C8F8E103-FB7A-40C7-AB30-7B443C33F1CD}" destId="{6757F114-6558-4023-8248-995DE4DDDCA2}" srcOrd="1" destOrd="0" parTransId="{6C57D1C6-0C22-454B-8FE3-FAE8DB741F74}" sibTransId="{2CC40F0D-6D91-403F-9C68-5B2C65193DC0}"/>
    <dgm:cxn modelId="{90BD8B41-CFCC-4E1C-B14F-47904B8215D5}" type="presOf" srcId="{6004F55A-9A8B-449D-B8A8-A5607D80E58E}" destId="{CBB065A9-600D-4B66-9860-68DB7B0CEDA2}" srcOrd="1" destOrd="0" presId="urn:microsoft.com/office/officeart/2005/8/layout/bProcess3"/>
    <dgm:cxn modelId="{4ED12CBA-973B-40CC-81EB-1A7B778CCBE3}" type="presOf" srcId="{F6F27BC0-D11F-4B54-8465-D47E8A90B5B3}" destId="{56746F80-5305-41FF-87D4-28E7413F8CD2}" srcOrd="1" destOrd="0" presId="urn:microsoft.com/office/officeart/2005/8/layout/bProcess3"/>
    <dgm:cxn modelId="{A94C3188-9C2F-4AF2-8F84-99FFCC290417}" srcId="{C8F8E103-FB7A-40C7-AB30-7B443C33F1CD}" destId="{86483F9C-014C-4A3E-A3B5-1B4DEBD34772}" srcOrd="3" destOrd="0" parTransId="{E1818673-8B44-4492-A7AD-A326B5F89AFA}" sibTransId="{080F91CE-71DC-43D5-8BE5-8E2744C814B4}"/>
    <dgm:cxn modelId="{14E16F71-5946-4CCE-9FC0-83458EE73BF2}" type="presParOf" srcId="{8A74DF2F-720C-4A83-B0AF-3ABA08035B8F}" destId="{D2C6B622-34F6-4D7C-9A7E-DA7892D2B557}" srcOrd="0" destOrd="0" presId="urn:microsoft.com/office/officeart/2005/8/layout/bProcess3"/>
    <dgm:cxn modelId="{17E44E7B-DDE3-488B-88CD-5F056E039C4A}" type="presParOf" srcId="{8A74DF2F-720C-4A83-B0AF-3ABA08035B8F}" destId="{A6C407D5-09E9-4A96-B19B-2657E0050E99}" srcOrd="1" destOrd="0" presId="urn:microsoft.com/office/officeart/2005/8/layout/bProcess3"/>
    <dgm:cxn modelId="{38C68CCD-0691-44BA-B831-FBD076F97F6F}" type="presParOf" srcId="{A6C407D5-09E9-4A96-B19B-2657E0050E99}" destId="{E06EEBDB-D8D3-489F-89EC-07B1EC4A0AC6}" srcOrd="0" destOrd="0" presId="urn:microsoft.com/office/officeart/2005/8/layout/bProcess3"/>
    <dgm:cxn modelId="{6A868516-AA55-4B6E-BE35-8F7C757ABD43}" type="presParOf" srcId="{8A74DF2F-720C-4A83-B0AF-3ABA08035B8F}" destId="{01F1CAD5-53F8-4D7E-9810-D7270D7262A1}" srcOrd="2" destOrd="0" presId="urn:microsoft.com/office/officeart/2005/8/layout/bProcess3"/>
    <dgm:cxn modelId="{E5130AAA-8894-4513-90B9-A80E203F8879}" type="presParOf" srcId="{8A74DF2F-720C-4A83-B0AF-3ABA08035B8F}" destId="{3612C7E3-7F40-4A67-ACDD-6AEEC62DF82D}" srcOrd="3" destOrd="0" presId="urn:microsoft.com/office/officeart/2005/8/layout/bProcess3"/>
    <dgm:cxn modelId="{C2472020-E801-4C8D-8AF1-83B933CB85B6}" type="presParOf" srcId="{3612C7E3-7F40-4A67-ACDD-6AEEC62DF82D}" destId="{6CC57032-9D1B-4F78-9687-4BF457E05A87}" srcOrd="0" destOrd="0" presId="urn:microsoft.com/office/officeart/2005/8/layout/bProcess3"/>
    <dgm:cxn modelId="{E8B01A46-4CED-4591-84D0-E8EA3026AF1D}" type="presParOf" srcId="{8A74DF2F-720C-4A83-B0AF-3ABA08035B8F}" destId="{6FB085B0-FE53-4CBA-A9F4-D1A9FEE5775A}" srcOrd="4" destOrd="0" presId="urn:microsoft.com/office/officeart/2005/8/layout/bProcess3"/>
    <dgm:cxn modelId="{000946C4-EF0B-491F-BD24-59A25EE00102}" type="presParOf" srcId="{8A74DF2F-720C-4A83-B0AF-3ABA08035B8F}" destId="{93CC6999-8D41-4BC6-9024-17635C7B2CE6}" srcOrd="5" destOrd="0" presId="urn:microsoft.com/office/officeart/2005/8/layout/bProcess3"/>
    <dgm:cxn modelId="{6015C5CE-907F-418D-AE9D-96FE7C72A7B5}" type="presParOf" srcId="{93CC6999-8D41-4BC6-9024-17635C7B2CE6}" destId="{56746F80-5305-41FF-87D4-28E7413F8CD2}" srcOrd="0" destOrd="0" presId="urn:microsoft.com/office/officeart/2005/8/layout/bProcess3"/>
    <dgm:cxn modelId="{CFD5E25B-D408-49A7-B728-BDE0009685B8}" type="presParOf" srcId="{8A74DF2F-720C-4A83-B0AF-3ABA08035B8F}" destId="{07FCB7EE-61AA-4550-9650-7925727EDDC6}" srcOrd="6" destOrd="0" presId="urn:microsoft.com/office/officeart/2005/8/layout/bProcess3"/>
    <dgm:cxn modelId="{15AB651A-28FF-4BD8-A999-A3606116AAE4}" type="presParOf" srcId="{8A74DF2F-720C-4A83-B0AF-3ABA08035B8F}" destId="{8874A7A4-471C-494D-9E2C-A967F01EB8F3}" srcOrd="7" destOrd="0" presId="urn:microsoft.com/office/officeart/2005/8/layout/bProcess3"/>
    <dgm:cxn modelId="{F3DB748B-5891-48EB-81D2-59BCAED150C4}" type="presParOf" srcId="{8874A7A4-471C-494D-9E2C-A967F01EB8F3}" destId="{04E36DD3-8345-4E56-B536-2A0D0EA26B69}" srcOrd="0" destOrd="0" presId="urn:microsoft.com/office/officeart/2005/8/layout/bProcess3"/>
    <dgm:cxn modelId="{A264443F-77C7-472D-A9A3-B5D6C47CB6DB}" type="presParOf" srcId="{8A74DF2F-720C-4A83-B0AF-3ABA08035B8F}" destId="{ED7E7831-57B5-4891-A2AD-06C2D6C9485D}" srcOrd="8" destOrd="0" presId="urn:microsoft.com/office/officeart/2005/8/layout/bProcess3"/>
    <dgm:cxn modelId="{806C5D73-AABF-4947-A786-F73E90322A6F}" type="presParOf" srcId="{8A74DF2F-720C-4A83-B0AF-3ABA08035B8F}" destId="{47AA068C-211F-42FE-B97F-1715DE75D7F0}" srcOrd="9" destOrd="0" presId="urn:microsoft.com/office/officeart/2005/8/layout/bProcess3"/>
    <dgm:cxn modelId="{7010920E-60AD-4E86-B589-C15CF105D066}" type="presParOf" srcId="{47AA068C-211F-42FE-B97F-1715DE75D7F0}" destId="{CBB065A9-600D-4B66-9860-68DB7B0CEDA2}" srcOrd="0" destOrd="0" presId="urn:microsoft.com/office/officeart/2005/8/layout/bProcess3"/>
    <dgm:cxn modelId="{0E1FE70C-A7B7-4D2A-8418-706AC00C9060}" type="presParOf" srcId="{8A74DF2F-720C-4A83-B0AF-3ABA08035B8F}" destId="{0AF246D9-1E53-498A-9B6F-7A54680464DB}" srcOrd="10" destOrd="0" presId="urn:microsoft.com/office/officeart/2005/8/layout/bProcess3"/>
    <dgm:cxn modelId="{98BF70CB-2C82-475C-B000-095780B6854D}" type="presParOf" srcId="{8A74DF2F-720C-4A83-B0AF-3ABA08035B8F}" destId="{D66F44EC-ACC5-455F-91C5-BCC07A7315B6}" srcOrd="11" destOrd="0" presId="urn:microsoft.com/office/officeart/2005/8/layout/bProcess3"/>
    <dgm:cxn modelId="{557005F9-366E-4C72-B013-460CC606B7AF}" type="presParOf" srcId="{D66F44EC-ACC5-455F-91C5-BCC07A7315B6}" destId="{3856CFB5-B005-403C-A51D-5584CEFAE68A}" srcOrd="0" destOrd="0" presId="urn:microsoft.com/office/officeart/2005/8/layout/bProcess3"/>
    <dgm:cxn modelId="{E507B92E-6DB8-48FC-97C7-C1398EF1B335}" type="presParOf" srcId="{8A74DF2F-720C-4A83-B0AF-3ABA08035B8F}" destId="{6F94050B-3DB6-4B23-A4CB-386B8B918A1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F8E103-FB7A-40C7-AB30-7B443C33F1CD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F7A8533-1B9C-4A70-B61F-5B69C142963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 smtClean="0">
              <a:solidFill>
                <a:schemeClr val="bg1">
                  <a:lumMod val="75000"/>
                </a:schemeClr>
              </a:solidFill>
            </a:rPr>
            <a:t>What do the ‘1’ and ‘8’ in the response variable indicate?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560688FB-3A86-4E33-BE70-4DC6E79389EE}" type="parTrans" cxnId="{22DADA6B-1708-467D-A57F-479825005B9D}">
      <dgm:prSet/>
      <dgm:spPr/>
      <dgm:t>
        <a:bodyPr/>
        <a:lstStyle/>
        <a:p>
          <a:endParaRPr lang="en-US"/>
        </a:p>
      </dgm:t>
    </dgm:pt>
    <dgm:pt modelId="{F856075F-14A2-45EF-89D2-6AD7C364D587}" type="sibTrans" cxnId="{22DADA6B-1708-467D-A57F-479825005B9D}">
      <dgm:prSet/>
      <dgm:spPr/>
      <dgm:t>
        <a:bodyPr/>
        <a:lstStyle/>
        <a:p>
          <a:endParaRPr lang="en-US"/>
        </a:p>
      </dgm:t>
    </dgm:pt>
    <dgm:pt modelId="{6757F114-6558-4023-8248-995DE4DDDCA2}">
      <dgm:prSet/>
      <dgm:spPr/>
      <dgm:t>
        <a:bodyPr/>
        <a:lstStyle/>
        <a:p>
          <a:pPr rtl="0"/>
          <a:r>
            <a:rPr lang="en-HK" b="0" i="0" u="none" dirty="0" smtClean="0"/>
            <a:t>Risk associated with age?</a:t>
          </a:r>
          <a:endParaRPr lang="en-US" b="0" i="0" u="none" dirty="0"/>
        </a:p>
      </dgm:t>
    </dgm:pt>
    <dgm:pt modelId="{6C57D1C6-0C22-454B-8FE3-FAE8DB741F74}" type="parTrans" cxnId="{017BAA33-13B4-4802-A047-E4EDD907DDC0}">
      <dgm:prSet/>
      <dgm:spPr/>
      <dgm:t>
        <a:bodyPr/>
        <a:lstStyle/>
        <a:p>
          <a:endParaRPr lang="en-US"/>
        </a:p>
      </dgm:t>
    </dgm:pt>
    <dgm:pt modelId="{2CC40F0D-6D91-403F-9C68-5B2C65193DC0}" type="sibTrans" cxnId="{017BAA33-13B4-4802-A047-E4EDD907DDC0}">
      <dgm:prSet/>
      <dgm:spPr/>
      <dgm:t>
        <a:bodyPr/>
        <a:lstStyle/>
        <a:p>
          <a:endParaRPr lang="en-US"/>
        </a:p>
      </dgm:t>
    </dgm:pt>
    <dgm:pt modelId="{1D20AA2E-896C-41DE-B7E4-064F79F865FA}">
      <dgm:prSet/>
      <dgm:spPr/>
      <dgm:t>
        <a:bodyPr/>
        <a:lstStyle/>
        <a:p>
          <a:pPr rtl="0"/>
          <a:r>
            <a:rPr lang="en-HK" b="0" i="0" u="none" smtClean="0"/>
            <a:t>Risk associated with BMI?</a:t>
          </a:r>
          <a:endParaRPr lang="en-US" b="0" i="0" u="none"/>
        </a:p>
      </dgm:t>
    </dgm:pt>
    <dgm:pt modelId="{D0D8B131-0588-418C-A5B9-FF37338543DD}" type="parTrans" cxnId="{BE12AA0A-0C3C-41DC-80C9-8E8C91665EB4}">
      <dgm:prSet/>
      <dgm:spPr/>
      <dgm:t>
        <a:bodyPr/>
        <a:lstStyle/>
        <a:p>
          <a:endParaRPr lang="en-US"/>
        </a:p>
      </dgm:t>
    </dgm:pt>
    <dgm:pt modelId="{F6F27BC0-D11F-4B54-8465-D47E8A90B5B3}" type="sibTrans" cxnId="{BE12AA0A-0C3C-41DC-80C9-8E8C91665EB4}">
      <dgm:prSet/>
      <dgm:spPr/>
      <dgm:t>
        <a:bodyPr/>
        <a:lstStyle/>
        <a:p>
          <a:endParaRPr lang="en-US"/>
        </a:p>
      </dgm:t>
    </dgm:pt>
    <dgm:pt modelId="{86483F9C-014C-4A3E-A3B5-1B4DEBD34772}">
      <dgm:prSet/>
      <dgm:spPr/>
      <dgm:t>
        <a:bodyPr/>
        <a:lstStyle/>
        <a:p>
          <a:pPr rtl="0"/>
          <a:r>
            <a:rPr lang="en-HK" b="0" i="0" u="none" smtClean="0"/>
            <a:t>Risk associated with product type?</a:t>
          </a:r>
          <a:endParaRPr lang="en-US" b="0" i="0" u="none"/>
        </a:p>
      </dgm:t>
    </dgm:pt>
    <dgm:pt modelId="{E1818673-8B44-4492-A7AD-A326B5F89AFA}" type="parTrans" cxnId="{A94C3188-9C2F-4AF2-8F84-99FFCC290417}">
      <dgm:prSet/>
      <dgm:spPr/>
      <dgm:t>
        <a:bodyPr/>
        <a:lstStyle/>
        <a:p>
          <a:endParaRPr lang="en-US"/>
        </a:p>
      </dgm:t>
    </dgm:pt>
    <dgm:pt modelId="{080F91CE-71DC-43D5-8BE5-8E2744C814B4}" type="sibTrans" cxnId="{A94C3188-9C2F-4AF2-8F84-99FFCC290417}">
      <dgm:prSet/>
      <dgm:spPr/>
      <dgm:t>
        <a:bodyPr/>
        <a:lstStyle/>
        <a:p>
          <a:endParaRPr lang="en-US"/>
        </a:p>
      </dgm:t>
    </dgm:pt>
    <dgm:pt modelId="{4B5DDC57-6FCE-4232-8E6F-87E27E5BB408}">
      <dgm:prSet/>
      <dgm:spPr/>
      <dgm:t>
        <a:bodyPr/>
        <a:lstStyle/>
        <a:p>
          <a:pPr rtl="0"/>
          <a:r>
            <a:rPr lang="en-HK" b="0" i="0" u="none" smtClean="0"/>
            <a:t>Risk associated with non-/missingness?</a:t>
          </a:r>
          <a:endParaRPr lang="en-US" b="0" i="0" u="none"/>
        </a:p>
      </dgm:t>
    </dgm:pt>
    <dgm:pt modelId="{65D07464-1367-40D1-ABB5-7E878F4D3B70}" type="parTrans" cxnId="{945C0018-456D-466A-800F-632F770A5E04}">
      <dgm:prSet/>
      <dgm:spPr/>
      <dgm:t>
        <a:bodyPr/>
        <a:lstStyle/>
        <a:p>
          <a:endParaRPr lang="en-US"/>
        </a:p>
      </dgm:t>
    </dgm:pt>
    <dgm:pt modelId="{6004F55A-9A8B-449D-B8A8-A5607D80E58E}" type="sibTrans" cxnId="{945C0018-456D-466A-800F-632F770A5E04}">
      <dgm:prSet/>
      <dgm:spPr/>
      <dgm:t>
        <a:bodyPr/>
        <a:lstStyle/>
        <a:p>
          <a:endParaRPr lang="en-US"/>
        </a:p>
      </dgm:t>
    </dgm:pt>
    <dgm:pt modelId="{81E882E8-4B26-43D5-81E4-480A04CF1433}">
      <dgm:prSet/>
      <dgm:spPr/>
      <dgm:t>
        <a:bodyPr/>
        <a:lstStyle/>
        <a:p>
          <a:pPr rtl="0"/>
          <a:r>
            <a:rPr lang="en-HK" b="0" i="0" u="none" smtClean="0"/>
            <a:t>Risk associated with # medical keywords?</a:t>
          </a:r>
          <a:endParaRPr lang="en-US" b="0" i="0" u="none"/>
        </a:p>
      </dgm:t>
    </dgm:pt>
    <dgm:pt modelId="{D65E70A9-E211-42D2-B104-D47A60E45AE3}" type="parTrans" cxnId="{EE81CE36-3A5E-4255-A6B9-3515EF6A657F}">
      <dgm:prSet/>
      <dgm:spPr/>
      <dgm:t>
        <a:bodyPr/>
        <a:lstStyle/>
        <a:p>
          <a:endParaRPr lang="en-US"/>
        </a:p>
      </dgm:t>
    </dgm:pt>
    <dgm:pt modelId="{7F7D855D-A372-469C-8DF6-4C7431D3A4CD}" type="sibTrans" cxnId="{EE81CE36-3A5E-4255-A6B9-3515EF6A657F}">
      <dgm:prSet/>
      <dgm:spPr/>
      <dgm:t>
        <a:bodyPr/>
        <a:lstStyle/>
        <a:p>
          <a:endParaRPr lang="en-US"/>
        </a:p>
      </dgm:t>
    </dgm:pt>
    <dgm:pt modelId="{EF01B8E1-79D6-41EF-83C5-21FDEFB7C29C}">
      <dgm:prSet/>
      <dgm:spPr/>
      <dgm:t>
        <a:bodyPr/>
        <a:lstStyle/>
        <a:p>
          <a:pPr rtl="0"/>
          <a:r>
            <a:rPr lang="en-HK" b="0" i="0" u="none" smtClean="0"/>
            <a:t>Risk associated with medical history?</a:t>
          </a:r>
          <a:endParaRPr lang="en-US" b="0" i="0" u="none"/>
        </a:p>
      </dgm:t>
    </dgm:pt>
    <dgm:pt modelId="{CF551645-5B89-4097-862F-689B83CE4A82}" type="parTrans" cxnId="{14134241-AEAA-4541-86AD-944A65CA8FE3}">
      <dgm:prSet/>
      <dgm:spPr/>
      <dgm:t>
        <a:bodyPr/>
        <a:lstStyle/>
        <a:p>
          <a:endParaRPr lang="en-US"/>
        </a:p>
      </dgm:t>
    </dgm:pt>
    <dgm:pt modelId="{AB5062E9-59C8-4759-9875-DFCCBA30C83D}" type="sibTrans" cxnId="{14134241-AEAA-4541-86AD-944A65CA8FE3}">
      <dgm:prSet/>
      <dgm:spPr/>
      <dgm:t>
        <a:bodyPr/>
        <a:lstStyle/>
        <a:p>
          <a:endParaRPr lang="en-US"/>
        </a:p>
      </dgm:t>
    </dgm:pt>
    <dgm:pt modelId="{8A74DF2F-720C-4A83-B0AF-3ABA08035B8F}" type="pres">
      <dgm:prSet presAssocID="{C8F8E103-FB7A-40C7-AB30-7B443C33F1CD}" presName="Name0" presStyleCnt="0">
        <dgm:presLayoutVars>
          <dgm:dir/>
          <dgm:resizeHandles val="exact"/>
        </dgm:presLayoutVars>
      </dgm:prSet>
      <dgm:spPr/>
    </dgm:pt>
    <dgm:pt modelId="{D2C6B622-34F6-4D7C-9A7E-DA7892D2B557}" type="pres">
      <dgm:prSet presAssocID="{7F7A8533-1B9C-4A70-B61F-5B69C1429635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6C407D5-09E9-4A96-B19B-2657E0050E99}" type="pres">
      <dgm:prSet presAssocID="{F856075F-14A2-45EF-89D2-6AD7C364D587}" presName="sibTrans" presStyleLbl="sibTrans1D1" presStyleIdx="0" presStyleCnt="6"/>
      <dgm:spPr/>
    </dgm:pt>
    <dgm:pt modelId="{E06EEBDB-D8D3-489F-89EC-07B1EC4A0AC6}" type="pres">
      <dgm:prSet presAssocID="{F856075F-14A2-45EF-89D2-6AD7C364D587}" presName="connectorText" presStyleLbl="sibTrans1D1" presStyleIdx="0" presStyleCnt="6"/>
      <dgm:spPr/>
    </dgm:pt>
    <dgm:pt modelId="{01F1CAD5-53F8-4D7E-9810-D7270D7262A1}" type="pres">
      <dgm:prSet presAssocID="{6757F114-6558-4023-8248-995DE4DDDCA2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3612C7E3-7F40-4A67-ACDD-6AEEC62DF82D}" type="pres">
      <dgm:prSet presAssocID="{2CC40F0D-6D91-403F-9C68-5B2C65193DC0}" presName="sibTrans" presStyleLbl="sibTrans1D1" presStyleIdx="1" presStyleCnt="6"/>
      <dgm:spPr/>
    </dgm:pt>
    <dgm:pt modelId="{6CC57032-9D1B-4F78-9687-4BF457E05A87}" type="pres">
      <dgm:prSet presAssocID="{2CC40F0D-6D91-403F-9C68-5B2C65193DC0}" presName="connectorText" presStyleLbl="sibTrans1D1" presStyleIdx="1" presStyleCnt="6"/>
      <dgm:spPr/>
    </dgm:pt>
    <dgm:pt modelId="{6FB085B0-FE53-4CBA-A9F4-D1A9FEE5775A}" type="pres">
      <dgm:prSet presAssocID="{1D20AA2E-896C-41DE-B7E4-064F79F865FA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93CC6999-8D41-4BC6-9024-17635C7B2CE6}" type="pres">
      <dgm:prSet presAssocID="{F6F27BC0-D11F-4B54-8465-D47E8A90B5B3}" presName="sibTrans" presStyleLbl="sibTrans1D1" presStyleIdx="2" presStyleCnt="6"/>
      <dgm:spPr/>
    </dgm:pt>
    <dgm:pt modelId="{56746F80-5305-41FF-87D4-28E7413F8CD2}" type="pres">
      <dgm:prSet presAssocID="{F6F27BC0-D11F-4B54-8465-D47E8A90B5B3}" presName="connectorText" presStyleLbl="sibTrans1D1" presStyleIdx="2" presStyleCnt="6"/>
      <dgm:spPr/>
    </dgm:pt>
    <dgm:pt modelId="{07FCB7EE-61AA-4550-9650-7925727EDDC6}" type="pres">
      <dgm:prSet presAssocID="{86483F9C-014C-4A3E-A3B5-1B4DEBD34772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8874A7A4-471C-494D-9E2C-A967F01EB8F3}" type="pres">
      <dgm:prSet presAssocID="{080F91CE-71DC-43D5-8BE5-8E2744C814B4}" presName="sibTrans" presStyleLbl="sibTrans1D1" presStyleIdx="3" presStyleCnt="6"/>
      <dgm:spPr/>
    </dgm:pt>
    <dgm:pt modelId="{04E36DD3-8345-4E56-B536-2A0D0EA26B69}" type="pres">
      <dgm:prSet presAssocID="{080F91CE-71DC-43D5-8BE5-8E2744C814B4}" presName="connectorText" presStyleLbl="sibTrans1D1" presStyleIdx="3" presStyleCnt="6"/>
      <dgm:spPr/>
    </dgm:pt>
    <dgm:pt modelId="{ED7E7831-57B5-4891-A2AD-06C2D6C9485D}" type="pres">
      <dgm:prSet presAssocID="{4B5DDC57-6FCE-4232-8E6F-87E27E5BB408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47AA068C-211F-42FE-B97F-1715DE75D7F0}" type="pres">
      <dgm:prSet presAssocID="{6004F55A-9A8B-449D-B8A8-A5607D80E58E}" presName="sibTrans" presStyleLbl="sibTrans1D1" presStyleIdx="4" presStyleCnt="6"/>
      <dgm:spPr/>
    </dgm:pt>
    <dgm:pt modelId="{CBB065A9-600D-4B66-9860-68DB7B0CEDA2}" type="pres">
      <dgm:prSet presAssocID="{6004F55A-9A8B-449D-B8A8-A5607D80E58E}" presName="connectorText" presStyleLbl="sibTrans1D1" presStyleIdx="4" presStyleCnt="6"/>
      <dgm:spPr/>
    </dgm:pt>
    <dgm:pt modelId="{0AF246D9-1E53-498A-9B6F-7A54680464DB}" type="pres">
      <dgm:prSet presAssocID="{81E882E8-4B26-43D5-81E4-480A04CF1433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D66F44EC-ACC5-455F-91C5-BCC07A7315B6}" type="pres">
      <dgm:prSet presAssocID="{7F7D855D-A372-469C-8DF6-4C7431D3A4CD}" presName="sibTrans" presStyleLbl="sibTrans1D1" presStyleIdx="5" presStyleCnt="6"/>
      <dgm:spPr/>
    </dgm:pt>
    <dgm:pt modelId="{3856CFB5-B005-403C-A51D-5584CEFAE68A}" type="pres">
      <dgm:prSet presAssocID="{7F7D855D-A372-469C-8DF6-4C7431D3A4CD}" presName="connectorText" presStyleLbl="sibTrans1D1" presStyleIdx="5" presStyleCnt="6"/>
      <dgm:spPr/>
    </dgm:pt>
    <dgm:pt modelId="{6F94050B-3DB6-4B23-A4CB-386B8B918A16}" type="pres">
      <dgm:prSet presAssocID="{EF01B8E1-79D6-41EF-83C5-21FDEFB7C29C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E12AA0A-0C3C-41DC-80C9-8E8C91665EB4}" srcId="{C8F8E103-FB7A-40C7-AB30-7B443C33F1CD}" destId="{1D20AA2E-896C-41DE-B7E4-064F79F865FA}" srcOrd="2" destOrd="0" parTransId="{D0D8B131-0588-418C-A5B9-FF37338543DD}" sibTransId="{F6F27BC0-D11F-4B54-8465-D47E8A90B5B3}"/>
    <dgm:cxn modelId="{017BAA33-13B4-4802-A047-E4EDD907DDC0}" srcId="{C8F8E103-FB7A-40C7-AB30-7B443C33F1CD}" destId="{6757F114-6558-4023-8248-995DE4DDDCA2}" srcOrd="1" destOrd="0" parTransId="{6C57D1C6-0C22-454B-8FE3-FAE8DB741F74}" sibTransId="{2CC40F0D-6D91-403F-9C68-5B2C65193DC0}"/>
    <dgm:cxn modelId="{0EE2C3B1-81DC-445B-8E1C-8DC716F47202}" type="presOf" srcId="{C8F8E103-FB7A-40C7-AB30-7B443C33F1CD}" destId="{8A74DF2F-720C-4A83-B0AF-3ABA08035B8F}" srcOrd="0" destOrd="0" presId="urn:microsoft.com/office/officeart/2005/8/layout/bProcess3"/>
    <dgm:cxn modelId="{4BD4DDB7-B965-46D6-9AE7-16E909AAFBAE}" type="presOf" srcId="{1D20AA2E-896C-41DE-B7E4-064F79F865FA}" destId="{6FB085B0-FE53-4CBA-A9F4-D1A9FEE5775A}" srcOrd="0" destOrd="0" presId="urn:microsoft.com/office/officeart/2005/8/layout/bProcess3"/>
    <dgm:cxn modelId="{A1577928-A8D3-45E6-90EA-597659016480}" type="presOf" srcId="{7F7D855D-A372-469C-8DF6-4C7431D3A4CD}" destId="{D66F44EC-ACC5-455F-91C5-BCC07A7315B6}" srcOrd="0" destOrd="0" presId="urn:microsoft.com/office/officeart/2005/8/layout/bProcess3"/>
    <dgm:cxn modelId="{A9AD1284-8DDE-453D-B6B1-9EB7C9AFF4BD}" type="presOf" srcId="{080F91CE-71DC-43D5-8BE5-8E2744C814B4}" destId="{8874A7A4-471C-494D-9E2C-A967F01EB8F3}" srcOrd="0" destOrd="0" presId="urn:microsoft.com/office/officeart/2005/8/layout/bProcess3"/>
    <dgm:cxn modelId="{4ED12CBA-973B-40CC-81EB-1A7B778CCBE3}" type="presOf" srcId="{F6F27BC0-D11F-4B54-8465-D47E8A90B5B3}" destId="{56746F80-5305-41FF-87D4-28E7413F8CD2}" srcOrd="1" destOrd="0" presId="urn:microsoft.com/office/officeart/2005/8/layout/bProcess3"/>
    <dgm:cxn modelId="{0FC98845-20FD-4BF7-8437-D103EC2FDBFB}" type="presOf" srcId="{4B5DDC57-6FCE-4232-8E6F-87E27E5BB408}" destId="{ED7E7831-57B5-4891-A2AD-06C2D6C9485D}" srcOrd="0" destOrd="0" presId="urn:microsoft.com/office/officeart/2005/8/layout/bProcess3"/>
    <dgm:cxn modelId="{CA74AA39-2984-45EF-A66C-E856B5EDC692}" type="presOf" srcId="{080F91CE-71DC-43D5-8BE5-8E2744C814B4}" destId="{04E36DD3-8345-4E56-B536-2A0D0EA26B69}" srcOrd="1" destOrd="0" presId="urn:microsoft.com/office/officeart/2005/8/layout/bProcess3"/>
    <dgm:cxn modelId="{B3984DA0-256D-4B1D-8B54-C3761AFD0F6D}" type="presOf" srcId="{7F7D855D-A372-469C-8DF6-4C7431D3A4CD}" destId="{3856CFB5-B005-403C-A51D-5584CEFAE68A}" srcOrd="1" destOrd="0" presId="urn:microsoft.com/office/officeart/2005/8/layout/bProcess3"/>
    <dgm:cxn modelId="{22DADA6B-1708-467D-A57F-479825005B9D}" srcId="{C8F8E103-FB7A-40C7-AB30-7B443C33F1CD}" destId="{7F7A8533-1B9C-4A70-B61F-5B69C1429635}" srcOrd="0" destOrd="0" parTransId="{560688FB-3A86-4E33-BE70-4DC6E79389EE}" sibTransId="{F856075F-14A2-45EF-89D2-6AD7C364D587}"/>
    <dgm:cxn modelId="{92067DAA-5FDF-4281-8DAF-E33CD0F7BA3F}" type="presOf" srcId="{F6F27BC0-D11F-4B54-8465-D47E8A90B5B3}" destId="{93CC6999-8D41-4BC6-9024-17635C7B2CE6}" srcOrd="0" destOrd="0" presId="urn:microsoft.com/office/officeart/2005/8/layout/bProcess3"/>
    <dgm:cxn modelId="{EE81CE36-3A5E-4255-A6B9-3515EF6A657F}" srcId="{C8F8E103-FB7A-40C7-AB30-7B443C33F1CD}" destId="{81E882E8-4B26-43D5-81E4-480A04CF1433}" srcOrd="5" destOrd="0" parTransId="{D65E70A9-E211-42D2-B104-D47A60E45AE3}" sibTransId="{7F7D855D-A372-469C-8DF6-4C7431D3A4CD}"/>
    <dgm:cxn modelId="{4E41AA7D-F8FC-4853-A729-71F1A32A4942}" type="presOf" srcId="{6757F114-6558-4023-8248-995DE4DDDCA2}" destId="{01F1CAD5-53F8-4D7E-9810-D7270D7262A1}" srcOrd="0" destOrd="0" presId="urn:microsoft.com/office/officeart/2005/8/layout/bProcess3"/>
    <dgm:cxn modelId="{14134241-AEAA-4541-86AD-944A65CA8FE3}" srcId="{C8F8E103-FB7A-40C7-AB30-7B443C33F1CD}" destId="{EF01B8E1-79D6-41EF-83C5-21FDEFB7C29C}" srcOrd="6" destOrd="0" parTransId="{CF551645-5B89-4097-862F-689B83CE4A82}" sibTransId="{AB5062E9-59C8-4759-9875-DFCCBA30C83D}"/>
    <dgm:cxn modelId="{9C40FF75-4BA1-4F70-ACA7-C063CB573938}" type="presOf" srcId="{6004F55A-9A8B-449D-B8A8-A5607D80E58E}" destId="{47AA068C-211F-42FE-B97F-1715DE75D7F0}" srcOrd="0" destOrd="0" presId="urn:microsoft.com/office/officeart/2005/8/layout/bProcess3"/>
    <dgm:cxn modelId="{BB9686DF-C744-4990-8FFF-80C34065567F}" type="presOf" srcId="{F856075F-14A2-45EF-89D2-6AD7C364D587}" destId="{E06EEBDB-D8D3-489F-89EC-07B1EC4A0AC6}" srcOrd="1" destOrd="0" presId="urn:microsoft.com/office/officeart/2005/8/layout/bProcess3"/>
    <dgm:cxn modelId="{1503903E-7725-4AB8-B07E-C50ED5F49A4C}" type="presOf" srcId="{2CC40F0D-6D91-403F-9C68-5B2C65193DC0}" destId="{3612C7E3-7F40-4A67-ACDD-6AEEC62DF82D}" srcOrd="0" destOrd="0" presId="urn:microsoft.com/office/officeart/2005/8/layout/bProcess3"/>
    <dgm:cxn modelId="{4ABEB932-20B8-4430-B7CD-564E38BEA95C}" type="presOf" srcId="{81E882E8-4B26-43D5-81E4-480A04CF1433}" destId="{0AF246D9-1E53-498A-9B6F-7A54680464DB}" srcOrd="0" destOrd="0" presId="urn:microsoft.com/office/officeart/2005/8/layout/bProcess3"/>
    <dgm:cxn modelId="{90BD8B41-CFCC-4E1C-B14F-47904B8215D5}" type="presOf" srcId="{6004F55A-9A8B-449D-B8A8-A5607D80E58E}" destId="{CBB065A9-600D-4B66-9860-68DB7B0CEDA2}" srcOrd="1" destOrd="0" presId="urn:microsoft.com/office/officeart/2005/8/layout/bProcess3"/>
    <dgm:cxn modelId="{846909AE-B0B3-4B66-8E6B-5DE202A38B38}" type="presOf" srcId="{86483F9C-014C-4A3E-A3B5-1B4DEBD34772}" destId="{07FCB7EE-61AA-4550-9650-7925727EDDC6}" srcOrd="0" destOrd="0" presId="urn:microsoft.com/office/officeart/2005/8/layout/bProcess3"/>
    <dgm:cxn modelId="{7CE3E0CA-6547-474F-B3F8-E75C8693F795}" type="presOf" srcId="{F856075F-14A2-45EF-89D2-6AD7C364D587}" destId="{A6C407D5-09E9-4A96-B19B-2657E0050E99}" srcOrd="0" destOrd="0" presId="urn:microsoft.com/office/officeart/2005/8/layout/bProcess3"/>
    <dgm:cxn modelId="{A94C3188-9C2F-4AF2-8F84-99FFCC290417}" srcId="{C8F8E103-FB7A-40C7-AB30-7B443C33F1CD}" destId="{86483F9C-014C-4A3E-A3B5-1B4DEBD34772}" srcOrd="3" destOrd="0" parTransId="{E1818673-8B44-4492-A7AD-A326B5F89AFA}" sibTransId="{080F91CE-71DC-43D5-8BE5-8E2744C814B4}"/>
    <dgm:cxn modelId="{3BEAE8AE-EA1D-41EA-9AB2-2D1642909057}" type="presOf" srcId="{2CC40F0D-6D91-403F-9C68-5B2C65193DC0}" destId="{6CC57032-9D1B-4F78-9687-4BF457E05A87}" srcOrd="1" destOrd="0" presId="urn:microsoft.com/office/officeart/2005/8/layout/bProcess3"/>
    <dgm:cxn modelId="{945C0018-456D-466A-800F-632F770A5E04}" srcId="{C8F8E103-FB7A-40C7-AB30-7B443C33F1CD}" destId="{4B5DDC57-6FCE-4232-8E6F-87E27E5BB408}" srcOrd="4" destOrd="0" parTransId="{65D07464-1367-40D1-ABB5-7E878F4D3B70}" sibTransId="{6004F55A-9A8B-449D-B8A8-A5607D80E58E}"/>
    <dgm:cxn modelId="{A3E7951A-FF24-42B7-8B58-E969EAF36D82}" type="presOf" srcId="{7F7A8533-1B9C-4A70-B61F-5B69C1429635}" destId="{D2C6B622-34F6-4D7C-9A7E-DA7892D2B557}" srcOrd="0" destOrd="0" presId="urn:microsoft.com/office/officeart/2005/8/layout/bProcess3"/>
    <dgm:cxn modelId="{F7993588-F922-4F8E-B294-886B33C27957}" type="presOf" srcId="{EF01B8E1-79D6-41EF-83C5-21FDEFB7C29C}" destId="{6F94050B-3DB6-4B23-A4CB-386B8B918A16}" srcOrd="0" destOrd="0" presId="urn:microsoft.com/office/officeart/2005/8/layout/bProcess3"/>
    <dgm:cxn modelId="{14E16F71-5946-4CCE-9FC0-83458EE73BF2}" type="presParOf" srcId="{8A74DF2F-720C-4A83-B0AF-3ABA08035B8F}" destId="{D2C6B622-34F6-4D7C-9A7E-DA7892D2B557}" srcOrd="0" destOrd="0" presId="urn:microsoft.com/office/officeart/2005/8/layout/bProcess3"/>
    <dgm:cxn modelId="{17E44E7B-DDE3-488B-88CD-5F056E039C4A}" type="presParOf" srcId="{8A74DF2F-720C-4A83-B0AF-3ABA08035B8F}" destId="{A6C407D5-09E9-4A96-B19B-2657E0050E99}" srcOrd="1" destOrd="0" presId="urn:microsoft.com/office/officeart/2005/8/layout/bProcess3"/>
    <dgm:cxn modelId="{38C68CCD-0691-44BA-B831-FBD076F97F6F}" type="presParOf" srcId="{A6C407D5-09E9-4A96-B19B-2657E0050E99}" destId="{E06EEBDB-D8D3-489F-89EC-07B1EC4A0AC6}" srcOrd="0" destOrd="0" presId="urn:microsoft.com/office/officeart/2005/8/layout/bProcess3"/>
    <dgm:cxn modelId="{6A868516-AA55-4B6E-BE35-8F7C757ABD43}" type="presParOf" srcId="{8A74DF2F-720C-4A83-B0AF-3ABA08035B8F}" destId="{01F1CAD5-53F8-4D7E-9810-D7270D7262A1}" srcOrd="2" destOrd="0" presId="urn:microsoft.com/office/officeart/2005/8/layout/bProcess3"/>
    <dgm:cxn modelId="{E5130AAA-8894-4513-90B9-A80E203F8879}" type="presParOf" srcId="{8A74DF2F-720C-4A83-B0AF-3ABA08035B8F}" destId="{3612C7E3-7F40-4A67-ACDD-6AEEC62DF82D}" srcOrd="3" destOrd="0" presId="urn:microsoft.com/office/officeart/2005/8/layout/bProcess3"/>
    <dgm:cxn modelId="{C2472020-E801-4C8D-8AF1-83B933CB85B6}" type="presParOf" srcId="{3612C7E3-7F40-4A67-ACDD-6AEEC62DF82D}" destId="{6CC57032-9D1B-4F78-9687-4BF457E05A87}" srcOrd="0" destOrd="0" presId="urn:microsoft.com/office/officeart/2005/8/layout/bProcess3"/>
    <dgm:cxn modelId="{E8B01A46-4CED-4591-84D0-E8EA3026AF1D}" type="presParOf" srcId="{8A74DF2F-720C-4A83-B0AF-3ABA08035B8F}" destId="{6FB085B0-FE53-4CBA-A9F4-D1A9FEE5775A}" srcOrd="4" destOrd="0" presId="urn:microsoft.com/office/officeart/2005/8/layout/bProcess3"/>
    <dgm:cxn modelId="{000946C4-EF0B-491F-BD24-59A25EE00102}" type="presParOf" srcId="{8A74DF2F-720C-4A83-B0AF-3ABA08035B8F}" destId="{93CC6999-8D41-4BC6-9024-17635C7B2CE6}" srcOrd="5" destOrd="0" presId="urn:microsoft.com/office/officeart/2005/8/layout/bProcess3"/>
    <dgm:cxn modelId="{6015C5CE-907F-418D-AE9D-96FE7C72A7B5}" type="presParOf" srcId="{93CC6999-8D41-4BC6-9024-17635C7B2CE6}" destId="{56746F80-5305-41FF-87D4-28E7413F8CD2}" srcOrd="0" destOrd="0" presId="urn:microsoft.com/office/officeart/2005/8/layout/bProcess3"/>
    <dgm:cxn modelId="{CFD5E25B-D408-49A7-B728-BDE0009685B8}" type="presParOf" srcId="{8A74DF2F-720C-4A83-B0AF-3ABA08035B8F}" destId="{07FCB7EE-61AA-4550-9650-7925727EDDC6}" srcOrd="6" destOrd="0" presId="urn:microsoft.com/office/officeart/2005/8/layout/bProcess3"/>
    <dgm:cxn modelId="{15AB651A-28FF-4BD8-A999-A3606116AAE4}" type="presParOf" srcId="{8A74DF2F-720C-4A83-B0AF-3ABA08035B8F}" destId="{8874A7A4-471C-494D-9E2C-A967F01EB8F3}" srcOrd="7" destOrd="0" presId="urn:microsoft.com/office/officeart/2005/8/layout/bProcess3"/>
    <dgm:cxn modelId="{F3DB748B-5891-48EB-81D2-59BCAED150C4}" type="presParOf" srcId="{8874A7A4-471C-494D-9E2C-A967F01EB8F3}" destId="{04E36DD3-8345-4E56-B536-2A0D0EA26B69}" srcOrd="0" destOrd="0" presId="urn:microsoft.com/office/officeart/2005/8/layout/bProcess3"/>
    <dgm:cxn modelId="{A264443F-77C7-472D-A9A3-B5D6C47CB6DB}" type="presParOf" srcId="{8A74DF2F-720C-4A83-B0AF-3ABA08035B8F}" destId="{ED7E7831-57B5-4891-A2AD-06C2D6C9485D}" srcOrd="8" destOrd="0" presId="urn:microsoft.com/office/officeart/2005/8/layout/bProcess3"/>
    <dgm:cxn modelId="{806C5D73-AABF-4947-A786-F73E90322A6F}" type="presParOf" srcId="{8A74DF2F-720C-4A83-B0AF-3ABA08035B8F}" destId="{47AA068C-211F-42FE-B97F-1715DE75D7F0}" srcOrd="9" destOrd="0" presId="urn:microsoft.com/office/officeart/2005/8/layout/bProcess3"/>
    <dgm:cxn modelId="{7010920E-60AD-4E86-B589-C15CF105D066}" type="presParOf" srcId="{47AA068C-211F-42FE-B97F-1715DE75D7F0}" destId="{CBB065A9-600D-4B66-9860-68DB7B0CEDA2}" srcOrd="0" destOrd="0" presId="urn:microsoft.com/office/officeart/2005/8/layout/bProcess3"/>
    <dgm:cxn modelId="{0E1FE70C-A7B7-4D2A-8418-706AC00C9060}" type="presParOf" srcId="{8A74DF2F-720C-4A83-B0AF-3ABA08035B8F}" destId="{0AF246D9-1E53-498A-9B6F-7A54680464DB}" srcOrd="10" destOrd="0" presId="urn:microsoft.com/office/officeart/2005/8/layout/bProcess3"/>
    <dgm:cxn modelId="{98BF70CB-2C82-475C-B000-095780B6854D}" type="presParOf" srcId="{8A74DF2F-720C-4A83-B0AF-3ABA08035B8F}" destId="{D66F44EC-ACC5-455F-91C5-BCC07A7315B6}" srcOrd="11" destOrd="0" presId="urn:microsoft.com/office/officeart/2005/8/layout/bProcess3"/>
    <dgm:cxn modelId="{557005F9-366E-4C72-B013-460CC606B7AF}" type="presParOf" srcId="{D66F44EC-ACC5-455F-91C5-BCC07A7315B6}" destId="{3856CFB5-B005-403C-A51D-5584CEFAE68A}" srcOrd="0" destOrd="0" presId="urn:microsoft.com/office/officeart/2005/8/layout/bProcess3"/>
    <dgm:cxn modelId="{E507B92E-6DB8-48FC-97C7-C1398EF1B335}" type="presParOf" srcId="{8A74DF2F-720C-4A83-B0AF-3ABA08035B8F}" destId="{6F94050B-3DB6-4B23-A4CB-386B8B918A1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F8E103-FB7A-40C7-AB30-7B443C33F1CD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F7A8533-1B9C-4A70-B61F-5B69C142963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 smtClean="0">
              <a:solidFill>
                <a:schemeClr val="bg1">
                  <a:lumMod val="75000"/>
                </a:schemeClr>
              </a:solidFill>
            </a:rPr>
            <a:t>What do the ‘1’ and ‘8’ in the response variable indicate?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560688FB-3A86-4E33-BE70-4DC6E79389EE}" type="parTrans" cxnId="{22DADA6B-1708-467D-A57F-479825005B9D}">
      <dgm:prSet/>
      <dgm:spPr/>
      <dgm:t>
        <a:bodyPr/>
        <a:lstStyle/>
        <a:p>
          <a:endParaRPr lang="en-US"/>
        </a:p>
      </dgm:t>
    </dgm:pt>
    <dgm:pt modelId="{F856075F-14A2-45EF-89D2-6AD7C364D587}" type="sibTrans" cxnId="{22DADA6B-1708-467D-A57F-479825005B9D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6757F114-6558-4023-8248-995DE4DDDCA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 smtClean="0">
              <a:solidFill>
                <a:schemeClr val="bg1">
                  <a:lumMod val="75000"/>
                </a:schemeClr>
              </a:solidFill>
            </a:rPr>
            <a:t>Risk associated with age?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6C57D1C6-0C22-454B-8FE3-FAE8DB741F74}" type="parTrans" cxnId="{017BAA33-13B4-4802-A047-E4EDD907DDC0}">
      <dgm:prSet/>
      <dgm:spPr/>
      <dgm:t>
        <a:bodyPr/>
        <a:lstStyle/>
        <a:p>
          <a:endParaRPr lang="en-US"/>
        </a:p>
      </dgm:t>
    </dgm:pt>
    <dgm:pt modelId="{2CC40F0D-6D91-403F-9C68-5B2C65193DC0}" type="sibTrans" cxnId="{017BAA33-13B4-4802-A047-E4EDD907DDC0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1D20AA2E-896C-41DE-B7E4-064F79F865FA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 smtClean="0">
              <a:solidFill>
                <a:schemeClr val="bg1">
                  <a:lumMod val="75000"/>
                </a:schemeClr>
              </a:solidFill>
            </a:rPr>
            <a:t>Risk associated with BMI?</a:t>
          </a:r>
          <a:endParaRPr lang="en-US" b="0" i="0" u="none" dirty="0">
            <a:solidFill>
              <a:schemeClr val="bg1">
                <a:lumMod val="75000"/>
              </a:schemeClr>
            </a:solidFill>
          </a:endParaRPr>
        </a:p>
      </dgm:t>
    </dgm:pt>
    <dgm:pt modelId="{D0D8B131-0588-418C-A5B9-FF37338543DD}" type="parTrans" cxnId="{BE12AA0A-0C3C-41DC-80C9-8E8C91665EB4}">
      <dgm:prSet/>
      <dgm:spPr/>
      <dgm:t>
        <a:bodyPr/>
        <a:lstStyle/>
        <a:p>
          <a:endParaRPr lang="en-US"/>
        </a:p>
      </dgm:t>
    </dgm:pt>
    <dgm:pt modelId="{F6F27BC0-D11F-4B54-8465-D47E8A90B5B3}" type="sibTrans" cxnId="{BE12AA0A-0C3C-41DC-80C9-8E8C91665EB4}">
      <dgm:prSet/>
      <dgm:spPr/>
      <dgm:t>
        <a:bodyPr/>
        <a:lstStyle/>
        <a:p>
          <a:endParaRPr lang="en-US"/>
        </a:p>
      </dgm:t>
    </dgm:pt>
    <dgm:pt modelId="{86483F9C-014C-4A3E-A3B5-1B4DEBD34772}">
      <dgm:prSet/>
      <dgm:spPr/>
      <dgm:t>
        <a:bodyPr/>
        <a:lstStyle/>
        <a:p>
          <a:pPr rtl="0"/>
          <a:r>
            <a:rPr lang="en-HK" b="0" i="0" u="none" smtClean="0"/>
            <a:t>Risk associated with product type?</a:t>
          </a:r>
          <a:endParaRPr lang="en-US" b="0" i="0" u="none"/>
        </a:p>
      </dgm:t>
    </dgm:pt>
    <dgm:pt modelId="{E1818673-8B44-4492-A7AD-A326B5F89AFA}" type="parTrans" cxnId="{A94C3188-9C2F-4AF2-8F84-99FFCC290417}">
      <dgm:prSet/>
      <dgm:spPr/>
      <dgm:t>
        <a:bodyPr/>
        <a:lstStyle/>
        <a:p>
          <a:endParaRPr lang="en-US"/>
        </a:p>
      </dgm:t>
    </dgm:pt>
    <dgm:pt modelId="{080F91CE-71DC-43D5-8BE5-8E2744C814B4}" type="sibTrans" cxnId="{A94C3188-9C2F-4AF2-8F84-99FFCC290417}">
      <dgm:prSet/>
      <dgm:spPr/>
      <dgm:t>
        <a:bodyPr/>
        <a:lstStyle/>
        <a:p>
          <a:endParaRPr lang="en-US"/>
        </a:p>
      </dgm:t>
    </dgm:pt>
    <dgm:pt modelId="{4B5DDC57-6FCE-4232-8E6F-87E27E5BB408}">
      <dgm:prSet/>
      <dgm:spPr/>
      <dgm:t>
        <a:bodyPr/>
        <a:lstStyle/>
        <a:p>
          <a:pPr rtl="0"/>
          <a:r>
            <a:rPr lang="en-HK" b="0" i="0" u="none" smtClean="0"/>
            <a:t>Risk associated with non-/missingness?</a:t>
          </a:r>
          <a:endParaRPr lang="en-US" b="0" i="0" u="none"/>
        </a:p>
      </dgm:t>
    </dgm:pt>
    <dgm:pt modelId="{65D07464-1367-40D1-ABB5-7E878F4D3B70}" type="parTrans" cxnId="{945C0018-456D-466A-800F-632F770A5E04}">
      <dgm:prSet/>
      <dgm:spPr/>
      <dgm:t>
        <a:bodyPr/>
        <a:lstStyle/>
        <a:p>
          <a:endParaRPr lang="en-US"/>
        </a:p>
      </dgm:t>
    </dgm:pt>
    <dgm:pt modelId="{6004F55A-9A8B-449D-B8A8-A5607D80E58E}" type="sibTrans" cxnId="{945C0018-456D-466A-800F-632F770A5E04}">
      <dgm:prSet/>
      <dgm:spPr/>
      <dgm:t>
        <a:bodyPr/>
        <a:lstStyle/>
        <a:p>
          <a:endParaRPr lang="en-US"/>
        </a:p>
      </dgm:t>
    </dgm:pt>
    <dgm:pt modelId="{81E882E8-4B26-43D5-81E4-480A04CF1433}">
      <dgm:prSet/>
      <dgm:spPr/>
      <dgm:t>
        <a:bodyPr/>
        <a:lstStyle/>
        <a:p>
          <a:pPr rtl="0"/>
          <a:r>
            <a:rPr lang="en-HK" b="0" i="0" u="none" smtClean="0"/>
            <a:t>Risk associated with # medical keywords?</a:t>
          </a:r>
          <a:endParaRPr lang="en-US" b="0" i="0" u="none"/>
        </a:p>
      </dgm:t>
    </dgm:pt>
    <dgm:pt modelId="{D65E70A9-E211-42D2-B104-D47A60E45AE3}" type="parTrans" cxnId="{EE81CE36-3A5E-4255-A6B9-3515EF6A657F}">
      <dgm:prSet/>
      <dgm:spPr/>
      <dgm:t>
        <a:bodyPr/>
        <a:lstStyle/>
        <a:p>
          <a:endParaRPr lang="en-US"/>
        </a:p>
      </dgm:t>
    </dgm:pt>
    <dgm:pt modelId="{7F7D855D-A372-469C-8DF6-4C7431D3A4CD}" type="sibTrans" cxnId="{EE81CE36-3A5E-4255-A6B9-3515EF6A657F}">
      <dgm:prSet/>
      <dgm:spPr/>
      <dgm:t>
        <a:bodyPr/>
        <a:lstStyle/>
        <a:p>
          <a:endParaRPr lang="en-US"/>
        </a:p>
      </dgm:t>
    </dgm:pt>
    <dgm:pt modelId="{EF01B8E1-79D6-41EF-83C5-21FDEFB7C29C}">
      <dgm:prSet/>
      <dgm:spPr/>
      <dgm:t>
        <a:bodyPr/>
        <a:lstStyle/>
        <a:p>
          <a:pPr rtl="0"/>
          <a:r>
            <a:rPr lang="en-HK" b="0" i="0" u="none" smtClean="0"/>
            <a:t>Risk associated with medical history?</a:t>
          </a:r>
          <a:endParaRPr lang="en-US" b="0" i="0" u="none"/>
        </a:p>
      </dgm:t>
    </dgm:pt>
    <dgm:pt modelId="{CF551645-5B89-4097-862F-689B83CE4A82}" type="parTrans" cxnId="{14134241-AEAA-4541-86AD-944A65CA8FE3}">
      <dgm:prSet/>
      <dgm:spPr/>
      <dgm:t>
        <a:bodyPr/>
        <a:lstStyle/>
        <a:p>
          <a:endParaRPr lang="en-US"/>
        </a:p>
      </dgm:t>
    </dgm:pt>
    <dgm:pt modelId="{AB5062E9-59C8-4759-9875-DFCCBA30C83D}" type="sibTrans" cxnId="{14134241-AEAA-4541-86AD-944A65CA8FE3}">
      <dgm:prSet/>
      <dgm:spPr/>
      <dgm:t>
        <a:bodyPr/>
        <a:lstStyle/>
        <a:p>
          <a:endParaRPr lang="en-US"/>
        </a:p>
      </dgm:t>
    </dgm:pt>
    <dgm:pt modelId="{8A74DF2F-720C-4A83-B0AF-3ABA08035B8F}" type="pres">
      <dgm:prSet presAssocID="{C8F8E103-FB7A-40C7-AB30-7B443C33F1CD}" presName="Name0" presStyleCnt="0">
        <dgm:presLayoutVars>
          <dgm:dir/>
          <dgm:resizeHandles val="exact"/>
        </dgm:presLayoutVars>
      </dgm:prSet>
      <dgm:spPr/>
    </dgm:pt>
    <dgm:pt modelId="{D2C6B622-34F6-4D7C-9A7E-DA7892D2B557}" type="pres">
      <dgm:prSet presAssocID="{7F7A8533-1B9C-4A70-B61F-5B69C1429635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6C407D5-09E9-4A96-B19B-2657E0050E99}" type="pres">
      <dgm:prSet presAssocID="{F856075F-14A2-45EF-89D2-6AD7C364D587}" presName="sibTrans" presStyleLbl="sibTrans1D1" presStyleIdx="0" presStyleCnt="6"/>
      <dgm:spPr/>
    </dgm:pt>
    <dgm:pt modelId="{E06EEBDB-D8D3-489F-89EC-07B1EC4A0AC6}" type="pres">
      <dgm:prSet presAssocID="{F856075F-14A2-45EF-89D2-6AD7C364D587}" presName="connectorText" presStyleLbl="sibTrans1D1" presStyleIdx="0" presStyleCnt="6"/>
      <dgm:spPr/>
    </dgm:pt>
    <dgm:pt modelId="{01F1CAD5-53F8-4D7E-9810-D7270D7262A1}" type="pres">
      <dgm:prSet presAssocID="{6757F114-6558-4023-8248-995DE4DDDCA2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3612C7E3-7F40-4A67-ACDD-6AEEC62DF82D}" type="pres">
      <dgm:prSet presAssocID="{2CC40F0D-6D91-403F-9C68-5B2C65193DC0}" presName="sibTrans" presStyleLbl="sibTrans1D1" presStyleIdx="1" presStyleCnt="6"/>
      <dgm:spPr/>
    </dgm:pt>
    <dgm:pt modelId="{6CC57032-9D1B-4F78-9687-4BF457E05A87}" type="pres">
      <dgm:prSet presAssocID="{2CC40F0D-6D91-403F-9C68-5B2C65193DC0}" presName="connectorText" presStyleLbl="sibTrans1D1" presStyleIdx="1" presStyleCnt="6"/>
      <dgm:spPr/>
    </dgm:pt>
    <dgm:pt modelId="{6FB085B0-FE53-4CBA-A9F4-D1A9FEE5775A}" type="pres">
      <dgm:prSet presAssocID="{1D20AA2E-896C-41DE-B7E4-064F79F865FA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93CC6999-8D41-4BC6-9024-17635C7B2CE6}" type="pres">
      <dgm:prSet presAssocID="{F6F27BC0-D11F-4B54-8465-D47E8A90B5B3}" presName="sibTrans" presStyleLbl="sibTrans1D1" presStyleIdx="2" presStyleCnt="6"/>
      <dgm:spPr/>
    </dgm:pt>
    <dgm:pt modelId="{56746F80-5305-41FF-87D4-28E7413F8CD2}" type="pres">
      <dgm:prSet presAssocID="{F6F27BC0-D11F-4B54-8465-D47E8A90B5B3}" presName="connectorText" presStyleLbl="sibTrans1D1" presStyleIdx="2" presStyleCnt="6"/>
      <dgm:spPr/>
    </dgm:pt>
    <dgm:pt modelId="{07FCB7EE-61AA-4550-9650-7925727EDDC6}" type="pres">
      <dgm:prSet presAssocID="{86483F9C-014C-4A3E-A3B5-1B4DEBD34772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8874A7A4-471C-494D-9E2C-A967F01EB8F3}" type="pres">
      <dgm:prSet presAssocID="{080F91CE-71DC-43D5-8BE5-8E2744C814B4}" presName="sibTrans" presStyleLbl="sibTrans1D1" presStyleIdx="3" presStyleCnt="6"/>
      <dgm:spPr/>
    </dgm:pt>
    <dgm:pt modelId="{04E36DD3-8345-4E56-B536-2A0D0EA26B69}" type="pres">
      <dgm:prSet presAssocID="{080F91CE-71DC-43D5-8BE5-8E2744C814B4}" presName="connectorText" presStyleLbl="sibTrans1D1" presStyleIdx="3" presStyleCnt="6"/>
      <dgm:spPr/>
    </dgm:pt>
    <dgm:pt modelId="{ED7E7831-57B5-4891-A2AD-06C2D6C9485D}" type="pres">
      <dgm:prSet presAssocID="{4B5DDC57-6FCE-4232-8E6F-87E27E5BB408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47AA068C-211F-42FE-B97F-1715DE75D7F0}" type="pres">
      <dgm:prSet presAssocID="{6004F55A-9A8B-449D-B8A8-A5607D80E58E}" presName="sibTrans" presStyleLbl="sibTrans1D1" presStyleIdx="4" presStyleCnt="6"/>
      <dgm:spPr/>
    </dgm:pt>
    <dgm:pt modelId="{CBB065A9-600D-4B66-9860-68DB7B0CEDA2}" type="pres">
      <dgm:prSet presAssocID="{6004F55A-9A8B-449D-B8A8-A5607D80E58E}" presName="connectorText" presStyleLbl="sibTrans1D1" presStyleIdx="4" presStyleCnt="6"/>
      <dgm:spPr/>
    </dgm:pt>
    <dgm:pt modelId="{0AF246D9-1E53-498A-9B6F-7A54680464DB}" type="pres">
      <dgm:prSet presAssocID="{81E882E8-4B26-43D5-81E4-480A04CF1433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D66F44EC-ACC5-455F-91C5-BCC07A7315B6}" type="pres">
      <dgm:prSet presAssocID="{7F7D855D-A372-469C-8DF6-4C7431D3A4CD}" presName="sibTrans" presStyleLbl="sibTrans1D1" presStyleIdx="5" presStyleCnt="6"/>
      <dgm:spPr/>
    </dgm:pt>
    <dgm:pt modelId="{3856CFB5-B005-403C-A51D-5584CEFAE68A}" type="pres">
      <dgm:prSet presAssocID="{7F7D855D-A372-469C-8DF6-4C7431D3A4CD}" presName="connectorText" presStyleLbl="sibTrans1D1" presStyleIdx="5" presStyleCnt="6"/>
      <dgm:spPr/>
    </dgm:pt>
    <dgm:pt modelId="{6F94050B-3DB6-4B23-A4CB-386B8B918A16}" type="pres">
      <dgm:prSet presAssocID="{EF01B8E1-79D6-41EF-83C5-21FDEFB7C29C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14134241-AEAA-4541-86AD-944A65CA8FE3}" srcId="{C8F8E103-FB7A-40C7-AB30-7B443C33F1CD}" destId="{EF01B8E1-79D6-41EF-83C5-21FDEFB7C29C}" srcOrd="6" destOrd="0" parTransId="{CF551645-5B89-4097-862F-689B83CE4A82}" sibTransId="{AB5062E9-59C8-4759-9875-DFCCBA30C83D}"/>
    <dgm:cxn modelId="{3BEAE8AE-EA1D-41EA-9AB2-2D1642909057}" type="presOf" srcId="{2CC40F0D-6D91-403F-9C68-5B2C65193DC0}" destId="{6CC57032-9D1B-4F78-9687-4BF457E05A87}" srcOrd="1" destOrd="0" presId="urn:microsoft.com/office/officeart/2005/8/layout/bProcess3"/>
    <dgm:cxn modelId="{A1577928-A8D3-45E6-90EA-597659016480}" type="presOf" srcId="{7F7D855D-A372-469C-8DF6-4C7431D3A4CD}" destId="{D66F44EC-ACC5-455F-91C5-BCC07A7315B6}" srcOrd="0" destOrd="0" presId="urn:microsoft.com/office/officeart/2005/8/layout/bProcess3"/>
    <dgm:cxn modelId="{BE12AA0A-0C3C-41DC-80C9-8E8C91665EB4}" srcId="{C8F8E103-FB7A-40C7-AB30-7B443C33F1CD}" destId="{1D20AA2E-896C-41DE-B7E4-064F79F865FA}" srcOrd="2" destOrd="0" parTransId="{D0D8B131-0588-418C-A5B9-FF37338543DD}" sibTransId="{F6F27BC0-D11F-4B54-8465-D47E8A90B5B3}"/>
    <dgm:cxn modelId="{0FC98845-20FD-4BF7-8437-D103EC2FDBFB}" type="presOf" srcId="{4B5DDC57-6FCE-4232-8E6F-87E27E5BB408}" destId="{ED7E7831-57B5-4891-A2AD-06C2D6C9485D}" srcOrd="0" destOrd="0" presId="urn:microsoft.com/office/officeart/2005/8/layout/bProcess3"/>
    <dgm:cxn modelId="{945C0018-456D-466A-800F-632F770A5E04}" srcId="{C8F8E103-FB7A-40C7-AB30-7B443C33F1CD}" destId="{4B5DDC57-6FCE-4232-8E6F-87E27E5BB408}" srcOrd="4" destOrd="0" parTransId="{65D07464-1367-40D1-ABB5-7E878F4D3B70}" sibTransId="{6004F55A-9A8B-449D-B8A8-A5607D80E58E}"/>
    <dgm:cxn modelId="{A9AD1284-8DDE-453D-B6B1-9EB7C9AFF4BD}" type="presOf" srcId="{080F91CE-71DC-43D5-8BE5-8E2744C814B4}" destId="{8874A7A4-471C-494D-9E2C-A967F01EB8F3}" srcOrd="0" destOrd="0" presId="urn:microsoft.com/office/officeart/2005/8/layout/bProcess3"/>
    <dgm:cxn modelId="{846909AE-B0B3-4B66-8E6B-5DE202A38B38}" type="presOf" srcId="{86483F9C-014C-4A3E-A3B5-1B4DEBD34772}" destId="{07FCB7EE-61AA-4550-9650-7925727EDDC6}" srcOrd="0" destOrd="0" presId="urn:microsoft.com/office/officeart/2005/8/layout/bProcess3"/>
    <dgm:cxn modelId="{4E41AA7D-F8FC-4853-A729-71F1A32A4942}" type="presOf" srcId="{6757F114-6558-4023-8248-995DE4DDDCA2}" destId="{01F1CAD5-53F8-4D7E-9810-D7270D7262A1}" srcOrd="0" destOrd="0" presId="urn:microsoft.com/office/officeart/2005/8/layout/bProcess3"/>
    <dgm:cxn modelId="{4ABEB932-20B8-4430-B7CD-564E38BEA95C}" type="presOf" srcId="{81E882E8-4B26-43D5-81E4-480A04CF1433}" destId="{0AF246D9-1E53-498A-9B6F-7A54680464DB}" srcOrd="0" destOrd="0" presId="urn:microsoft.com/office/officeart/2005/8/layout/bProcess3"/>
    <dgm:cxn modelId="{9C40FF75-4BA1-4F70-ACA7-C063CB573938}" type="presOf" srcId="{6004F55A-9A8B-449D-B8A8-A5607D80E58E}" destId="{47AA068C-211F-42FE-B97F-1715DE75D7F0}" srcOrd="0" destOrd="0" presId="urn:microsoft.com/office/officeart/2005/8/layout/bProcess3"/>
    <dgm:cxn modelId="{F7993588-F922-4F8E-B294-886B33C27957}" type="presOf" srcId="{EF01B8E1-79D6-41EF-83C5-21FDEFB7C29C}" destId="{6F94050B-3DB6-4B23-A4CB-386B8B918A16}" srcOrd="0" destOrd="0" presId="urn:microsoft.com/office/officeart/2005/8/layout/bProcess3"/>
    <dgm:cxn modelId="{1503903E-7725-4AB8-B07E-C50ED5F49A4C}" type="presOf" srcId="{2CC40F0D-6D91-403F-9C68-5B2C65193DC0}" destId="{3612C7E3-7F40-4A67-ACDD-6AEEC62DF82D}" srcOrd="0" destOrd="0" presId="urn:microsoft.com/office/officeart/2005/8/layout/bProcess3"/>
    <dgm:cxn modelId="{BB9686DF-C744-4990-8FFF-80C34065567F}" type="presOf" srcId="{F856075F-14A2-45EF-89D2-6AD7C364D587}" destId="{E06EEBDB-D8D3-489F-89EC-07B1EC4A0AC6}" srcOrd="1" destOrd="0" presId="urn:microsoft.com/office/officeart/2005/8/layout/bProcess3"/>
    <dgm:cxn modelId="{EE81CE36-3A5E-4255-A6B9-3515EF6A657F}" srcId="{C8F8E103-FB7A-40C7-AB30-7B443C33F1CD}" destId="{81E882E8-4B26-43D5-81E4-480A04CF1433}" srcOrd="5" destOrd="0" parTransId="{D65E70A9-E211-42D2-B104-D47A60E45AE3}" sibTransId="{7F7D855D-A372-469C-8DF6-4C7431D3A4CD}"/>
    <dgm:cxn modelId="{7CE3E0CA-6547-474F-B3F8-E75C8693F795}" type="presOf" srcId="{F856075F-14A2-45EF-89D2-6AD7C364D587}" destId="{A6C407D5-09E9-4A96-B19B-2657E0050E99}" srcOrd="0" destOrd="0" presId="urn:microsoft.com/office/officeart/2005/8/layout/bProcess3"/>
    <dgm:cxn modelId="{22DADA6B-1708-467D-A57F-479825005B9D}" srcId="{C8F8E103-FB7A-40C7-AB30-7B443C33F1CD}" destId="{7F7A8533-1B9C-4A70-B61F-5B69C1429635}" srcOrd="0" destOrd="0" parTransId="{560688FB-3A86-4E33-BE70-4DC6E79389EE}" sibTransId="{F856075F-14A2-45EF-89D2-6AD7C364D587}"/>
    <dgm:cxn modelId="{A3E7951A-FF24-42B7-8B58-E969EAF36D82}" type="presOf" srcId="{7F7A8533-1B9C-4A70-B61F-5B69C1429635}" destId="{D2C6B622-34F6-4D7C-9A7E-DA7892D2B557}" srcOrd="0" destOrd="0" presId="urn:microsoft.com/office/officeart/2005/8/layout/bProcess3"/>
    <dgm:cxn modelId="{B3984DA0-256D-4B1D-8B54-C3761AFD0F6D}" type="presOf" srcId="{7F7D855D-A372-469C-8DF6-4C7431D3A4CD}" destId="{3856CFB5-B005-403C-A51D-5584CEFAE68A}" srcOrd="1" destOrd="0" presId="urn:microsoft.com/office/officeart/2005/8/layout/bProcess3"/>
    <dgm:cxn modelId="{0EE2C3B1-81DC-445B-8E1C-8DC716F47202}" type="presOf" srcId="{C8F8E103-FB7A-40C7-AB30-7B443C33F1CD}" destId="{8A74DF2F-720C-4A83-B0AF-3ABA08035B8F}" srcOrd="0" destOrd="0" presId="urn:microsoft.com/office/officeart/2005/8/layout/bProcess3"/>
    <dgm:cxn modelId="{92067DAA-5FDF-4281-8DAF-E33CD0F7BA3F}" type="presOf" srcId="{F6F27BC0-D11F-4B54-8465-D47E8A90B5B3}" destId="{93CC6999-8D41-4BC6-9024-17635C7B2CE6}" srcOrd="0" destOrd="0" presId="urn:microsoft.com/office/officeart/2005/8/layout/bProcess3"/>
    <dgm:cxn modelId="{4BD4DDB7-B965-46D6-9AE7-16E909AAFBAE}" type="presOf" srcId="{1D20AA2E-896C-41DE-B7E4-064F79F865FA}" destId="{6FB085B0-FE53-4CBA-A9F4-D1A9FEE5775A}" srcOrd="0" destOrd="0" presId="urn:microsoft.com/office/officeart/2005/8/layout/bProcess3"/>
    <dgm:cxn modelId="{CA74AA39-2984-45EF-A66C-E856B5EDC692}" type="presOf" srcId="{080F91CE-71DC-43D5-8BE5-8E2744C814B4}" destId="{04E36DD3-8345-4E56-B536-2A0D0EA26B69}" srcOrd="1" destOrd="0" presId="urn:microsoft.com/office/officeart/2005/8/layout/bProcess3"/>
    <dgm:cxn modelId="{017BAA33-13B4-4802-A047-E4EDD907DDC0}" srcId="{C8F8E103-FB7A-40C7-AB30-7B443C33F1CD}" destId="{6757F114-6558-4023-8248-995DE4DDDCA2}" srcOrd="1" destOrd="0" parTransId="{6C57D1C6-0C22-454B-8FE3-FAE8DB741F74}" sibTransId="{2CC40F0D-6D91-403F-9C68-5B2C65193DC0}"/>
    <dgm:cxn modelId="{90BD8B41-CFCC-4E1C-B14F-47904B8215D5}" type="presOf" srcId="{6004F55A-9A8B-449D-B8A8-A5607D80E58E}" destId="{CBB065A9-600D-4B66-9860-68DB7B0CEDA2}" srcOrd="1" destOrd="0" presId="urn:microsoft.com/office/officeart/2005/8/layout/bProcess3"/>
    <dgm:cxn modelId="{4ED12CBA-973B-40CC-81EB-1A7B778CCBE3}" type="presOf" srcId="{F6F27BC0-D11F-4B54-8465-D47E8A90B5B3}" destId="{56746F80-5305-41FF-87D4-28E7413F8CD2}" srcOrd="1" destOrd="0" presId="urn:microsoft.com/office/officeart/2005/8/layout/bProcess3"/>
    <dgm:cxn modelId="{A94C3188-9C2F-4AF2-8F84-99FFCC290417}" srcId="{C8F8E103-FB7A-40C7-AB30-7B443C33F1CD}" destId="{86483F9C-014C-4A3E-A3B5-1B4DEBD34772}" srcOrd="3" destOrd="0" parTransId="{E1818673-8B44-4492-A7AD-A326B5F89AFA}" sibTransId="{080F91CE-71DC-43D5-8BE5-8E2744C814B4}"/>
    <dgm:cxn modelId="{14E16F71-5946-4CCE-9FC0-83458EE73BF2}" type="presParOf" srcId="{8A74DF2F-720C-4A83-B0AF-3ABA08035B8F}" destId="{D2C6B622-34F6-4D7C-9A7E-DA7892D2B557}" srcOrd="0" destOrd="0" presId="urn:microsoft.com/office/officeart/2005/8/layout/bProcess3"/>
    <dgm:cxn modelId="{17E44E7B-DDE3-488B-88CD-5F056E039C4A}" type="presParOf" srcId="{8A74DF2F-720C-4A83-B0AF-3ABA08035B8F}" destId="{A6C407D5-09E9-4A96-B19B-2657E0050E99}" srcOrd="1" destOrd="0" presId="urn:microsoft.com/office/officeart/2005/8/layout/bProcess3"/>
    <dgm:cxn modelId="{38C68CCD-0691-44BA-B831-FBD076F97F6F}" type="presParOf" srcId="{A6C407D5-09E9-4A96-B19B-2657E0050E99}" destId="{E06EEBDB-D8D3-489F-89EC-07B1EC4A0AC6}" srcOrd="0" destOrd="0" presId="urn:microsoft.com/office/officeart/2005/8/layout/bProcess3"/>
    <dgm:cxn modelId="{6A868516-AA55-4B6E-BE35-8F7C757ABD43}" type="presParOf" srcId="{8A74DF2F-720C-4A83-B0AF-3ABA08035B8F}" destId="{01F1CAD5-53F8-4D7E-9810-D7270D7262A1}" srcOrd="2" destOrd="0" presId="urn:microsoft.com/office/officeart/2005/8/layout/bProcess3"/>
    <dgm:cxn modelId="{E5130AAA-8894-4513-90B9-A80E203F8879}" type="presParOf" srcId="{8A74DF2F-720C-4A83-B0AF-3ABA08035B8F}" destId="{3612C7E3-7F40-4A67-ACDD-6AEEC62DF82D}" srcOrd="3" destOrd="0" presId="urn:microsoft.com/office/officeart/2005/8/layout/bProcess3"/>
    <dgm:cxn modelId="{C2472020-E801-4C8D-8AF1-83B933CB85B6}" type="presParOf" srcId="{3612C7E3-7F40-4A67-ACDD-6AEEC62DF82D}" destId="{6CC57032-9D1B-4F78-9687-4BF457E05A87}" srcOrd="0" destOrd="0" presId="urn:microsoft.com/office/officeart/2005/8/layout/bProcess3"/>
    <dgm:cxn modelId="{E8B01A46-4CED-4591-84D0-E8EA3026AF1D}" type="presParOf" srcId="{8A74DF2F-720C-4A83-B0AF-3ABA08035B8F}" destId="{6FB085B0-FE53-4CBA-A9F4-D1A9FEE5775A}" srcOrd="4" destOrd="0" presId="urn:microsoft.com/office/officeart/2005/8/layout/bProcess3"/>
    <dgm:cxn modelId="{000946C4-EF0B-491F-BD24-59A25EE00102}" type="presParOf" srcId="{8A74DF2F-720C-4A83-B0AF-3ABA08035B8F}" destId="{93CC6999-8D41-4BC6-9024-17635C7B2CE6}" srcOrd="5" destOrd="0" presId="urn:microsoft.com/office/officeart/2005/8/layout/bProcess3"/>
    <dgm:cxn modelId="{6015C5CE-907F-418D-AE9D-96FE7C72A7B5}" type="presParOf" srcId="{93CC6999-8D41-4BC6-9024-17635C7B2CE6}" destId="{56746F80-5305-41FF-87D4-28E7413F8CD2}" srcOrd="0" destOrd="0" presId="urn:microsoft.com/office/officeart/2005/8/layout/bProcess3"/>
    <dgm:cxn modelId="{CFD5E25B-D408-49A7-B728-BDE0009685B8}" type="presParOf" srcId="{8A74DF2F-720C-4A83-B0AF-3ABA08035B8F}" destId="{07FCB7EE-61AA-4550-9650-7925727EDDC6}" srcOrd="6" destOrd="0" presId="urn:microsoft.com/office/officeart/2005/8/layout/bProcess3"/>
    <dgm:cxn modelId="{15AB651A-28FF-4BD8-A999-A3606116AAE4}" type="presParOf" srcId="{8A74DF2F-720C-4A83-B0AF-3ABA08035B8F}" destId="{8874A7A4-471C-494D-9E2C-A967F01EB8F3}" srcOrd="7" destOrd="0" presId="urn:microsoft.com/office/officeart/2005/8/layout/bProcess3"/>
    <dgm:cxn modelId="{F3DB748B-5891-48EB-81D2-59BCAED150C4}" type="presParOf" srcId="{8874A7A4-471C-494D-9E2C-A967F01EB8F3}" destId="{04E36DD3-8345-4E56-B536-2A0D0EA26B69}" srcOrd="0" destOrd="0" presId="urn:microsoft.com/office/officeart/2005/8/layout/bProcess3"/>
    <dgm:cxn modelId="{A264443F-77C7-472D-A9A3-B5D6C47CB6DB}" type="presParOf" srcId="{8A74DF2F-720C-4A83-B0AF-3ABA08035B8F}" destId="{ED7E7831-57B5-4891-A2AD-06C2D6C9485D}" srcOrd="8" destOrd="0" presId="urn:microsoft.com/office/officeart/2005/8/layout/bProcess3"/>
    <dgm:cxn modelId="{806C5D73-AABF-4947-A786-F73E90322A6F}" type="presParOf" srcId="{8A74DF2F-720C-4A83-B0AF-3ABA08035B8F}" destId="{47AA068C-211F-42FE-B97F-1715DE75D7F0}" srcOrd="9" destOrd="0" presId="urn:microsoft.com/office/officeart/2005/8/layout/bProcess3"/>
    <dgm:cxn modelId="{7010920E-60AD-4E86-B589-C15CF105D066}" type="presParOf" srcId="{47AA068C-211F-42FE-B97F-1715DE75D7F0}" destId="{CBB065A9-600D-4B66-9860-68DB7B0CEDA2}" srcOrd="0" destOrd="0" presId="urn:microsoft.com/office/officeart/2005/8/layout/bProcess3"/>
    <dgm:cxn modelId="{0E1FE70C-A7B7-4D2A-8418-706AC00C9060}" type="presParOf" srcId="{8A74DF2F-720C-4A83-B0AF-3ABA08035B8F}" destId="{0AF246D9-1E53-498A-9B6F-7A54680464DB}" srcOrd="10" destOrd="0" presId="urn:microsoft.com/office/officeart/2005/8/layout/bProcess3"/>
    <dgm:cxn modelId="{98BF70CB-2C82-475C-B000-095780B6854D}" type="presParOf" srcId="{8A74DF2F-720C-4A83-B0AF-3ABA08035B8F}" destId="{D66F44EC-ACC5-455F-91C5-BCC07A7315B6}" srcOrd="11" destOrd="0" presId="urn:microsoft.com/office/officeart/2005/8/layout/bProcess3"/>
    <dgm:cxn modelId="{557005F9-366E-4C72-B013-460CC606B7AF}" type="presParOf" srcId="{D66F44EC-ACC5-455F-91C5-BCC07A7315B6}" destId="{3856CFB5-B005-403C-A51D-5584CEFAE68A}" srcOrd="0" destOrd="0" presId="urn:microsoft.com/office/officeart/2005/8/layout/bProcess3"/>
    <dgm:cxn modelId="{E507B92E-6DB8-48FC-97C7-C1398EF1B335}" type="presParOf" srcId="{8A74DF2F-720C-4A83-B0AF-3ABA08035B8F}" destId="{6F94050B-3DB6-4B23-A4CB-386B8B918A1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F8E103-FB7A-40C7-AB30-7B443C33F1CD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F7A8533-1B9C-4A70-B61F-5B69C142963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 smtClean="0">
              <a:solidFill>
                <a:schemeClr val="bg1">
                  <a:lumMod val="75000"/>
                </a:schemeClr>
              </a:solidFill>
            </a:rPr>
            <a:t>What do the ‘1’ and ‘8’ in the response variable indicate?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560688FB-3A86-4E33-BE70-4DC6E79389EE}" type="parTrans" cxnId="{22DADA6B-1708-467D-A57F-479825005B9D}">
      <dgm:prSet/>
      <dgm:spPr/>
      <dgm:t>
        <a:bodyPr/>
        <a:lstStyle/>
        <a:p>
          <a:endParaRPr lang="en-US"/>
        </a:p>
      </dgm:t>
    </dgm:pt>
    <dgm:pt modelId="{F856075F-14A2-45EF-89D2-6AD7C364D587}" type="sibTrans" cxnId="{22DADA6B-1708-467D-A57F-479825005B9D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6757F114-6558-4023-8248-995DE4DDDCA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 smtClean="0">
              <a:solidFill>
                <a:schemeClr val="bg1">
                  <a:lumMod val="75000"/>
                </a:schemeClr>
              </a:solidFill>
            </a:rPr>
            <a:t>Risk associated with age?</a:t>
          </a:r>
          <a:endParaRPr lang="en-US" dirty="0">
            <a:solidFill>
              <a:schemeClr val="bg1">
                <a:lumMod val="75000"/>
              </a:schemeClr>
            </a:solidFill>
          </a:endParaRPr>
        </a:p>
      </dgm:t>
    </dgm:pt>
    <dgm:pt modelId="{6C57D1C6-0C22-454B-8FE3-FAE8DB741F74}" type="parTrans" cxnId="{017BAA33-13B4-4802-A047-E4EDD907DDC0}">
      <dgm:prSet/>
      <dgm:spPr/>
      <dgm:t>
        <a:bodyPr/>
        <a:lstStyle/>
        <a:p>
          <a:endParaRPr lang="en-US"/>
        </a:p>
      </dgm:t>
    </dgm:pt>
    <dgm:pt modelId="{2CC40F0D-6D91-403F-9C68-5B2C65193DC0}" type="sibTrans" cxnId="{017BAA33-13B4-4802-A047-E4EDD907DDC0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1D20AA2E-896C-41DE-B7E4-064F79F865FA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 smtClean="0">
              <a:solidFill>
                <a:schemeClr val="bg1">
                  <a:lumMod val="75000"/>
                </a:schemeClr>
              </a:solidFill>
            </a:rPr>
            <a:t>Risk associated with BMI?</a:t>
          </a:r>
          <a:endParaRPr lang="en-US" b="0" i="0" u="none" dirty="0">
            <a:solidFill>
              <a:schemeClr val="bg1">
                <a:lumMod val="75000"/>
              </a:schemeClr>
            </a:solidFill>
          </a:endParaRPr>
        </a:p>
      </dgm:t>
    </dgm:pt>
    <dgm:pt modelId="{D0D8B131-0588-418C-A5B9-FF37338543DD}" type="parTrans" cxnId="{BE12AA0A-0C3C-41DC-80C9-8E8C91665EB4}">
      <dgm:prSet/>
      <dgm:spPr/>
      <dgm:t>
        <a:bodyPr/>
        <a:lstStyle/>
        <a:p>
          <a:endParaRPr lang="en-US"/>
        </a:p>
      </dgm:t>
    </dgm:pt>
    <dgm:pt modelId="{F6F27BC0-D11F-4B54-8465-D47E8A90B5B3}" type="sibTrans" cxnId="{BE12AA0A-0C3C-41DC-80C9-8E8C91665EB4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75000"/>
              </a:schemeClr>
            </a:solidFill>
          </a:endParaRPr>
        </a:p>
      </dgm:t>
    </dgm:pt>
    <dgm:pt modelId="{86483F9C-014C-4A3E-A3B5-1B4DEBD3477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smtClean="0">
              <a:solidFill>
                <a:schemeClr val="bg1">
                  <a:lumMod val="75000"/>
                </a:schemeClr>
              </a:solidFill>
            </a:rPr>
            <a:t>Risk associated with product type?</a:t>
          </a:r>
          <a:endParaRPr lang="en-US" b="0" i="0" u="none">
            <a:solidFill>
              <a:schemeClr val="bg1">
                <a:lumMod val="75000"/>
              </a:schemeClr>
            </a:solidFill>
          </a:endParaRPr>
        </a:p>
      </dgm:t>
    </dgm:pt>
    <dgm:pt modelId="{E1818673-8B44-4492-A7AD-A326B5F89AFA}" type="parTrans" cxnId="{A94C3188-9C2F-4AF2-8F84-99FFCC290417}">
      <dgm:prSet/>
      <dgm:spPr/>
      <dgm:t>
        <a:bodyPr/>
        <a:lstStyle/>
        <a:p>
          <a:endParaRPr lang="en-US"/>
        </a:p>
      </dgm:t>
    </dgm:pt>
    <dgm:pt modelId="{080F91CE-71DC-43D5-8BE5-8E2744C814B4}" type="sibTrans" cxnId="{A94C3188-9C2F-4AF2-8F84-99FFCC290417}">
      <dgm:prSet/>
      <dgm:spPr/>
      <dgm:t>
        <a:bodyPr/>
        <a:lstStyle/>
        <a:p>
          <a:endParaRPr lang="en-US"/>
        </a:p>
      </dgm:t>
    </dgm:pt>
    <dgm:pt modelId="{4B5DDC57-6FCE-4232-8E6F-87E27E5BB408}">
      <dgm:prSet/>
      <dgm:spPr/>
      <dgm:t>
        <a:bodyPr/>
        <a:lstStyle/>
        <a:p>
          <a:pPr rtl="0"/>
          <a:r>
            <a:rPr lang="en-HK" b="0" i="0" u="none" smtClean="0"/>
            <a:t>Risk associated with non-/missingness?</a:t>
          </a:r>
          <a:endParaRPr lang="en-US" b="0" i="0" u="none"/>
        </a:p>
      </dgm:t>
    </dgm:pt>
    <dgm:pt modelId="{65D07464-1367-40D1-ABB5-7E878F4D3B70}" type="parTrans" cxnId="{945C0018-456D-466A-800F-632F770A5E04}">
      <dgm:prSet/>
      <dgm:spPr/>
      <dgm:t>
        <a:bodyPr/>
        <a:lstStyle/>
        <a:p>
          <a:endParaRPr lang="en-US"/>
        </a:p>
      </dgm:t>
    </dgm:pt>
    <dgm:pt modelId="{6004F55A-9A8B-449D-B8A8-A5607D80E58E}" type="sibTrans" cxnId="{945C0018-456D-466A-800F-632F770A5E04}">
      <dgm:prSet/>
      <dgm:spPr/>
      <dgm:t>
        <a:bodyPr/>
        <a:lstStyle/>
        <a:p>
          <a:endParaRPr lang="en-US"/>
        </a:p>
      </dgm:t>
    </dgm:pt>
    <dgm:pt modelId="{81E882E8-4B26-43D5-81E4-480A04CF1433}">
      <dgm:prSet/>
      <dgm:spPr/>
      <dgm:t>
        <a:bodyPr/>
        <a:lstStyle/>
        <a:p>
          <a:pPr rtl="0"/>
          <a:r>
            <a:rPr lang="en-HK" b="0" i="0" u="none" smtClean="0"/>
            <a:t>Risk associated with # medical keywords?</a:t>
          </a:r>
          <a:endParaRPr lang="en-US" b="0" i="0" u="none"/>
        </a:p>
      </dgm:t>
    </dgm:pt>
    <dgm:pt modelId="{D65E70A9-E211-42D2-B104-D47A60E45AE3}" type="parTrans" cxnId="{EE81CE36-3A5E-4255-A6B9-3515EF6A657F}">
      <dgm:prSet/>
      <dgm:spPr/>
      <dgm:t>
        <a:bodyPr/>
        <a:lstStyle/>
        <a:p>
          <a:endParaRPr lang="en-US"/>
        </a:p>
      </dgm:t>
    </dgm:pt>
    <dgm:pt modelId="{7F7D855D-A372-469C-8DF6-4C7431D3A4CD}" type="sibTrans" cxnId="{EE81CE36-3A5E-4255-A6B9-3515EF6A657F}">
      <dgm:prSet/>
      <dgm:spPr/>
      <dgm:t>
        <a:bodyPr/>
        <a:lstStyle/>
        <a:p>
          <a:endParaRPr lang="en-US"/>
        </a:p>
      </dgm:t>
    </dgm:pt>
    <dgm:pt modelId="{EF01B8E1-79D6-41EF-83C5-21FDEFB7C29C}">
      <dgm:prSet/>
      <dgm:spPr/>
      <dgm:t>
        <a:bodyPr/>
        <a:lstStyle/>
        <a:p>
          <a:pPr rtl="0"/>
          <a:r>
            <a:rPr lang="en-HK" b="0" i="0" u="none" smtClean="0"/>
            <a:t>Risk associated with medical history?</a:t>
          </a:r>
          <a:endParaRPr lang="en-US" b="0" i="0" u="none"/>
        </a:p>
      </dgm:t>
    </dgm:pt>
    <dgm:pt modelId="{CF551645-5B89-4097-862F-689B83CE4A82}" type="parTrans" cxnId="{14134241-AEAA-4541-86AD-944A65CA8FE3}">
      <dgm:prSet/>
      <dgm:spPr/>
      <dgm:t>
        <a:bodyPr/>
        <a:lstStyle/>
        <a:p>
          <a:endParaRPr lang="en-US"/>
        </a:p>
      </dgm:t>
    </dgm:pt>
    <dgm:pt modelId="{AB5062E9-59C8-4759-9875-DFCCBA30C83D}" type="sibTrans" cxnId="{14134241-AEAA-4541-86AD-944A65CA8FE3}">
      <dgm:prSet/>
      <dgm:spPr/>
      <dgm:t>
        <a:bodyPr/>
        <a:lstStyle/>
        <a:p>
          <a:endParaRPr lang="en-US"/>
        </a:p>
      </dgm:t>
    </dgm:pt>
    <dgm:pt modelId="{8A74DF2F-720C-4A83-B0AF-3ABA08035B8F}" type="pres">
      <dgm:prSet presAssocID="{C8F8E103-FB7A-40C7-AB30-7B443C33F1CD}" presName="Name0" presStyleCnt="0">
        <dgm:presLayoutVars>
          <dgm:dir/>
          <dgm:resizeHandles val="exact"/>
        </dgm:presLayoutVars>
      </dgm:prSet>
      <dgm:spPr/>
    </dgm:pt>
    <dgm:pt modelId="{D2C6B622-34F6-4D7C-9A7E-DA7892D2B557}" type="pres">
      <dgm:prSet presAssocID="{7F7A8533-1B9C-4A70-B61F-5B69C1429635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6C407D5-09E9-4A96-B19B-2657E0050E99}" type="pres">
      <dgm:prSet presAssocID="{F856075F-14A2-45EF-89D2-6AD7C364D587}" presName="sibTrans" presStyleLbl="sibTrans1D1" presStyleIdx="0" presStyleCnt="6"/>
      <dgm:spPr/>
    </dgm:pt>
    <dgm:pt modelId="{E06EEBDB-D8D3-489F-89EC-07B1EC4A0AC6}" type="pres">
      <dgm:prSet presAssocID="{F856075F-14A2-45EF-89D2-6AD7C364D587}" presName="connectorText" presStyleLbl="sibTrans1D1" presStyleIdx="0" presStyleCnt="6"/>
      <dgm:spPr/>
    </dgm:pt>
    <dgm:pt modelId="{01F1CAD5-53F8-4D7E-9810-D7270D7262A1}" type="pres">
      <dgm:prSet presAssocID="{6757F114-6558-4023-8248-995DE4DDDCA2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3612C7E3-7F40-4A67-ACDD-6AEEC62DF82D}" type="pres">
      <dgm:prSet presAssocID="{2CC40F0D-6D91-403F-9C68-5B2C65193DC0}" presName="sibTrans" presStyleLbl="sibTrans1D1" presStyleIdx="1" presStyleCnt="6"/>
      <dgm:spPr/>
    </dgm:pt>
    <dgm:pt modelId="{6CC57032-9D1B-4F78-9687-4BF457E05A87}" type="pres">
      <dgm:prSet presAssocID="{2CC40F0D-6D91-403F-9C68-5B2C65193DC0}" presName="connectorText" presStyleLbl="sibTrans1D1" presStyleIdx="1" presStyleCnt="6"/>
      <dgm:spPr/>
    </dgm:pt>
    <dgm:pt modelId="{6FB085B0-FE53-4CBA-A9F4-D1A9FEE5775A}" type="pres">
      <dgm:prSet presAssocID="{1D20AA2E-896C-41DE-B7E4-064F79F865FA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93CC6999-8D41-4BC6-9024-17635C7B2CE6}" type="pres">
      <dgm:prSet presAssocID="{F6F27BC0-D11F-4B54-8465-D47E8A90B5B3}" presName="sibTrans" presStyleLbl="sibTrans1D1" presStyleIdx="2" presStyleCnt="6"/>
      <dgm:spPr/>
    </dgm:pt>
    <dgm:pt modelId="{56746F80-5305-41FF-87D4-28E7413F8CD2}" type="pres">
      <dgm:prSet presAssocID="{F6F27BC0-D11F-4B54-8465-D47E8A90B5B3}" presName="connectorText" presStyleLbl="sibTrans1D1" presStyleIdx="2" presStyleCnt="6"/>
      <dgm:spPr/>
    </dgm:pt>
    <dgm:pt modelId="{07FCB7EE-61AA-4550-9650-7925727EDDC6}" type="pres">
      <dgm:prSet presAssocID="{86483F9C-014C-4A3E-A3B5-1B4DEBD34772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8874A7A4-471C-494D-9E2C-A967F01EB8F3}" type="pres">
      <dgm:prSet presAssocID="{080F91CE-71DC-43D5-8BE5-8E2744C814B4}" presName="sibTrans" presStyleLbl="sibTrans1D1" presStyleIdx="3" presStyleCnt="6"/>
      <dgm:spPr/>
    </dgm:pt>
    <dgm:pt modelId="{04E36DD3-8345-4E56-B536-2A0D0EA26B69}" type="pres">
      <dgm:prSet presAssocID="{080F91CE-71DC-43D5-8BE5-8E2744C814B4}" presName="connectorText" presStyleLbl="sibTrans1D1" presStyleIdx="3" presStyleCnt="6"/>
      <dgm:spPr/>
    </dgm:pt>
    <dgm:pt modelId="{ED7E7831-57B5-4891-A2AD-06C2D6C9485D}" type="pres">
      <dgm:prSet presAssocID="{4B5DDC57-6FCE-4232-8E6F-87E27E5BB408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47AA068C-211F-42FE-B97F-1715DE75D7F0}" type="pres">
      <dgm:prSet presAssocID="{6004F55A-9A8B-449D-B8A8-A5607D80E58E}" presName="sibTrans" presStyleLbl="sibTrans1D1" presStyleIdx="4" presStyleCnt="6"/>
      <dgm:spPr/>
    </dgm:pt>
    <dgm:pt modelId="{CBB065A9-600D-4B66-9860-68DB7B0CEDA2}" type="pres">
      <dgm:prSet presAssocID="{6004F55A-9A8B-449D-B8A8-A5607D80E58E}" presName="connectorText" presStyleLbl="sibTrans1D1" presStyleIdx="4" presStyleCnt="6"/>
      <dgm:spPr/>
    </dgm:pt>
    <dgm:pt modelId="{0AF246D9-1E53-498A-9B6F-7A54680464DB}" type="pres">
      <dgm:prSet presAssocID="{81E882E8-4B26-43D5-81E4-480A04CF1433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D66F44EC-ACC5-455F-91C5-BCC07A7315B6}" type="pres">
      <dgm:prSet presAssocID="{7F7D855D-A372-469C-8DF6-4C7431D3A4CD}" presName="sibTrans" presStyleLbl="sibTrans1D1" presStyleIdx="5" presStyleCnt="6"/>
      <dgm:spPr/>
    </dgm:pt>
    <dgm:pt modelId="{3856CFB5-B005-403C-A51D-5584CEFAE68A}" type="pres">
      <dgm:prSet presAssocID="{7F7D855D-A372-469C-8DF6-4C7431D3A4CD}" presName="connectorText" presStyleLbl="sibTrans1D1" presStyleIdx="5" presStyleCnt="6"/>
      <dgm:spPr/>
    </dgm:pt>
    <dgm:pt modelId="{6F94050B-3DB6-4B23-A4CB-386B8B918A16}" type="pres">
      <dgm:prSet presAssocID="{EF01B8E1-79D6-41EF-83C5-21FDEFB7C29C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14134241-AEAA-4541-86AD-944A65CA8FE3}" srcId="{C8F8E103-FB7A-40C7-AB30-7B443C33F1CD}" destId="{EF01B8E1-79D6-41EF-83C5-21FDEFB7C29C}" srcOrd="6" destOrd="0" parTransId="{CF551645-5B89-4097-862F-689B83CE4A82}" sibTransId="{AB5062E9-59C8-4759-9875-DFCCBA30C83D}"/>
    <dgm:cxn modelId="{3BEAE8AE-EA1D-41EA-9AB2-2D1642909057}" type="presOf" srcId="{2CC40F0D-6D91-403F-9C68-5B2C65193DC0}" destId="{6CC57032-9D1B-4F78-9687-4BF457E05A87}" srcOrd="1" destOrd="0" presId="urn:microsoft.com/office/officeart/2005/8/layout/bProcess3"/>
    <dgm:cxn modelId="{A1577928-A8D3-45E6-90EA-597659016480}" type="presOf" srcId="{7F7D855D-A372-469C-8DF6-4C7431D3A4CD}" destId="{D66F44EC-ACC5-455F-91C5-BCC07A7315B6}" srcOrd="0" destOrd="0" presId="urn:microsoft.com/office/officeart/2005/8/layout/bProcess3"/>
    <dgm:cxn modelId="{BE12AA0A-0C3C-41DC-80C9-8E8C91665EB4}" srcId="{C8F8E103-FB7A-40C7-AB30-7B443C33F1CD}" destId="{1D20AA2E-896C-41DE-B7E4-064F79F865FA}" srcOrd="2" destOrd="0" parTransId="{D0D8B131-0588-418C-A5B9-FF37338543DD}" sibTransId="{F6F27BC0-D11F-4B54-8465-D47E8A90B5B3}"/>
    <dgm:cxn modelId="{0FC98845-20FD-4BF7-8437-D103EC2FDBFB}" type="presOf" srcId="{4B5DDC57-6FCE-4232-8E6F-87E27E5BB408}" destId="{ED7E7831-57B5-4891-A2AD-06C2D6C9485D}" srcOrd="0" destOrd="0" presId="urn:microsoft.com/office/officeart/2005/8/layout/bProcess3"/>
    <dgm:cxn modelId="{945C0018-456D-466A-800F-632F770A5E04}" srcId="{C8F8E103-FB7A-40C7-AB30-7B443C33F1CD}" destId="{4B5DDC57-6FCE-4232-8E6F-87E27E5BB408}" srcOrd="4" destOrd="0" parTransId="{65D07464-1367-40D1-ABB5-7E878F4D3B70}" sibTransId="{6004F55A-9A8B-449D-B8A8-A5607D80E58E}"/>
    <dgm:cxn modelId="{A9AD1284-8DDE-453D-B6B1-9EB7C9AFF4BD}" type="presOf" srcId="{080F91CE-71DC-43D5-8BE5-8E2744C814B4}" destId="{8874A7A4-471C-494D-9E2C-A967F01EB8F3}" srcOrd="0" destOrd="0" presId="urn:microsoft.com/office/officeart/2005/8/layout/bProcess3"/>
    <dgm:cxn modelId="{846909AE-B0B3-4B66-8E6B-5DE202A38B38}" type="presOf" srcId="{86483F9C-014C-4A3E-A3B5-1B4DEBD34772}" destId="{07FCB7EE-61AA-4550-9650-7925727EDDC6}" srcOrd="0" destOrd="0" presId="urn:microsoft.com/office/officeart/2005/8/layout/bProcess3"/>
    <dgm:cxn modelId="{4E41AA7D-F8FC-4853-A729-71F1A32A4942}" type="presOf" srcId="{6757F114-6558-4023-8248-995DE4DDDCA2}" destId="{01F1CAD5-53F8-4D7E-9810-D7270D7262A1}" srcOrd="0" destOrd="0" presId="urn:microsoft.com/office/officeart/2005/8/layout/bProcess3"/>
    <dgm:cxn modelId="{4ABEB932-20B8-4430-B7CD-564E38BEA95C}" type="presOf" srcId="{81E882E8-4B26-43D5-81E4-480A04CF1433}" destId="{0AF246D9-1E53-498A-9B6F-7A54680464DB}" srcOrd="0" destOrd="0" presId="urn:microsoft.com/office/officeart/2005/8/layout/bProcess3"/>
    <dgm:cxn modelId="{9C40FF75-4BA1-4F70-ACA7-C063CB573938}" type="presOf" srcId="{6004F55A-9A8B-449D-B8A8-A5607D80E58E}" destId="{47AA068C-211F-42FE-B97F-1715DE75D7F0}" srcOrd="0" destOrd="0" presId="urn:microsoft.com/office/officeart/2005/8/layout/bProcess3"/>
    <dgm:cxn modelId="{F7993588-F922-4F8E-B294-886B33C27957}" type="presOf" srcId="{EF01B8E1-79D6-41EF-83C5-21FDEFB7C29C}" destId="{6F94050B-3DB6-4B23-A4CB-386B8B918A16}" srcOrd="0" destOrd="0" presId="urn:microsoft.com/office/officeart/2005/8/layout/bProcess3"/>
    <dgm:cxn modelId="{1503903E-7725-4AB8-B07E-C50ED5F49A4C}" type="presOf" srcId="{2CC40F0D-6D91-403F-9C68-5B2C65193DC0}" destId="{3612C7E3-7F40-4A67-ACDD-6AEEC62DF82D}" srcOrd="0" destOrd="0" presId="urn:microsoft.com/office/officeart/2005/8/layout/bProcess3"/>
    <dgm:cxn modelId="{BB9686DF-C744-4990-8FFF-80C34065567F}" type="presOf" srcId="{F856075F-14A2-45EF-89D2-6AD7C364D587}" destId="{E06EEBDB-D8D3-489F-89EC-07B1EC4A0AC6}" srcOrd="1" destOrd="0" presId="urn:microsoft.com/office/officeart/2005/8/layout/bProcess3"/>
    <dgm:cxn modelId="{EE81CE36-3A5E-4255-A6B9-3515EF6A657F}" srcId="{C8F8E103-FB7A-40C7-AB30-7B443C33F1CD}" destId="{81E882E8-4B26-43D5-81E4-480A04CF1433}" srcOrd="5" destOrd="0" parTransId="{D65E70A9-E211-42D2-B104-D47A60E45AE3}" sibTransId="{7F7D855D-A372-469C-8DF6-4C7431D3A4CD}"/>
    <dgm:cxn modelId="{7CE3E0CA-6547-474F-B3F8-E75C8693F795}" type="presOf" srcId="{F856075F-14A2-45EF-89D2-6AD7C364D587}" destId="{A6C407D5-09E9-4A96-B19B-2657E0050E99}" srcOrd="0" destOrd="0" presId="urn:microsoft.com/office/officeart/2005/8/layout/bProcess3"/>
    <dgm:cxn modelId="{22DADA6B-1708-467D-A57F-479825005B9D}" srcId="{C8F8E103-FB7A-40C7-AB30-7B443C33F1CD}" destId="{7F7A8533-1B9C-4A70-B61F-5B69C1429635}" srcOrd="0" destOrd="0" parTransId="{560688FB-3A86-4E33-BE70-4DC6E79389EE}" sibTransId="{F856075F-14A2-45EF-89D2-6AD7C364D587}"/>
    <dgm:cxn modelId="{A3E7951A-FF24-42B7-8B58-E969EAF36D82}" type="presOf" srcId="{7F7A8533-1B9C-4A70-B61F-5B69C1429635}" destId="{D2C6B622-34F6-4D7C-9A7E-DA7892D2B557}" srcOrd="0" destOrd="0" presId="urn:microsoft.com/office/officeart/2005/8/layout/bProcess3"/>
    <dgm:cxn modelId="{B3984DA0-256D-4B1D-8B54-C3761AFD0F6D}" type="presOf" srcId="{7F7D855D-A372-469C-8DF6-4C7431D3A4CD}" destId="{3856CFB5-B005-403C-A51D-5584CEFAE68A}" srcOrd="1" destOrd="0" presId="urn:microsoft.com/office/officeart/2005/8/layout/bProcess3"/>
    <dgm:cxn modelId="{0EE2C3B1-81DC-445B-8E1C-8DC716F47202}" type="presOf" srcId="{C8F8E103-FB7A-40C7-AB30-7B443C33F1CD}" destId="{8A74DF2F-720C-4A83-B0AF-3ABA08035B8F}" srcOrd="0" destOrd="0" presId="urn:microsoft.com/office/officeart/2005/8/layout/bProcess3"/>
    <dgm:cxn modelId="{92067DAA-5FDF-4281-8DAF-E33CD0F7BA3F}" type="presOf" srcId="{F6F27BC0-D11F-4B54-8465-D47E8A90B5B3}" destId="{93CC6999-8D41-4BC6-9024-17635C7B2CE6}" srcOrd="0" destOrd="0" presId="urn:microsoft.com/office/officeart/2005/8/layout/bProcess3"/>
    <dgm:cxn modelId="{4BD4DDB7-B965-46D6-9AE7-16E909AAFBAE}" type="presOf" srcId="{1D20AA2E-896C-41DE-B7E4-064F79F865FA}" destId="{6FB085B0-FE53-4CBA-A9F4-D1A9FEE5775A}" srcOrd="0" destOrd="0" presId="urn:microsoft.com/office/officeart/2005/8/layout/bProcess3"/>
    <dgm:cxn modelId="{CA74AA39-2984-45EF-A66C-E856B5EDC692}" type="presOf" srcId="{080F91CE-71DC-43D5-8BE5-8E2744C814B4}" destId="{04E36DD3-8345-4E56-B536-2A0D0EA26B69}" srcOrd="1" destOrd="0" presId="urn:microsoft.com/office/officeart/2005/8/layout/bProcess3"/>
    <dgm:cxn modelId="{017BAA33-13B4-4802-A047-E4EDD907DDC0}" srcId="{C8F8E103-FB7A-40C7-AB30-7B443C33F1CD}" destId="{6757F114-6558-4023-8248-995DE4DDDCA2}" srcOrd="1" destOrd="0" parTransId="{6C57D1C6-0C22-454B-8FE3-FAE8DB741F74}" sibTransId="{2CC40F0D-6D91-403F-9C68-5B2C65193DC0}"/>
    <dgm:cxn modelId="{90BD8B41-CFCC-4E1C-B14F-47904B8215D5}" type="presOf" srcId="{6004F55A-9A8B-449D-B8A8-A5607D80E58E}" destId="{CBB065A9-600D-4B66-9860-68DB7B0CEDA2}" srcOrd="1" destOrd="0" presId="urn:microsoft.com/office/officeart/2005/8/layout/bProcess3"/>
    <dgm:cxn modelId="{4ED12CBA-973B-40CC-81EB-1A7B778CCBE3}" type="presOf" srcId="{F6F27BC0-D11F-4B54-8465-D47E8A90B5B3}" destId="{56746F80-5305-41FF-87D4-28E7413F8CD2}" srcOrd="1" destOrd="0" presId="urn:microsoft.com/office/officeart/2005/8/layout/bProcess3"/>
    <dgm:cxn modelId="{A94C3188-9C2F-4AF2-8F84-99FFCC290417}" srcId="{C8F8E103-FB7A-40C7-AB30-7B443C33F1CD}" destId="{86483F9C-014C-4A3E-A3B5-1B4DEBD34772}" srcOrd="3" destOrd="0" parTransId="{E1818673-8B44-4492-A7AD-A326B5F89AFA}" sibTransId="{080F91CE-71DC-43D5-8BE5-8E2744C814B4}"/>
    <dgm:cxn modelId="{14E16F71-5946-4CCE-9FC0-83458EE73BF2}" type="presParOf" srcId="{8A74DF2F-720C-4A83-B0AF-3ABA08035B8F}" destId="{D2C6B622-34F6-4D7C-9A7E-DA7892D2B557}" srcOrd="0" destOrd="0" presId="urn:microsoft.com/office/officeart/2005/8/layout/bProcess3"/>
    <dgm:cxn modelId="{17E44E7B-DDE3-488B-88CD-5F056E039C4A}" type="presParOf" srcId="{8A74DF2F-720C-4A83-B0AF-3ABA08035B8F}" destId="{A6C407D5-09E9-4A96-B19B-2657E0050E99}" srcOrd="1" destOrd="0" presId="urn:microsoft.com/office/officeart/2005/8/layout/bProcess3"/>
    <dgm:cxn modelId="{38C68CCD-0691-44BA-B831-FBD076F97F6F}" type="presParOf" srcId="{A6C407D5-09E9-4A96-B19B-2657E0050E99}" destId="{E06EEBDB-D8D3-489F-89EC-07B1EC4A0AC6}" srcOrd="0" destOrd="0" presId="urn:microsoft.com/office/officeart/2005/8/layout/bProcess3"/>
    <dgm:cxn modelId="{6A868516-AA55-4B6E-BE35-8F7C757ABD43}" type="presParOf" srcId="{8A74DF2F-720C-4A83-B0AF-3ABA08035B8F}" destId="{01F1CAD5-53F8-4D7E-9810-D7270D7262A1}" srcOrd="2" destOrd="0" presId="urn:microsoft.com/office/officeart/2005/8/layout/bProcess3"/>
    <dgm:cxn modelId="{E5130AAA-8894-4513-90B9-A80E203F8879}" type="presParOf" srcId="{8A74DF2F-720C-4A83-B0AF-3ABA08035B8F}" destId="{3612C7E3-7F40-4A67-ACDD-6AEEC62DF82D}" srcOrd="3" destOrd="0" presId="urn:microsoft.com/office/officeart/2005/8/layout/bProcess3"/>
    <dgm:cxn modelId="{C2472020-E801-4C8D-8AF1-83B933CB85B6}" type="presParOf" srcId="{3612C7E3-7F40-4A67-ACDD-6AEEC62DF82D}" destId="{6CC57032-9D1B-4F78-9687-4BF457E05A87}" srcOrd="0" destOrd="0" presId="urn:microsoft.com/office/officeart/2005/8/layout/bProcess3"/>
    <dgm:cxn modelId="{E8B01A46-4CED-4591-84D0-E8EA3026AF1D}" type="presParOf" srcId="{8A74DF2F-720C-4A83-B0AF-3ABA08035B8F}" destId="{6FB085B0-FE53-4CBA-A9F4-D1A9FEE5775A}" srcOrd="4" destOrd="0" presId="urn:microsoft.com/office/officeart/2005/8/layout/bProcess3"/>
    <dgm:cxn modelId="{000946C4-EF0B-491F-BD24-59A25EE00102}" type="presParOf" srcId="{8A74DF2F-720C-4A83-B0AF-3ABA08035B8F}" destId="{93CC6999-8D41-4BC6-9024-17635C7B2CE6}" srcOrd="5" destOrd="0" presId="urn:microsoft.com/office/officeart/2005/8/layout/bProcess3"/>
    <dgm:cxn modelId="{6015C5CE-907F-418D-AE9D-96FE7C72A7B5}" type="presParOf" srcId="{93CC6999-8D41-4BC6-9024-17635C7B2CE6}" destId="{56746F80-5305-41FF-87D4-28E7413F8CD2}" srcOrd="0" destOrd="0" presId="urn:microsoft.com/office/officeart/2005/8/layout/bProcess3"/>
    <dgm:cxn modelId="{CFD5E25B-D408-49A7-B728-BDE0009685B8}" type="presParOf" srcId="{8A74DF2F-720C-4A83-B0AF-3ABA08035B8F}" destId="{07FCB7EE-61AA-4550-9650-7925727EDDC6}" srcOrd="6" destOrd="0" presId="urn:microsoft.com/office/officeart/2005/8/layout/bProcess3"/>
    <dgm:cxn modelId="{15AB651A-28FF-4BD8-A999-A3606116AAE4}" type="presParOf" srcId="{8A74DF2F-720C-4A83-B0AF-3ABA08035B8F}" destId="{8874A7A4-471C-494D-9E2C-A967F01EB8F3}" srcOrd="7" destOrd="0" presId="urn:microsoft.com/office/officeart/2005/8/layout/bProcess3"/>
    <dgm:cxn modelId="{F3DB748B-5891-48EB-81D2-59BCAED150C4}" type="presParOf" srcId="{8874A7A4-471C-494D-9E2C-A967F01EB8F3}" destId="{04E36DD3-8345-4E56-B536-2A0D0EA26B69}" srcOrd="0" destOrd="0" presId="urn:microsoft.com/office/officeart/2005/8/layout/bProcess3"/>
    <dgm:cxn modelId="{A264443F-77C7-472D-A9A3-B5D6C47CB6DB}" type="presParOf" srcId="{8A74DF2F-720C-4A83-B0AF-3ABA08035B8F}" destId="{ED7E7831-57B5-4891-A2AD-06C2D6C9485D}" srcOrd="8" destOrd="0" presId="urn:microsoft.com/office/officeart/2005/8/layout/bProcess3"/>
    <dgm:cxn modelId="{806C5D73-AABF-4947-A786-F73E90322A6F}" type="presParOf" srcId="{8A74DF2F-720C-4A83-B0AF-3ABA08035B8F}" destId="{47AA068C-211F-42FE-B97F-1715DE75D7F0}" srcOrd="9" destOrd="0" presId="urn:microsoft.com/office/officeart/2005/8/layout/bProcess3"/>
    <dgm:cxn modelId="{7010920E-60AD-4E86-B589-C15CF105D066}" type="presParOf" srcId="{47AA068C-211F-42FE-B97F-1715DE75D7F0}" destId="{CBB065A9-600D-4B66-9860-68DB7B0CEDA2}" srcOrd="0" destOrd="0" presId="urn:microsoft.com/office/officeart/2005/8/layout/bProcess3"/>
    <dgm:cxn modelId="{0E1FE70C-A7B7-4D2A-8418-706AC00C9060}" type="presParOf" srcId="{8A74DF2F-720C-4A83-B0AF-3ABA08035B8F}" destId="{0AF246D9-1E53-498A-9B6F-7A54680464DB}" srcOrd="10" destOrd="0" presId="urn:microsoft.com/office/officeart/2005/8/layout/bProcess3"/>
    <dgm:cxn modelId="{98BF70CB-2C82-475C-B000-095780B6854D}" type="presParOf" srcId="{8A74DF2F-720C-4A83-B0AF-3ABA08035B8F}" destId="{D66F44EC-ACC5-455F-91C5-BCC07A7315B6}" srcOrd="11" destOrd="0" presId="urn:microsoft.com/office/officeart/2005/8/layout/bProcess3"/>
    <dgm:cxn modelId="{557005F9-366E-4C72-B013-460CC606B7AF}" type="presParOf" srcId="{D66F44EC-ACC5-455F-91C5-BCC07A7315B6}" destId="{3856CFB5-B005-403C-A51D-5584CEFAE68A}" srcOrd="0" destOrd="0" presId="urn:microsoft.com/office/officeart/2005/8/layout/bProcess3"/>
    <dgm:cxn modelId="{E507B92E-6DB8-48FC-97C7-C1398EF1B335}" type="presParOf" srcId="{8A74DF2F-720C-4A83-B0AF-3ABA08035B8F}" destId="{6F94050B-3DB6-4B23-A4CB-386B8B918A1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B6DB9-4CFF-43CD-9B29-75637C30B37E}">
      <dsp:nvSpPr>
        <dsp:cNvPr id="0" name=""/>
        <dsp:cNvSpPr/>
      </dsp:nvSpPr>
      <dsp:spPr>
        <a:xfrm>
          <a:off x="713101" y="3125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800" kern="1200" dirty="0"/>
            <a:t>Medical information</a:t>
          </a:r>
        </a:p>
      </dsp:txBody>
      <dsp:txXfrm>
        <a:off x="761700" y="51724"/>
        <a:ext cx="1562070" cy="898363"/>
      </dsp:txXfrm>
    </dsp:sp>
    <dsp:sp modelId="{D6215361-420F-49E5-97B8-6EFFFABE437A}">
      <dsp:nvSpPr>
        <dsp:cNvPr id="0" name=""/>
        <dsp:cNvSpPr/>
      </dsp:nvSpPr>
      <dsp:spPr>
        <a:xfrm>
          <a:off x="2579811" y="368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800" kern="1200" dirty="0"/>
            <a:t>Employment information</a:t>
          </a:r>
        </a:p>
      </dsp:txBody>
      <dsp:txXfrm>
        <a:off x="2628410" y="48967"/>
        <a:ext cx="1562070" cy="898363"/>
      </dsp:txXfrm>
    </dsp:sp>
    <dsp:sp modelId="{E80F6183-0FA2-4B72-88F7-E5B5E4601E83}">
      <dsp:nvSpPr>
        <dsp:cNvPr id="0" name=""/>
        <dsp:cNvSpPr/>
      </dsp:nvSpPr>
      <dsp:spPr>
        <a:xfrm>
          <a:off x="713101" y="1164613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800" kern="1200" dirty="0"/>
            <a:t>Product information</a:t>
          </a:r>
        </a:p>
      </dsp:txBody>
      <dsp:txXfrm>
        <a:off x="761700" y="1213212"/>
        <a:ext cx="1562070" cy="898363"/>
      </dsp:txXfrm>
    </dsp:sp>
    <dsp:sp modelId="{FCBF7362-E8B8-4161-83FA-D6BB6F1210CB}">
      <dsp:nvSpPr>
        <dsp:cNvPr id="0" name=""/>
        <dsp:cNvSpPr/>
      </dsp:nvSpPr>
      <dsp:spPr>
        <a:xfrm>
          <a:off x="2538296" y="1164613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800" kern="1200" dirty="0"/>
            <a:t>Insured information</a:t>
          </a:r>
        </a:p>
      </dsp:txBody>
      <dsp:txXfrm>
        <a:off x="2586895" y="1213212"/>
        <a:ext cx="1562070" cy="898363"/>
      </dsp:txXfrm>
    </dsp:sp>
    <dsp:sp modelId="{5AE507AC-EE6D-467C-A262-B1AB6E5C3F38}">
      <dsp:nvSpPr>
        <dsp:cNvPr id="0" name=""/>
        <dsp:cNvSpPr/>
      </dsp:nvSpPr>
      <dsp:spPr>
        <a:xfrm>
          <a:off x="713101" y="2326101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800" kern="1200" dirty="0"/>
            <a:t>Insurance history</a:t>
          </a:r>
        </a:p>
      </dsp:txBody>
      <dsp:txXfrm>
        <a:off x="761700" y="2374700"/>
        <a:ext cx="1562070" cy="898363"/>
      </dsp:txXfrm>
    </dsp:sp>
    <dsp:sp modelId="{EDA34AB0-FD14-4398-892C-B00426A6734A}">
      <dsp:nvSpPr>
        <dsp:cNvPr id="0" name=""/>
        <dsp:cNvSpPr/>
      </dsp:nvSpPr>
      <dsp:spPr>
        <a:xfrm>
          <a:off x="2538296" y="2326101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800" kern="1200" dirty="0"/>
            <a:t>Family history</a:t>
          </a:r>
        </a:p>
      </dsp:txBody>
      <dsp:txXfrm>
        <a:off x="2586895" y="2374700"/>
        <a:ext cx="1562070" cy="898363"/>
      </dsp:txXfrm>
    </dsp:sp>
    <dsp:sp modelId="{A6E52AFB-FE38-4EAF-9B4D-620034AC28ED}">
      <dsp:nvSpPr>
        <dsp:cNvPr id="0" name=""/>
        <dsp:cNvSpPr/>
      </dsp:nvSpPr>
      <dsp:spPr>
        <a:xfrm>
          <a:off x="1625699" y="3487589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800" kern="1200"/>
            <a:t>BMI, age, weight, and height</a:t>
          </a:r>
        </a:p>
      </dsp:txBody>
      <dsp:txXfrm>
        <a:off x="1674298" y="3536188"/>
        <a:ext cx="1562070" cy="898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07D5-09E9-4A96-B19B-2657E0050E99}">
      <dsp:nvSpPr>
        <dsp:cNvPr id="0" name=""/>
        <dsp:cNvSpPr/>
      </dsp:nvSpPr>
      <dsp:spPr>
        <a:xfrm>
          <a:off x="2155030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5144" y="1307915"/>
        <a:ext cx="24780" cy="4956"/>
      </dsp:txXfrm>
    </dsp:sp>
    <dsp:sp modelId="{D2C6B622-34F6-4D7C-9A7E-DA7892D2B557}">
      <dsp:nvSpPr>
        <dsp:cNvPr id="0" name=""/>
        <dsp:cNvSpPr/>
      </dsp:nvSpPr>
      <dsp:spPr>
        <a:xfrm>
          <a:off x="2011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kern="1200" dirty="0" smtClean="0">
              <a:solidFill>
                <a:schemeClr val="tx1"/>
              </a:solidFill>
            </a:rPr>
            <a:t>What do the ‘1’ and ‘8’ in the response variable indicate?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5125" y="727061"/>
        <a:ext cx="2028590" cy="1166663"/>
      </dsp:txXfrm>
    </dsp:sp>
    <dsp:sp modelId="{3612C7E3-7F40-4A67-ACDD-6AEEC62DF82D}">
      <dsp:nvSpPr>
        <dsp:cNvPr id="0" name=""/>
        <dsp:cNvSpPr/>
      </dsp:nvSpPr>
      <dsp:spPr>
        <a:xfrm>
          <a:off x="4805457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5571" y="1307915"/>
        <a:ext cx="24780" cy="4956"/>
      </dsp:txXfrm>
    </dsp:sp>
    <dsp:sp modelId="{01F1CAD5-53F8-4D7E-9810-D7270D7262A1}">
      <dsp:nvSpPr>
        <dsp:cNvPr id="0" name=""/>
        <dsp:cNvSpPr/>
      </dsp:nvSpPr>
      <dsp:spPr>
        <a:xfrm>
          <a:off x="2652438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dirty="0" smtClean="0"/>
            <a:t>Risk associated with age?</a:t>
          </a:r>
          <a:endParaRPr lang="en-US" sz="1700" b="0" i="0" u="none" kern="1200" dirty="0"/>
        </a:p>
      </dsp:txBody>
      <dsp:txXfrm>
        <a:off x="2715552" y="727061"/>
        <a:ext cx="2028590" cy="1166663"/>
      </dsp:txXfrm>
    </dsp:sp>
    <dsp:sp modelId="{93CC6999-8D41-4BC6-9024-17635C7B2CE6}">
      <dsp:nvSpPr>
        <dsp:cNvPr id="0" name=""/>
        <dsp:cNvSpPr/>
      </dsp:nvSpPr>
      <dsp:spPr>
        <a:xfrm>
          <a:off x="7455885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675999" y="1307915"/>
        <a:ext cx="24780" cy="4956"/>
      </dsp:txXfrm>
    </dsp:sp>
    <dsp:sp modelId="{6FB085B0-FE53-4CBA-A9F4-D1A9FEE5775A}">
      <dsp:nvSpPr>
        <dsp:cNvPr id="0" name=""/>
        <dsp:cNvSpPr/>
      </dsp:nvSpPr>
      <dsp:spPr>
        <a:xfrm>
          <a:off x="5302866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BMI?</a:t>
          </a:r>
          <a:endParaRPr lang="en-US" sz="1700" b="0" i="0" u="none" kern="1200"/>
        </a:p>
      </dsp:txBody>
      <dsp:txXfrm>
        <a:off x="5365980" y="727061"/>
        <a:ext cx="2028590" cy="1166663"/>
      </dsp:txXfrm>
    </dsp:sp>
    <dsp:sp modelId="{8874A7A4-471C-494D-9E2C-A967F01EB8F3}">
      <dsp:nvSpPr>
        <dsp:cNvPr id="0" name=""/>
        <dsp:cNvSpPr/>
      </dsp:nvSpPr>
      <dsp:spPr>
        <a:xfrm>
          <a:off x="1079421" y="1955038"/>
          <a:ext cx="7951281" cy="465008"/>
        </a:xfrm>
        <a:custGeom>
          <a:avLst/>
          <a:gdLst/>
          <a:ahLst/>
          <a:cxnLst/>
          <a:rect l="0" t="0" r="0" b="0"/>
          <a:pathLst>
            <a:path>
              <a:moveTo>
                <a:pt x="7951281" y="0"/>
              </a:moveTo>
              <a:lnTo>
                <a:pt x="7951281" y="249604"/>
              </a:lnTo>
              <a:lnTo>
                <a:pt x="0" y="249604"/>
              </a:lnTo>
              <a:lnTo>
                <a:pt x="0" y="46500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5894" y="2185064"/>
        <a:ext cx="398335" cy="4956"/>
      </dsp:txXfrm>
    </dsp:sp>
    <dsp:sp modelId="{07FCB7EE-61AA-4550-9650-7925727EDDC6}">
      <dsp:nvSpPr>
        <dsp:cNvPr id="0" name=""/>
        <dsp:cNvSpPr/>
      </dsp:nvSpPr>
      <dsp:spPr>
        <a:xfrm>
          <a:off x="7953293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product type?</a:t>
          </a:r>
          <a:endParaRPr lang="en-US" sz="1700" b="0" i="0" u="none" kern="1200"/>
        </a:p>
      </dsp:txBody>
      <dsp:txXfrm>
        <a:off x="8016407" y="727061"/>
        <a:ext cx="2028590" cy="1166663"/>
      </dsp:txXfrm>
    </dsp:sp>
    <dsp:sp modelId="{47AA068C-211F-42FE-B97F-1715DE75D7F0}">
      <dsp:nvSpPr>
        <dsp:cNvPr id="0" name=""/>
        <dsp:cNvSpPr/>
      </dsp:nvSpPr>
      <dsp:spPr>
        <a:xfrm>
          <a:off x="2155030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5144" y="3096414"/>
        <a:ext cx="24780" cy="4956"/>
      </dsp:txXfrm>
    </dsp:sp>
    <dsp:sp modelId="{ED7E7831-57B5-4891-A2AD-06C2D6C9485D}">
      <dsp:nvSpPr>
        <dsp:cNvPr id="0" name=""/>
        <dsp:cNvSpPr/>
      </dsp:nvSpPr>
      <dsp:spPr>
        <a:xfrm>
          <a:off x="2011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non-/missingness?</a:t>
          </a:r>
          <a:endParaRPr lang="en-US" sz="1700" b="0" i="0" u="none" kern="1200"/>
        </a:p>
      </dsp:txBody>
      <dsp:txXfrm>
        <a:off x="65125" y="2515561"/>
        <a:ext cx="2028590" cy="1166663"/>
      </dsp:txXfrm>
    </dsp:sp>
    <dsp:sp modelId="{D66F44EC-ACC5-455F-91C5-BCC07A7315B6}">
      <dsp:nvSpPr>
        <dsp:cNvPr id="0" name=""/>
        <dsp:cNvSpPr/>
      </dsp:nvSpPr>
      <dsp:spPr>
        <a:xfrm>
          <a:off x="4805457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5571" y="3096414"/>
        <a:ext cx="24780" cy="4956"/>
      </dsp:txXfrm>
    </dsp:sp>
    <dsp:sp modelId="{0AF246D9-1E53-498A-9B6F-7A54680464DB}">
      <dsp:nvSpPr>
        <dsp:cNvPr id="0" name=""/>
        <dsp:cNvSpPr/>
      </dsp:nvSpPr>
      <dsp:spPr>
        <a:xfrm>
          <a:off x="2652438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# medical keywords?</a:t>
          </a:r>
          <a:endParaRPr lang="en-US" sz="1700" b="0" i="0" u="none" kern="1200"/>
        </a:p>
      </dsp:txBody>
      <dsp:txXfrm>
        <a:off x="2715552" y="2515561"/>
        <a:ext cx="2028590" cy="1166663"/>
      </dsp:txXfrm>
    </dsp:sp>
    <dsp:sp modelId="{6F94050B-3DB6-4B23-A4CB-386B8B918A16}">
      <dsp:nvSpPr>
        <dsp:cNvPr id="0" name=""/>
        <dsp:cNvSpPr/>
      </dsp:nvSpPr>
      <dsp:spPr>
        <a:xfrm>
          <a:off x="5302866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medical history?</a:t>
          </a:r>
          <a:endParaRPr lang="en-US" sz="1700" b="0" i="0" u="none" kern="1200"/>
        </a:p>
      </dsp:txBody>
      <dsp:txXfrm>
        <a:off x="5365980" y="2515561"/>
        <a:ext cx="2028590" cy="1166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07D5-09E9-4A96-B19B-2657E0050E99}">
      <dsp:nvSpPr>
        <dsp:cNvPr id="0" name=""/>
        <dsp:cNvSpPr/>
      </dsp:nvSpPr>
      <dsp:spPr>
        <a:xfrm>
          <a:off x="2155030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5144" y="1307915"/>
        <a:ext cx="24780" cy="4956"/>
      </dsp:txXfrm>
    </dsp:sp>
    <dsp:sp modelId="{D2C6B622-34F6-4D7C-9A7E-DA7892D2B557}">
      <dsp:nvSpPr>
        <dsp:cNvPr id="0" name=""/>
        <dsp:cNvSpPr/>
      </dsp:nvSpPr>
      <dsp:spPr>
        <a:xfrm>
          <a:off x="2011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kern="1200" dirty="0" smtClean="0">
              <a:solidFill>
                <a:schemeClr val="bg1">
                  <a:lumMod val="75000"/>
                </a:schemeClr>
              </a:solidFill>
            </a:rPr>
            <a:t>What do the ‘1’ and ‘8’ in the response variable indicate?</a:t>
          </a:r>
          <a:endParaRPr lang="en-US" sz="17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65125" y="727061"/>
        <a:ext cx="2028590" cy="1166663"/>
      </dsp:txXfrm>
    </dsp:sp>
    <dsp:sp modelId="{3612C7E3-7F40-4A67-ACDD-6AEEC62DF82D}">
      <dsp:nvSpPr>
        <dsp:cNvPr id="0" name=""/>
        <dsp:cNvSpPr/>
      </dsp:nvSpPr>
      <dsp:spPr>
        <a:xfrm>
          <a:off x="4805457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5571" y="1307915"/>
        <a:ext cx="24780" cy="4956"/>
      </dsp:txXfrm>
    </dsp:sp>
    <dsp:sp modelId="{01F1CAD5-53F8-4D7E-9810-D7270D7262A1}">
      <dsp:nvSpPr>
        <dsp:cNvPr id="0" name=""/>
        <dsp:cNvSpPr/>
      </dsp:nvSpPr>
      <dsp:spPr>
        <a:xfrm>
          <a:off x="2652438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dirty="0" smtClean="0"/>
            <a:t>Risk associated with age?</a:t>
          </a:r>
          <a:endParaRPr lang="en-US" sz="1700" b="0" i="0" u="none" kern="1200" dirty="0"/>
        </a:p>
      </dsp:txBody>
      <dsp:txXfrm>
        <a:off x="2715552" y="727061"/>
        <a:ext cx="2028590" cy="1166663"/>
      </dsp:txXfrm>
    </dsp:sp>
    <dsp:sp modelId="{93CC6999-8D41-4BC6-9024-17635C7B2CE6}">
      <dsp:nvSpPr>
        <dsp:cNvPr id="0" name=""/>
        <dsp:cNvSpPr/>
      </dsp:nvSpPr>
      <dsp:spPr>
        <a:xfrm>
          <a:off x="7455885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675999" y="1307915"/>
        <a:ext cx="24780" cy="4956"/>
      </dsp:txXfrm>
    </dsp:sp>
    <dsp:sp modelId="{6FB085B0-FE53-4CBA-A9F4-D1A9FEE5775A}">
      <dsp:nvSpPr>
        <dsp:cNvPr id="0" name=""/>
        <dsp:cNvSpPr/>
      </dsp:nvSpPr>
      <dsp:spPr>
        <a:xfrm>
          <a:off x="5302866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BMI?</a:t>
          </a:r>
          <a:endParaRPr lang="en-US" sz="1700" b="0" i="0" u="none" kern="1200"/>
        </a:p>
      </dsp:txBody>
      <dsp:txXfrm>
        <a:off x="5365980" y="727061"/>
        <a:ext cx="2028590" cy="1166663"/>
      </dsp:txXfrm>
    </dsp:sp>
    <dsp:sp modelId="{8874A7A4-471C-494D-9E2C-A967F01EB8F3}">
      <dsp:nvSpPr>
        <dsp:cNvPr id="0" name=""/>
        <dsp:cNvSpPr/>
      </dsp:nvSpPr>
      <dsp:spPr>
        <a:xfrm>
          <a:off x="1079421" y="1955038"/>
          <a:ext cx="7951281" cy="465008"/>
        </a:xfrm>
        <a:custGeom>
          <a:avLst/>
          <a:gdLst/>
          <a:ahLst/>
          <a:cxnLst/>
          <a:rect l="0" t="0" r="0" b="0"/>
          <a:pathLst>
            <a:path>
              <a:moveTo>
                <a:pt x="7951281" y="0"/>
              </a:moveTo>
              <a:lnTo>
                <a:pt x="7951281" y="249604"/>
              </a:lnTo>
              <a:lnTo>
                <a:pt x="0" y="249604"/>
              </a:lnTo>
              <a:lnTo>
                <a:pt x="0" y="46500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5894" y="2185064"/>
        <a:ext cx="398335" cy="4956"/>
      </dsp:txXfrm>
    </dsp:sp>
    <dsp:sp modelId="{07FCB7EE-61AA-4550-9650-7925727EDDC6}">
      <dsp:nvSpPr>
        <dsp:cNvPr id="0" name=""/>
        <dsp:cNvSpPr/>
      </dsp:nvSpPr>
      <dsp:spPr>
        <a:xfrm>
          <a:off x="7953293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product type?</a:t>
          </a:r>
          <a:endParaRPr lang="en-US" sz="1700" b="0" i="0" u="none" kern="1200"/>
        </a:p>
      </dsp:txBody>
      <dsp:txXfrm>
        <a:off x="8016407" y="727061"/>
        <a:ext cx="2028590" cy="1166663"/>
      </dsp:txXfrm>
    </dsp:sp>
    <dsp:sp modelId="{47AA068C-211F-42FE-B97F-1715DE75D7F0}">
      <dsp:nvSpPr>
        <dsp:cNvPr id="0" name=""/>
        <dsp:cNvSpPr/>
      </dsp:nvSpPr>
      <dsp:spPr>
        <a:xfrm>
          <a:off x="2155030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5144" y="3096414"/>
        <a:ext cx="24780" cy="4956"/>
      </dsp:txXfrm>
    </dsp:sp>
    <dsp:sp modelId="{ED7E7831-57B5-4891-A2AD-06C2D6C9485D}">
      <dsp:nvSpPr>
        <dsp:cNvPr id="0" name=""/>
        <dsp:cNvSpPr/>
      </dsp:nvSpPr>
      <dsp:spPr>
        <a:xfrm>
          <a:off x="2011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non-/missingness?</a:t>
          </a:r>
          <a:endParaRPr lang="en-US" sz="1700" b="0" i="0" u="none" kern="1200"/>
        </a:p>
      </dsp:txBody>
      <dsp:txXfrm>
        <a:off x="65125" y="2515561"/>
        <a:ext cx="2028590" cy="1166663"/>
      </dsp:txXfrm>
    </dsp:sp>
    <dsp:sp modelId="{D66F44EC-ACC5-455F-91C5-BCC07A7315B6}">
      <dsp:nvSpPr>
        <dsp:cNvPr id="0" name=""/>
        <dsp:cNvSpPr/>
      </dsp:nvSpPr>
      <dsp:spPr>
        <a:xfrm>
          <a:off x="4805457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5571" y="3096414"/>
        <a:ext cx="24780" cy="4956"/>
      </dsp:txXfrm>
    </dsp:sp>
    <dsp:sp modelId="{0AF246D9-1E53-498A-9B6F-7A54680464DB}">
      <dsp:nvSpPr>
        <dsp:cNvPr id="0" name=""/>
        <dsp:cNvSpPr/>
      </dsp:nvSpPr>
      <dsp:spPr>
        <a:xfrm>
          <a:off x="2652438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# medical keywords?</a:t>
          </a:r>
          <a:endParaRPr lang="en-US" sz="1700" b="0" i="0" u="none" kern="1200"/>
        </a:p>
      </dsp:txBody>
      <dsp:txXfrm>
        <a:off x="2715552" y="2515561"/>
        <a:ext cx="2028590" cy="1166663"/>
      </dsp:txXfrm>
    </dsp:sp>
    <dsp:sp modelId="{6F94050B-3DB6-4B23-A4CB-386B8B918A16}">
      <dsp:nvSpPr>
        <dsp:cNvPr id="0" name=""/>
        <dsp:cNvSpPr/>
      </dsp:nvSpPr>
      <dsp:spPr>
        <a:xfrm>
          <a:off x="5302866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medical history?</a:t>
          </a:r>
          <a:endParaRPr lang="en-US" sz="1700" b="0" i="0" u="none" kern="1200"/>
        </a:p>
      </dsp:txBody>
      <dsp:txXfrm>
        <a:off x="5365980" y="2515561"/>
        <a:ext cx="2028590" cy="11666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07D5-09E9-4A96-B19B-2657E0050E99}">
      <dsp:nvSpPr>
        <dsp:cNvPr id="0" name=""/>
        <dsp:cNvSpPr/>
      </dsp:nvSpPr>
      <dsp:spPr>
        <a:xfrm>
          <a:off x="2155030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5144" y="1307915"/>
        <a:ext cx="24780" cy="4956"/>
      </dsp:txXfrm>
    </dsp:sp>
    <dsp:sp modelId="{D2C6B622-34F6-4D7C-9A7E-DA7892D2B557}">
      <dsp:nvSpPr>
        <dsp:cNvPr id="0" name=""/>
        <dsp:cNvSpPr/>
      </dsp:nvSpPr>
      <dsp:spPr>
        <a:xfrm>
          <a:off x="2011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kern="1200" dirty="0" smtClean="0">
              <a:solidFill>
                <a:schemeClr val="bg1">
                  <a:lumMod val="75000"/>
                </a:schemeClr>
              </a:solidFill>
            </a:rPr>
            <a:t>What do the ‘1’ and ‘8’ in the response variable indicate?</a:t>
          </a:r>
          <a:endParaRPr lang="en-US" sz="17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65125" y="727061"/>
        <a:ext cx="2028590" cy="1166663"/>
      </dsp:txXfrm>
    </dsp:sp>
    <dsp:sp modelId="{3612C7E3-7F40-4A67-ACDD-6AEEC62DF82D}">
      <dsp:nvSpPr>
        <dsp:cNvPr id="0" name=""/>
        <dsp:cNvSpPr/>
      </dsp:nvSpPr>
      <dsp:spPr>
        <a:xfrm>
          <a:off x="4805457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5571" y="1307915"/>
        <a:ext cx="24780" cy="4956"/>
      </dsp:txXfrm>
    </dsp:sp>
    <dsp:sp modelId="{01F1CAD5-53F8-4D7E-9810-D7270D7262A1}">
      <dsp:nvSpPr>
        <dsp:cNvPr id="0" name=""/>
        <dsp:cNvSpPr/>
      </dsp:nvSpPr>
      <dsp:spPr>
        <a:xfrm>
          <a:off x="2652438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kern="1200" dirty="0" smtClean="0">
              <a:solidFill>
                <a:schemeClr val="bg1">
                  <a:lumMod val="75000"/>
                </a:schemeClr>
              </a:solidFill>
            </a:rPr>
            <a:t>Risk associated with age?</a:t>
          </a:r>
          <a:endParaRPr lang="en-US" sz="17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2715552" y="727061"/>
        <a:ext cx="2028590" cy="1166663"/>
      </dsp:txXfrm>
    </dsp:sp>
    <dsp:sp modelId="{93CC6999-8D41-4BC6-9024-17635C7B2CE6}">
      <dsp:nvSpPr>
        <dsp:cNvPr id="0" name=""/>
        <dsp:cNvSpPr/>
      </dsp:nvSpPr>
      <dsp:spPr>
        <a:xfrm>
          <a:off x="7455885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675999" y="1307915"/>
        <a:ext cx="24780" cy="4956"/>
      </dsp:txXfrm>
    </dsp:sp>
    <dsp:sp modelId="{6FB085B0-FE53-4CBA-A9F4-D1A9FEE5775A}">
      <dsp:nvSpPr>
        <dsp:cNvPr id="0" name=""/>
        <dsp:cNvSpPr/>
      </dsp:nvSpPr>
      <dsp:spPr>
        <a:xfrm>
          <a:off x="5302866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dirty="0" smtClean="0">
              <a:solidFill>
                <a:schemeClr val="bg1">
                  <a:lumMod val="75000"/>
                </a:schemeClr>
              </a:solidFill>
            </a:rPr>
            <a:t>Risk associated with BMI?</a:t>
          </a:r>
          <a:endParaRPr lang="en-US" sz="1700" b="0" i="0" u="none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5365980" y="727061"/>
        <a:ext cx="2028590" cy="1166663"/>
      </dsp:txXfrm>
    </dsp:sp>
    <dsp:sp modelId="{8874A7A4-471C-494D-9E2C-A967F01EB8F3}">
      <dsp:nvSpPr>
        <dsp:cNvPr id="0" name=""/>
        <dsp:cNvSpPr/>
      </dsp:nvSpPr>
      <dsp:spPr>
        <a:xfrm>
          <a:off x="1079421" y="1955038"/>
          <a:ext cx="7951281" cy="465008"/>
        </a:xfrm>
        <a:custGeom>
          <a:avLst/>
          <a:gdLst/>
          <a:ahLst/>
          <a:cxnLst/>
          <a:rect l="0" t="0" r="0" b="0"/>
          <a:pathLst>
            <a:path>
              <a:moveTo>
                <a:pt x="7951281" y="0"/>
              </a:moveTo>
              <a:lnTo>
                <a:pt x="7951281" y="249604"/>
              </a:lnTo>
              <a:lnTo>
                <a:pt x="0" y="249604"/>
              </a:lnTo>
              <a:lnTo>
                <a:pt x="0" y="46500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5894" y="2185064"/>
        <a:ext cx="398335" cy="4956"/>
      </dsp:txXfrm>
    </dsp:sp>
    <dsp:sp modelId="{07FCB7EE-61AA-4550-9650-7925727EDDC6}">
      <dsp:nvSpPr>
        <dsp:cNvPr id="0" name=""/>
        <dsp:cNvSpPr/>
      </dsp:nvSpPr>
      <dsp:spPr>
        <a:xfrm>
          <a:off x="7953293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product type?</a:t>
          </a:r>
          <a:endParaRPr lang="en-US" sz="1700" b="0" i="0" u="none" kern="1200"/>
        </a:p>
      </dsp:txBody>
      <dsp:txXfrm>
        <a:off x="8016407" y="727061"/>
        <a:ext cx="2028590" cy="1166663"/>
      </dsp:txXfrm>
    </dsp:sp>
    <dsp:sp modelId="{47AA068C-211F-42FE-B97F-1715DE75D7F0}">
      <dsp:nvSpPr>
        <dsp:cNvPr id="0" name=""/>
        <dsp:cNvSpPr/>
      </dsp:nvSpPr>
      <dsp:spPr>
        <a:xfrm>
          <a:off x="2155030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5144" y="3096414"/>
        <a:ext cx="24780" cy="4956"/>
      </dsp:txXfrm>
    </dsp:sp>
    <dsp:sp modelId="{ED7E7831-57B5-4891-A2AD-06C2D6C9485D}">
      <dsp:nvSpPr>
        <dsp:cNvPr id="0" name=""/>
        <dsp:cNvSpPr/>
      </dsp:nvSpPr>
      <dsp:spPr>
        <a:xfrm>
          <a:off x="2011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non-/missingness?</a:t>
          </a:r>
          <a:endParaRPr lang="en-US" sz="1700" b="0" i="0" u="none" kern="1200"/>
        </a:p>
      </dsp:txBody>
      <dsp:txXfrm>
        <a:off x="65125" y="2515561"/>
        <a:ext cx="2028590" cy="1166663"/>
      </dsp:txXfrm>
    </dsp:sp>
    <dsp:sp modelId="{D66F44EC-ACC5-455F-91C5-BCC07A7315B6}">
      <dsp:nvSpPr>
        <dsp:cNvPr id="0" name=""/>
        <dsp:cNvSpPr/>
      </dsp:nvSpPr>
      <dsp:spPr>
        <a:xfrm>
          <a:off x="4805457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5571" y="3096414"/>
        <a:ext cx="24780" cy="4956"/>
      </dsp:txXfrm>
    </dsp:sp>
    <dsp:sp modelId="{0AF246D9-1E53-498A-9B6F-7A54680464DB}">
      <dsp:nvSpPr>
        <dsp:cNvPr id="0" name=""/>
        <dsp:cNvSpPr/>
      </dsp:nvSpPr>
      <dsp:spPr>
        <a:xfrm>
          <a:off x="2652438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# medical keywords?</a:t>
          </a:r>
          <a:endParaRPr lang="en-US" sz="1700" b="0" i="0" u="none" kern="1200"/>
        </a:p>
      </dsp:txBody>
      <dsp:txXfrm>
        <a:off x="2715552" y="2515561"/>
        <a:ext cx="2028590" cy="1166663"/>
      </dsp:txXfrm>
    </dsp:sp>
    <dsp:sp modelId="{6F94050B-3DB6-4B23-A4CB-386B8B918A16}">
      <dsp:nvSpPr>
        <dsp:cNvPr id="0" name=""/>
        <dsp:cNvSpPr/>
      </dsp:nvSpPr>
      <dsp:spPr>
        <a:xfrm>
          <a:off x="5302866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medical history?</a:t>
          </a:r>
          <a:endParaRPr lang="en-US" sz="1700" b="0" i="0" u="none" kern="1200"/>
        </a:p>
      </dsp:txBody>
      <dsp:txXfrm>
        <a:off x="5365980" y="2515561"/>
        <a:ext cx="2028590" cy="1166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07D5-09E9-4A96-B19B-2657E0050E99}">
      <dsp:nvSpPr>
        <dsp:cNvPr id="0" name=""/>
        <dsp:cNvSpPr/>
      </dsp:nvSpPr>
      <dsp:spPr>
        <a:xfrm>
          <a:off x="2155030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5144" y="1307915"/>
        <a:ext cx="24780" cy="4956"/>
      </dsp:txXfrm>
    </dsp:sp>
    <dsp:sp modelId="{D2C6B622-34F6-4D7C-9A7E-DA7892D2B557}">
      <dsp:nvSpPr>
        <dsp:cNvPr id="0" name=""/>
        <dsp:cNvSpPr/>
      </dsp:nvSpPr>
      <dsp:spPr>
        <a:xfrm>
          <a:off x="2011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kern="1200" dirty="0" smtClean="0">
              <a:solidFill>
                <a:schemeClr val="bg1">
                  <a:lumMod val="75000"/>
                </a:schemeClr>
              </a:solidFill>
            </a:rPr>
            <a:t>What do the ‘1’ and ‘8’ in the response variable indicate?</a:t>
          </a:r>
          <a:endParaRPr lang="en-US" sz="17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65125" y="727061"/>
        <a:ext cx="2028590" cy="1166663"/>
      </dsp:txXfrm>
    </dsp:sp>
    <dsp:sp modelId="{3612C7E3-7F40-4A67-ACDD-6AEEC62DF82D}">
      <dsp:nvSpPr>
        <dsp:cNvPr id="0" name=""/>
        <dsp:cNvSpPr/>
      </dsp:nvSpPr>
      <dsp:spPr>
        <a:xfrm>
          <a:off x="4805457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5571" y="1307915"/>
        <a:ext cx="24780" cy="4956"/>
      </dsp:txXfrm>
    </dsp:sp>
    <dsp:sp modelId="{01F1CAD5-53F8-4D7E-9810-D7270D7262A1}">
      <dsp:nvSpPr>
        <dsp:cNvPr id="0" name=""/>
        <dsp:cNvSpPr/>
      </dsp:nvSpPr>
      <dsp:spPr>
        <a:xfrm>
          <a:off x="2652438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kern="1200" dirty="0" smtClean="0">
              <a:solidFill>
                <a:schemeClr val="bg1">
                  <a:lumMod val="75000"/>
                </a:schemeClr>
              </a:solidFill>
            </a:rPr>
            <a:t>Risk associated with age?</a:t>
          </a:r>
          <a:endParaRPr lang="en-US" sz="17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2715552" y="727061"/>
        <a:ext cx="2028590" cy="1166663"/>
      </dsp:txXfrm>
    </dsp:sp>
    <dsp:sp modelId="{93CC6999-8D41-4BC6-9024-17635C7B2CE6}">
      <dsp:nvSpPr>
        <dsp:cNvPr id="0" name=""/>
        <dsp:cNvSpPr/>
      </dsp:nvSpPr>
      <dsp:spPr>
        <a:xfrm>
          <a:off x="7455885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bg1">
                <a:lumMod val="75000"/>
              </a:schemeClr>
            </a:solidFill>
          </a:endParaRPr>
        </a:p>
      </dsp:txBody>
      <dsp:txXfrm>
        <a:off x="7675999" y="1307915"/>
        <a:ext cx="24780" cy="4956"/>
      </dsp:txXfrm>
    </dsp:sp>
    <dsp:sp modelId="{6FB085B0-FE53-4CBA-A9F4-D1A9FEE5775A}">
      <dsp:nvSpPr>
        <dsp:cNvPr id="0" name=""/>
        <dsp:cNvSpPr/>
      </dsp:nvSpPr>
      <dsp:spPr>
        <a:xfrm>
          <a:off x="5302866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dirty="0" smtClean="0">
              <a:solidFill>
                <a:schemeClr val="bg1">
                  <a:lumMod val="75000"/>
                </a:schemeClr>
              </a:solidFill>
            </a:rPr>
            <a:t>Risk associated with BMI?</a:t>
          </a:r>
          <a:endParaRPr lang="en-US" sz="1700" b="0" i="0" u="none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5365980" y="727061"/>
        <a:ext cx="2028590" cy="1166663"/>
      </dsp:txXfrm>
    </dsp:sp>
    <dsp:sp modelId="{8874A7A4-471C-494D-9E2C-A967F01EB8F3}">
      <dsp:nvSpPr>
        <dsp:cNvPr id="0" name=""/>
        <dsp:cNvSpPr/>
      </dsp:nvSpPr>
      <dsp:spPr>
        <a:xfrm>
          <a:off x="1079421" y="1955038"/>
          <a:ext cx="7951281" cy="465008"/>
        </a:xfrm>
        <a:custGeom>
          <a:avLst/>
          <a:gdLst/>
          <a:ahLst/>
          <a:cxnLst/>
          <a:rect l="0" t="0" r="0" b="0"/>
          <a:pathLst>
            <a:path>
              <a:moveTo>
                <a:pt x="7951281" y="0"/>
              </a:moveTo>
              <a:lnTo>
                <a:pt x="7951281" y="249604"/>
              </a:lnTo>
              <a:lnTo>
                <a:pt x="0" y="249604"/>
              </a:lnTo>
              <a:lnTo>
                <a:pt x="0" y="46500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5894" y="2185064"/>
        <a:ext cx="398335" cy="4956"/>
      </dsp:txXfrm>
    </dsp:sp>
    <dsp:sp modelId="{07FCB7EE-61AA-4550-9650-7925727EDDC6}">
      <dsp:nvSpPr>
        <dsp:cNvPr id="0" name=""/>
        <dsp:cNvSpPr/>
      </dsp:nvSpPr>
      <dsp:spPr>
        <a:xfrm>
          <a:off x="7953293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>
              <a:solidFill>
                <a:schemeClr val="bg1">
                  <a:lumMod val="75000"/>
                </a:schemeClr>
              </a:solidFill>
            </a:rPr>
            <a:t>Risk associated with product type?</a:t>
          </a:r>
          <a:endParaRPr lang="en-US" sz="1700" b="0" i="0" u="none" kern="1200">
            <a:solidFill>
              <a:schemeClr val="bg1">
                <a:lumMod val="75000"/>
              </a:schemeClr>
            </a:solidFill>
          </a:endParaRPr>
        </a:p>
      </dsp:txBody>
      <dsp:txXfrm>
        <a:off x="8016407" y="727061"/>
        <a:ext cx="2028590" cy="1166663"/>
      </dsp:txXfrm>
    </dsp:sp>
    <dsp:sp modelId="{47AA068C-211F-42FE-B97F-1715DE75D7F0}">
      <dsp:nvSpPr>
        <dsp:cNvPr id="0" name=""/>
        <dsp:cNvSpPr/>
      </dsp:nvSpPr>
      <dsp:spPr>
        <a:xfrm>
          <a:off x="2155030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5144" y="3096414"/>
        <a:ext cx="24780" cy="4956"/>
      </dsp:txXfrm>
    </dsp:sp>
    <dsp:sp modelId="{ED7E7831-57B5-4891-A2AD-06C2D6C9485D}">
      <dsp:nvSpPr>
        <dsp:cNvPr id="0" name=""/>
        <dsp:cNvSpPr/>
      </dsp:nvSpPr>
      <dsp:spPr>
        <a:xfrm>
          <a:off x="2011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non-/missingness?</a:t>
          </a:r>
          <a:endParaRPr lang="en-US" sz="1700" b="0" i="0" u="none" kern="1200"/>
        </a:p>
      </dsp:txBody>
      <dsp:txXfrm>
        <a:off x="65125" y="2515561"/>
        <a:ext cx="2028590" cy="1166663"/>
      </dsp:txXfrm>
    </dsp:sp>
    <dsp:sp modelId="{D66F44EC-ACC5-455F-91C5-BCC07A7315B6}">
      <dsp:nvSpPr>
        <dsp:cNvPr id="0" name=""/>
        <dsp:cNvSpPr/>
      </dsp:nvSpPr>
      <dsp:spPr>
        <a:xfrm>
          <a:off x="4805457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5571" y="3096414"/>
        <a:ext cx="24780" cy="4956"/>
      </dsp:txXfrm>
    </dsp:sp>
    <dsp:sp modelId="{0AF246D9-1E53-498A-9B6F-7A54680464DB}">
      <dsp:nvSpPr>
        <dsp:cNvPr id="0" name=""/>
        <dsp:cNvSpPr/>
      </dsp:nvSpPr>
      <dsp:spPr>
        <a:xfrm>
          <a:off x="2652438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# medical keywords?</a:t>
          </a:r>
          <a:endParaRPr lang="en-US" sz="1700" b="0" i="0" u="none" kern="1200"/>
        </a:p>
      </dsp:txBody>
      <dsp:txXfrm>
        <a:off x="2715552" y="2515561"/>
        <a:ext cx="2028590" cy="1166663"/>
      </dsp:txXfrm>
    </dsp:sp>
    <dsp:sp modelId="{6F94050B-3DB6-4B23-A4CB-386B8B918A16}">
      <dsp:nvSpPr>
        <dsp:cNvPr id="0" name=""/>
        <dsp:cNvSpPr/>
      </dsp:nvSpPr>
      <dsp:spPr>
        <a:xfrm>
          <a:off x="5302866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1700" b="0" i="0" u="none" kern="1200" smtClean="0"/>
            <a:t>Risk associated with medical history?</a:t>
          </a:r>
          <a:endParaRPr lang="en-US" sz="1700" b="0" i="0" u="none" kern="1200"/>
        </a:p>
      </dsp:txBody>
      <dsp:txXfrm>
        <a:off x="5365980" y="2515561"/>
        <a:ext cx="2028590" cy="1166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3E57-4477-4F5D-9981-557883BB0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F1829-2588-4B05-B78B-05B413A84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52139-6DCA-44E3-A9A8-9E6968A1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3AC2-5281-47B8-B728-943D6F70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7803-FD53-424F-9A4F-391505EF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911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FEE-33A8-4AA9-B456-C2D9B9A2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A7069-8D28-4150-A2AB-1EB077DE0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13B8-4650-477E-96F0-000C116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68A3-D899-4EEF-8330-B2D63AF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F872-FA70-423B-918A-6470A39E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6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61657-495B-49EF-82EF-761ADC8D2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0146B-EA07-41FC-AE1C-12252BB0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6AE5-EB89-43F1-AB9F-BCF64BF6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000B-8390-45BE-8217-81969C03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4B39-5E0C-40D6-B0F4-3311A448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7682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AE73-1610-481E-BE36-BFB2B131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1940-AC68-44CE-9FCC-CF21A086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3623-8D12-4049-882A-994CCDF2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44C4-0B2C-4D9E-991D-E4D2D0E8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5B265-6AC4-4947-8E27-64E5F657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7774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1309-4CC5-4809-8E7F-29AAC1B4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AFB9-9C62-435D-BB9D-DBC60937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F5C63-EA5C-499C-8E9C-1C102BD4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91DB-0C36-4FBE-B9CB-3867113F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4412-EA77-440E-B834-FC801D8A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296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C541-2173-4C36-BBC6-7324AB90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F6CC-35D2-4470-93F1-204F6E15B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B91E1-6D85-49D2-854C-532814447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26474-8C77-46E3-9867-77A15C1D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1337-86FE-4BBC-8C92-96D7922B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2ADD5-D111-40ED-9309-B1B011F4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7225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7EFC-6B2E-4DEA-BD46-C9AB56E7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16DD8-9474-4862-B21F-E43C62A0D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8637A-95A7-426A-8FF8-BCC0534DF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814DC-6AD4-47A9-AD57-92ED7F04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3B246-4CD0-4CA4-AB8C-C263D3650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BBA5-4C57-4403-9016-0BA65969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DD609-CEA4-4516-B501-F9903DB2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D83D5-A5EC-40B5-B3A1-42634D4D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5343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4BE7-8168-442D-B6DF-8D7FAE36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69A00-7A81-423D-AE64-36D10904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D437-D3AF-47DF-B420-2753D526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31107-7DC9-4FBD-8B14-A7E98BA5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7429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2D85B-6743-4A17-863C-134B1A50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0AD20-2F5A-48C1-8E2E-307D3BB8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077C0-6850-4120-8585-CF720FF7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41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AB9E-6DF3-4A30-B3A6-8E18E2DD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D501-B0A5-4289-ADC1-F0A30F7C6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5745-9C56-46CF-9B31-6FEBACEC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87844-5139-4D07-BE77-177B4299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68A33-9F7C-4ABE-9376-212A496D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885A3-3F41-4AFD-995C-DB3639CC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2855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9503-D5A9-456C-804C-B14939C1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4AC30-99C6-464A-9224-42AE8462A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129C-A43A-4680-975E-87A204788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D781-4A98-440D-9BE4-194C93B5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569A-5068-4F3C-BA2A-36C24D75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3E5C8-205C-46F5-A037-A83B87C7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6261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A9EF5-AD5E-40FB-A26B-9719AD82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74A4-896F-46BD-95CA-E099990A3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553-4ED7-40D4-A588-1167C1EC5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B3B7-F883-4C93-AF04-EB19FBA9C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4F5D-C84E-46EF-8EA4-8B50788F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07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75D-3E68-4EDB-8D7F-F34E6747C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Findings on ‘Prudential Life Insurance Assessment’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A3401-B66F-404C-8AB9-2B072F2B1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By Matthew Ng</a:t>
            </a:r>
          </a:p>
        </p:txBody>
      </p:sp>
    </p:spTree>
    <p:extLst>
      <p:ext uri="{BB962C8B-B14F-4D97-AF65-F5344CB8AC3E}">
        <p14:creationId xmlns:p14="http://schemas.microsoft.com/office/powerpoint/2010/main" val="6746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F6C8-70B4-4CD3-A740-C4471DFB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Response variable: risk level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9855A8-FBE0-452C-B727-066EAA9AA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25" y="1978008"/>
            <a:ext cx="7948349" cy="4046571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C5968C-76BE-4AC1-932B-338EB0C6B99E}"/>
              </a:ext>
            </a:extLst>
          </p:cNvPr>
          <p:cNvCxnSpPr>
            <a:cxnSpLocks/>
          </p:cNvCxnSpPr>
          <p:nvPr/>
        </p:nvCxnSpPr>
        <p:spPr>
          <a:xfrm>
            <a:off x="1797512" y="3429000"/>
            <a:ext cx="1360555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C9786A-A54F-4B3D-9B86-543D657FD946}"/>
              </a:ext>
            </a:extLst>
          </p:cNvPr>
          <p:cNvSpPr txBox="1"/>
          <p:nvPr/>
        </p:nvSpPr>
        <p:spPr>
          <a:xfrm>
            <a:off x="838200" y="2175399"/>
            <a:ext cx="163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Does ‘1’ represent the highest or the lowest risk?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E2D82D-6598-4EAA-BF68-5BD7CE2EADD0}"/>
              </a:ext>
            </a:extLst>
          </p:cNvPr>
          <p:cNvSpPr txBox="1"/>
          <p:nvPr/>
        </p:nvSpPr>
        <p:spPr>
          <a:xfrm>
            <a:off x="838200" y="1465016"/>
            <a:ext cx="440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response is an ordinal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7A4E3-9DC6-4774-A1E7-7A8D6B1A62E2}"/>
              </a:ext>
            </a:extLst>
          </p:cNvPr>
          <p:cNvSpPr txBox="1"/>
          <p:nvPr/>
        </p:nvSpPr>
        <p:spPr>
          <a:xfrm>
            <a:off x="10394487" y="3572470"/>
            <a:ext cx="163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Risk level 8 has the highest count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0522C5-86EF-4972-A490-62611CA2154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9857682" y="3705999"/>
            <a:ext cx="536805" cy="328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F53016-D6E2-46F6-AA59-BFDA723F16D1}"/>
              </a:ext>
            </a:extLst>
          </p:cNvPr>
          <p:cNvSpPr txBox="1"/>
          <p:nvPr/>
        </p:nvSpPr>
        <p:spPr>
          <a:xfrm>
            <a:off x="3901017" y="5872179"/>
            <a:ext cx="219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Relatively unlikely to get risk levels 3 or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F59BF3-A898-4B4E-B8D2-B8429DAAB122}"/>
              </a:ext>
            </a:extLst>
          </p:cNvPr>
          <p:cNvCxnSpPr>
            <a:cxnSpLocks/>
          </p:cNvCxnSpPr>
          <p:nvPr/>
        </p:nvCxnSpPr>
        <p:spPr>
          <a:xfrm flipH="1" flipV="1">
            <a:off x="5245102" y="5494868"/>
            <a:ext cx="300565" cy="37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D47721-492B-4C6D-A851-999F6EC5C629}"/>
              </a:ext>
            </a:extLst>
          </p:cNvPr>
          <p:cNvCxnSpPr>
            <a:cxnSpLocks/>
          </p:cNvCxnSpPr>
          <p:nvPr/>
        </p:nvCxnSpPr>
        <p:spPr>
          <a:xfrm flipV="1">
            <a:off x="5545667" y="5494870"/>
            <a:ext cx="309030" cy="372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8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F6C8-70B4-4CD3-A740-C4471DFB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Response variable: risk level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9855A8-FBE0-452C-B727-066EAA9AA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1825" y="1978008"/>
            <a:ext cx="7948349" cy="404657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E2D82D-6598-4EAA-BF68-5BD7CE2EADD0}"/>
              </a:ext>
            </a:extLst>
          </p:cNvPr>
          <p:cNvSpPr txBox="1"/>
          <p:nvPr/>
        </p:nvSpPr>
        <p:spPr>
          <a:xfrm>
            <a:off x="838200" y="1465016"/>
            <a:ext cx="36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Let’s focus on risk levels 1 and 8…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D23D27-6674-4ADC-BE5D-12D45039AC3A}"/>
              </a:ext>
            </a:extLst>
          </p:cNvPr>
          <p:cNvGrpSpPr/>
          <p:nvPr/>
        </p:nvGrpSpPr>
        <p:grpSpPr>
          <a:xfrm>
            <a:off x="698499" y="4532827"/>
            <a:ext cx="2343151" cy="923330"/>
            <a:chOff x="698499" y="4757539"/>
            <a:chExt cx="2343151" cy="92333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8649F9-5464-47FB-B5FD-22410B0BC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9433" y="4826403"/>
              <a:ext cx="802217" cy="4219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9382C8-6C20-4241-AD4C-7BAF6F05948B}"/>
                </a:ext>
              </a:extLst>
            </p:cNvPr>
            <p:cNvSpPr txBox="1"/>
            <p:nvPr/>
          </p:nvSpPr>
          <p:spPr>
            <a:xfrm>
              <a:off x="698499" y="4757539"/>
              <a:ext cx="16340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Appear </a:t>
              </a:r>
              <a:r>
                <a:rPr lang="en-HK" b="1" dirty="0"/>
                <a:t>less often</a:t>
              </a:r>
              <a:r>
                <a:rPr lang="en-HK" dirty="0"/>
                <a:t> than risk level 8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B02209-0CD5-44C8-A5FB-B74C2F58FD4D}"/>
              </a:ext>
            </a:extLst>
          </p:cNvPr>
          <p:cNvCxnSpPr>
            <a:cxnSpLocks/>
          </p:cNvCxnSpPr>
          <p:nvPr/>
        </p:nvCxnSpPr>
        <p:spPr>
          <a:xfrm flipH="1" flipV="1">
            <a:off x="9762067" y="3090333"/>
            <a:ext cx="667806" cy="338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C479B7-6C03-4361-985D-12C519917601}"/>
              </a:ext>
            </a:extLst>
          </p:cNvPr>
          <p:cNvSpPr txBox="1"/>
          <p:nvPr/>
        </p:nvSpPr>
        <p:spPr>
          <a:xfrm>
            <a:off x="10429873" y="2967335"/>
            <a:ext cx="163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Appear </a:t>
            </a:r>
            <a:r>
              <a:rPr lang="en-HK" b="1" dirty="0"/>
              <a:t>more often</a:t>
            </a:r>
            <a:r>
              <a:rPr lang="en-HK" dirty="0"/>
              <a:t> than risk level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1357D9-8547-4B6E-B77A-F531CDA9E2F4}"/>
              </a:ext>
            </a:extLst>
          </p:cNvPr>
          <p:cNvSpPr txBox="1"/>
          <p:nvPr/>
        </p:nvSpPr>
        <p:spPr>
          <a:xfrm>
            <a:off x="850900" y="6100462"/>
            <a:ext cx="104901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Reasonable to assume that </a:t>
            </a:r>
            <a:r>
              <a:rPr lang="en-HK" dirty="0">
                <a:solidFill>
                  <a:srgbClr val="FF0000"/>
                </a:solidFill>
              </a:rPr>
              <a:t>risk level 1 indicates the highest risk </a:t>
            </a:r>
            <a:r>
              <a:rPr lang="en-HK" dirty="0"/>
              <a:t>and </a:t>
            </a:r>
            <a:r>
              <a:rPr lang="en-HK" dirty="0">
                <a:solidFill>
                  <a:schemeClr val="accent6">
                    <a:lumMod val="50000"/>
                  </a:schemeClr>
                </a:solidFill>
              </a:rPr>
              <a:t>risk level 8 indicates the lowest risk</a:t>
            </a:r>
          </a:p>
        </p:txBody>
      </p:sp>
    </p:spTree>
    <p:extLst>
      <p:ext uri="{BB962C8B-B14F-4D97-AF65-F5344CB8AC3E}">
        <p14:creationId xmlns:p14="http://schemas.microsoft.com/office/powerpoint/2010/main" val="348986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788-4193-4DC0-B92D-AB02C95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Questions to be settled</a:t>
            </a:r>
            <a:endParaRPr lang="en-HK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18936900"/>
              </p:ext>
            </p:extLst>
          </p:nvPr>
        </p:nvGraphicFramePr>
        <p:xfrm>
          <a:off x="1097280" y="1604356"/>
          <a:ext cx="10110124" cy="440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67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92" y="1825625"/>
            <a:ext cx="875421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D615E-11BF-496A-BBFA-3BAEA4141CE2}"/>
              </a:ext>
            </a:extLst>
          </p:cNvPr>
          <p:cNvSpPr txBox="1"/>
          <p:nvPr/>
        </p:nvSpPr>
        <p:spPr>
          <a:xfrm>
            <a:off x="728133" y="1492569"/>
            <a:ext cx="1202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 err="1"/>
              <a:t>Ins_Age</a:t>
            </a:r>
            <a:r>
              <a:rPr lang="en-HK" sz="1400" dirty="0"/>
              <a:t> is the normalized age of applicant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27545-18EF-4D43-AD57-768B276A9459}"/>
              </a:ext>
            </a:extLst>
          </p:cNvPr>
          <p:cNvSpPr txBox="1"/>
          <p:nvPr/>
        </p:nvSpPr>
        <p:spPr>
          <a:xfrm>
            <a:off x="10583333" y="2446676"/>
            <a:ext cx="1202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BMI is the normalized body mass index of applicant</a:t>
            </a:r>
          </a:p>
        </p:txBody>
      </p:sp>
    </p:spTree>
    <p:extLst>
      <p:ext uri="{BB962C8B-B14F-4D97-AF65-F5344CB8AC3E}">
        <p14:creationId xmlns:p14="http://schemas.microsoft.com/office/powerpoint/2010/main" val="224606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2" y="1825625"/>
            <a:ext cx="8754215" cy="4351337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79724A-860F-42E1-B75C-19146F797030}"/>
              </a:ext>
            </a:extLst>
          </p:cNvPr>
          <p:cNvCxnSpPr>
            <a:cxnSpLocks/>
          </p:cNvCxnSpPr>
          <p:nvPr/>
        </p:nvCxnSpPr>
        <p:spPr>
          <a:xfrm flipV="1">
            <a:off x="3496733" y="4961467"/>
            <a:ext cx="533400" cy="54186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4D32FA-59DE-4F6C-B3D3-6ECA5F29564A}"/>
              </a:ext>
            </a:extLst>
          </p:cNvPr>
          <p:cNvCxnSpPr>
            <a:cxnSpLocks/>
          </p:cNvCxnSpPr>
          <p:nvPr/>
        </p:nvCxnSpPr>
        <p:spPr>
          <a:xfrm flipH="1" flipV="1">
            <a:off x="3496733" y="3606801"/>
            <a:ext cx="533400" cy="13546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33809D-51C9-4BA3-9B6C-547FE858DBEE}"/>
              </a:ext>
            </a:extLst>
          </p:cNvPr>
          <p:cNvCxnSpPr>
            <a:cxnSpLocks/>
          </p:cNvCxnSpPr>
          <p:nvPr/>
        </p:nvCxnSpPr>
        <p:spPr>
          <a:xfrm flipV="1">
            <a:off x="3496733" y="2252135"/>
            <a:ext cx="736600" cy="13546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4B3FBC-14E8-41EA-B7D7-775CB7428657}"/>
              </a:ext>
            </a:extLst>
          </p:cNvPr>
          <p:cNvCxnSpPr>
            <a:cxnSpLocks/>
          </p:cNvCxnSpPr>
          <p:nvPr/>
        </p:nvCxnSpPr>
        <p:spPr>
          <a:xfrm flipV="1">
            <a:off x="5287353" y="4961467"/>
            <a:ext cx="533400" cy="54186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08B3C6-B8AB-4850-8F7C-A9A727F946E2}"/>
              </a:ext>
            </a:extLst>
          </p:cNvPr>
          <p:cNvCxnSpPr>
            <a:cxnSpLocks/>
          </p:cNvCxnSpPr>
          <p:nvPr/>
        </p:nvCxnSpPr>
        <p:spPr>
          <a:xfrm flipH="1" flipV="1">
            <a:off x="5287353" y="3606801"/>
            <a:ext cx="533400" cy="13546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C416BD-AB6C-4EBE-A7AF-A4ACF9647972}"/>
              </a:ext>
            </a:extLst>
          </p:cNvPr>
          <p:cNvCxnSpPr>
            <a:cxnSpLocks/>
          </p:cNvCxnSpPr>
          <p:nvPr/>
        </p:nvCxnSpPr>
        <p:spPr>
          <a:xfrm flipV="1">
            <a:off x="5287353" y="2252135"/>
            <a:ext cx="736600" cy="13546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39B7A3-5209-4D7A-B038-F66370312B6D}"/>
              </a:ext>
            </a:extLst>
          </p:cNvPr>
          <p:cNvSpPr txBox="1"/>
          <p:nvPr/>
        </p:nvSpPr>
        <p:spPr>
          <a:xfrm>
            <a:off x="347134" y="1825625"/>
            <a:ext cx="1371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Medians of age share </a:t>
            </a:r>
            <a:r>
              <a:rPr lang="en-HK" dirty="0"/>
              <a:t>a similar trend with the </a:t>
            </a:r>
            <a:r>
              <a:rPr lang="en-HK" dirty="0" smtClean="0"/>
              <a:t>maxima across the risk </a:t>
            </a:r>
            <a:r>
              <a:rPr lang="en-HK" dirty="0"/>
              <a:t>levels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8079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2" y="1825625"/>
            <a:ext cx="8754215" cy="4351337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6016E55-892E-4AAC-BC63-230C14B48749}"/>
              </a:ext>
            </a:extLst>
          </p:cNvPr>
          <p:cNvSpPr/>
          <p:nvPr/>
        </p:nvSpPr>
        <p:spPr>
          <a:xfrm>
            <a:off x="2116667" y="1825625"/>
            <a:ext cx="440266" cy="4109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9B7A3-5209-4D7A-B038-F66370312B6D}"/>
              </a:ext>
            </a:extLst>
          </p:cNvPr>
          <p:cNvSpPr txBox="1"/>
          <p:nvPr/>
        </p:nvSpPr>
        <p:spPr>
          <a:xfrm>
            <a:off x="347134" y="1825624"/>
            <a:ext cx="1371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All risk levels have at least one sample with the minimum age across the whole training data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FE2DBD-D17F-4CBF-9CDF-2637DE4498DD}"/>
              </a:ext>
            </a:extLst>
          </p:cNvPr>
          <p:cNvCxnSpPr>
            <a:cxnSpLocks/>
          </p:cNvCxnSpPr>
          <p:nvPr/>
        </p:nvCxnSpPr>
        <p:spPr>
          <a:xfrm>
            <a:off x="1718892" y="2607733"/>
            <a:ext cx="473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3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2" y="1825625"/>
            <a:ext cx="8754215" cy="4351337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AC01F5-2182-4766-B970-27EC93657549}"/>
              </a:ext>
            </a:extLst>
          </p:cNvPr>
          <p:cNvCxnSpPr>
            <a:cxnSpLocks/>
          </p:cNvCxnSpPr>
          <p:nvPr/>
        </p:nvCxnSpPr>
        <p:spPr>
          <a:xfrm flipV="1">
            <a:off x="7945886" y="4089400"/>
            <a:ext cx="740914" cy="144780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93535-5A60-4DC4-BE7E-CE5F84C6EB45}"/>
              </a:ext>
            </a:extLst>
          </p:cNvPr>
          <p:cNvCxnSpPr>
            <a:cxnSpLocks/>
          </p:cNvCxnSpPr>
          <p:nvPr/>
        </p:nvCxnSpPr>
        <p:spPr>
          <a:xfrm flipV="1">
            <a:off x="8060267" y="2768600"/>
            <a:ext cx="406400" cy="96520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38927A-914B-45BD-801E-5558D76B4909}"/>
              </a:ext>
            </a:extLst>
          </p:cNvPr>
          <p:cNvSpPr txBox="1"/>
          <p:nvPr/>
        </p:nvSpPr>
        <p:spPr>
          <a:xfrm>
            <a:off x="10473107" y="1979475"/>
            <a:ext cx="157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Some positive trends present in the medians of BMI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BE81C-2842-49BA-9A31-0234940CA8F2}"/>
              </a:ext>
            </a:extLst>
          </p:cNvPr>
          <p:cNvSpPr txBox="1"/>
          <p:nvPr/>
        </p:nvSpPr>
        <p:spPr>
          <a:xfrm>
            <a:off x="10473107" y="4336874"/>
            <a:ext cx="157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But the trends are less interpretable than those in age</a:t>
            </a:r>
          </a:p>
        </p:txBody>
      </p:sp>
    </p:spTree>
    <p:extLst>
      <p:ext uri="{BB962C8B-B14F-4D97-AF65-F5344CB8AC3E}">
        <p14:creationId xmlns:p14="http://schemas.microsoft.com/office/powerpoint/2010/main" val="233620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3" y="1825625"/>
            <a:ext cx="8754213" cy="43513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171861-ECF3-4723-8676-FEAC0373CCB3}"/>
              </a:ext>
            </a:extLst>
          </p:cNvPr>
          <p:cNvSpPr txBox="1"/>
          <p:nvPr/>
        </p:nvSpPr>
        <p:spPr>
          <a:xfrm>
            <a:off x="838200" y="1465016"/>
            <a:ext cx="42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Again, let’s focus on risk levels 1 and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49AA-6817-48AB-BF2A-68416BEE9E07}"/>
              </a:ext>
            </a:extLst>
          </p:cNvPr>
          <p:cNvSpPr txBox="1"/>
          <p:nvPr/>
        </p:nvSpPr>
        <p:spPr>
          <a:xfrm>
            <a:off x="287866" y="2136308"/>
            <a:ext cx="1532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Median of age and BMI in risk 1 is higher than that in risk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362984-FFE8-45B2-B1A9-16ECE3093090}"/>
              </a:ext>
            </a:extLst>
          </p:cNvPr>
          <p:cNvCxnSpPr>
            <a:cxnSpLocks/>
          </p:cNvCxnSpPr>
          <p:nvPr/>
        </p:nvCxnSpPr>
        <p:spPr>
          <a:xfrm flipV="1">
            <a:off x="3505200" y="2328335"/>
            <a:ext cx="753533" cy="314959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12D6C2-C9A1-4F8E-8911-80BB7A71C144}"/>
              </a:ext>
            </a:extLst>
          </p:cNvPr>
          <p:cNvCxnSpPr>
            <a:cxnSpLocks/>
          </p:cNvCxnSpPr>
          <p:nvPr/>
        </p:nvCxnSpPr>
        <p:spPr>
          <a:xfrm flipV="1">
            <a:off x="7933269" y="2328335"/>
            <a:ext cx="376766" cy="322579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6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3" y="1825625"/>
            <a:ext cx="8754213" cy="43513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171861-ECF3-4723-8676-FEAC0373CCB3}"/>
              </a:ext>
            </a:extLst>
          </p:cNvPr>
          <p:cNvSpPr txBox="1"/>
          <p:nvPr/>
        </p:nvSpPr>
        <p:spPr>
          <a:xfrm>
            <a:off x="838200" y="1465016"/>
            <a:ext cx="42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Again, let’s focus on risk levels 1 and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49AA-6817-48AB-BF2A-68416BEE9E07}"/>
              </a:ext>
            </a:extLst>
          </p:cNvPr>
          <p:cNvSpPr txBox="1"/>
          <p:nvPr/>
        </p:nvSpPr>
        <p:spPr>
          <a:xfrm>
            <a:off x="10473106" y="2828835"/>
            <a:ext cx="153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Age and BMI vary more in risk 1 than in risk 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EFE93D-E66B-468D-A439-E5A70B500B85}"/>
              </a:ext>
            </a:extLst>
          </p:cNvPr>
          <p:cNvCxnSpPr>
            <a:cxnSpLocks/>
          </p:cNvCxnSpPr>
          <p:nvPr/>
        </p:nvCxnSpPr>
        <p:spPr>
          <a:xfrm>
            <a:off x="2345267" y="2281670"/>
            <a:ext cx="3649133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5F1644-F919-4623-8B69-428BA28D5251}"/>
              </a:ext>
            </a:extLst>
          </p:cNvPr>
          <p:cNvCxnSpPr>
            <a:cxnSpLocks/>
          </p:cNvCxnSpPr>
          <p:nvPr/>
        </p:nvCxnSpPr>
        <p:spPr>
          <a:xfrm>
            <a:off x="2345267" y="5482070"/>
            <a:ext cx="31750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A060F2-8AAD-4252-A62A-28E9B6EE9FD6}"/>
              </a:ext>
            </a:extLst>
          </p:cNvPr>
          <p:cNvCxnSpPr>
            <a:cxnSpLocks/>
          </p:cNvCxnSpPr>
          <p:nvPr/>
        </p:nvCxnSpPr>
        <p:spPr>
          <a:xfrm>
            <a:off x="7095067" y="2281670"/>
            <a:ext cx="247226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EAE4E8-51BF-4973-8254-E2E9FB913915}"/>
              </a:ext>
            </a:extLst>
          </p:cNvPr>
          <p:cNvCxnSpPr>
            <a:cxnSpLocks/>
          </p:cNvCxnSpPr>
          <p:nvPr/>
        </p:nvCxnSpPr>
        <p:spPr>
          <a:xfrm>
            <a:off x="7213601" y="5482070"/>
            <a:ext cx="149859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0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788-4193-4DC0-B92D-AB02C95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Questions to be settled</a:t>
            </a:r>
            <a:endParaRPr lang="en-HK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28011292"/>
              </p:ext>
            </p:extLst>
          </p:nvPr>
        </p:nvGraphicFramePr>
        <p:xfrm>
          <a:off x="1097280" y="1604356"/>
          <a:ext cx="10110124" cy="440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003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50FF-EEE4-4149-A0F6-870B88BE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Imagine the following…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4E8C-0734-4972-B542-683A4140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and your friend have applied for a life insurance plan</a:t>
            </a:r>
          </a:p>
          <a:p>
            <a:r>
              <a:rPr lang="en-US" dirty="0"/>
              <a:t>30 days later </a:t>
            </a:r>
            <a:r>
              <a:rPr lang="en-US" dirty="0">
                <a:sym typeface="Wingdings" panose="05000000000000000000" pitchFamily="2" charset="2"/>
              </a:rPr>
              <a:t> The insurance company declined your coverage</a:t>
            </a:r>
          </a:p>
          <a:p>
            <a:r>
              <a:rPr lang="en-US" dirty="0">
                <a:sym typeface="Wingdings" panose="05000000000000000000" pitchFamily="2" charset="2"/>
              </a:rPr>
              <a:t>Offered a higher premium rate instead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82B41-DDFD-42BF-80C7-D217EBA8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24" y="4377142"/>
            <a:ext cx="3903676" cy="2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2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9CB-A5D3-4945-A88A-3AF2DFDF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product type?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B3EE3-E864-49C2-9480-3B9524B6A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739" y="1978008"/>
            <a:ext cx="7864522" cy="40465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276FFC-50B1-40F0-A8FB-4929F4E73988}"/>
              </a:ext>
            </a:extLst>
          </p:cNvPr>
          <p:cNvSpPr txBox="1"/>
          <p:nvPr/>
        </p:nvSpPr>
        <p:spPr>
          <a:xfrm>
            <a:off x="381001" y="1506022"/>
            <a:ext cx="162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To reduce the complexity overhead, let us focus on risk levels 1 and 8 here when considering product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68CCB-B994-4C0F-8318-91966E44AAF2}"/>
              </a:ext>
            </a:extLst>
          </p:cNvPr>
          <p:cNvSpPr txBox="1"/>
          <p:nvPr/>
        </p:nvSpPr>
        <p:spPr>
          <a:xfrm>
            <a:off x="10185399" y="4360333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Product_Info_2 is probably the type of product the applicant applied for</a:t>
            </a:r>
          </a:p>
        </p:txBody>
      </p:sp>
    </p:spTree>
    <p:extLst>
      <p:ext uri="{BB962C8B-B14F-4D97-AF65-F5344CB8AC3E}">
        <p14:creationId xmlns:p14="http://schemas.microsoft.com/office/powerpoint/2010/main" val="57905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9CB-A5D3-4945-A88A-3AF2DFDF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product type?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B3EE3-E864-49C2-9480-3B9524B6A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739" y="1978008"/>
            <a:ext cx="7864522" cy="40465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45697-B78B-4D20-93C7-DFCD0E3A3A6A}"/>
              </a:ext>
            </a:extLst>
          </p:cNvPr>
          <p:cNvSpPr txBox="1"/>
          <p:nvPr/>
        </p:nvSpPr>
        <p:spPr>
          <a:xfrm>
            <a:off x="10278533" y="1978008"/>
            <a:ext cx="1583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Category D accounts for ~64% of the products that applicants applied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9673A-7511-487F-BDE0-A609E8233964}"/>
              </a:ext>
            </a:extLst>
          </p:cNvPr>
          <p:cNvSpPr txBox="1"/>
          <p:nvPr/>
        </p:nvSpPr>
        <p:spPr>
          <a:xfrm>
            <a:off x="10278532" y="4250128"/>
            <a:ext cx="1583267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HK" dirty="0"/>
              <a:t>Is there any association between extreme risks and any plan in category D?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49E263B-C23A-4E62-9979-71301995D4C1}"/>
              </a:ext>
            </a:extLst>
          </p:cNvPr>
          <p:cNvSpPr/>
          <p:nvPr/>
        </p:nvSpPr>
        <p:spPr>
          <a:xfrm rot="5400000">
            <a:off x="4149400" y="2518370"/>
            <a:ext cx="385488" cy="2965846"/>
          </a:xfrm>
          <a:prstGeom prst="leftBrace">
            <a:avLst>
              <a:gd name="adj1" fmla="val 192344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DBF92-7F54-4A7B-B1E9-A0C9891F5F5B}"/>
              </a:ext>
            </a:extLst>
          </p:cNvPr>
          <p:cNvSpPr txBox="1"/>
          <p:nvPr/>
        </p:nvSpPr>
        <p:spPr>
          <a:xfrm>
            <a:off x="3981682" y="3439217"/>
            <a:ext cx="72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bg1">
                    <a:lumMod val="50000"/>
                  </a:schemeClr>
                </a:solidFill>
              </a:rPr>
              <a:t>~28%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CD43EE5-A17C-446B-98F1-66689DE34D5F}"/>
              </a:ext>
            </a:extLst>
          </p:cNvPr>
          <p:cNvSpPr/>
          <p:nvPr/>
        </p:nvSpPr>
        <p:spPr>
          <a:xfrm rot="5400000">
            <a:off x="8713858" y="1349816"/>
            <a:ext cx="233750" cy="1490133"/>
          </a:xfrm>
          <a:prstGeom prst="leftBrace">
            <a:avLst>
              <a:gd name="adj1" fmla="val 192344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A4BA7-E60B-4983-ABCD-641B0A8984F7}"/>
              </a:ext>
            </a:extLst>
          </p:cNvPr>
          <p:cNvSpPr txBox="1"/>
          <p:nvPr/>
        </p:nvSpPr>
        <p:spPr>
          <a:xfrm>
            <a:off x="8462263" y="1608675"/>
            <a:ext cx="73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bg1">
                    <a:lumMod val="50000"/>
                  </a:schemeClr>
                </a:solidFill>
              </a:rPr>
              <a:t>~64%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DFBEC73-691F-412D-A77E-9643D126D797}"/>
              </a:ext>
            </a:extLst>
          </p:cNvPr>
          <p:cNvSpPr/>
          <p:nvPr/>
        </p:nvSpPr>
        <p:spPr>
          <a:xfrm rot="5400000">
            <a:off x="8713858" y="1349818"/>
            <a:ext cx="233750" cy="1490133"/>
          </a:xfrm>
          <a:prstGeom prst="leftBrace">
            <a:avLst>
              <a:gd name="adj1" fmla="val 192344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39A57-235C-4453-A9FE-988BEC5010FB}"/>
              </a:ext>
            </a:extLst>
          </p:cNvPr>
          <p:cNvSpPr txBox="1"/>
          <p:nvPr/>
        </p:nvSpPr>
        <p:spPr>
          <a:xfrm>
            <a:off x="8462263" y="1608677"/>
            <a:ext cx="73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~64%</a:t>
            </a:r>
          </a:p>
        </p:txBody>
      </p:sp>
    </p:spTree>
    <p:extLst>
      <p:ext uri="{BB962C8B-B14F-4D97-AF65-F5344CB8AC3E}">
        <p14:creationId xmlns:p14="http://schemas.microsoft.com/office/powerpoint/2010/main" val="7397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9CB-A5D3-4945-A88A-3AF2DFDF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product type?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B3EE3-E864-49C2-9480-3B9524B6A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739" y="1978008"/>
            <a:ext cx="7864522" cy="40465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26919C-78E4-4518-8D34-E9BA9E886CD8}"/>
              </a:ext>
            </a:extLst>
          </p:cNvPr>
          <p:cNvSpPr txBox="1"/>
          <p:nvPr/>
        </p:nvSpPr>
        <p:spPr>
          <a:xfrm>
            <a:off x="428073" y="1558692"/>
            <a:ext cx="1735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Note that, generally, the ratio between number of samples in risk level 1 and 8 is less than 1:2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EC9C7-F39D-4342-B8EB-4AD7401A321D}"/>
              </a:ext>
            </a:extLst>
          </p:cNvPr>
          <p:cNvSpPr txBox="1"/>
          <p:nvPr/>
        </p:nvSpPr>
        <p:spPr>
          <a:xfrm>
            <a:off x="6934232" y="3812406"/>
            <a:ext cx="173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ratio here is almost 1:1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6F35F4-E52E-468F-93AA-F7C9F5C22209}"/>
              </a:ext>
            </a:extLst>
          </p:cNvPr>
          <p:cNvSpPr/>
          <p:nvPr/>
        </p:nvSpPr>
        <p:spPr>
          <a:xfrm>
            <a:off x="7992533" y="4546600"/>
            <a:ext cx="550334" cy="13038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B6D787-BC8C-4013-B597-81F500195696}"/>
              </a:ext>
            </a:extLst>
          </p:cNvPr>
          <p:cNvCxnSpPr>
            <a:cxnSpLocks/>
          </p:cNvCxnSpPr>
          <p:nvPr/>
        </p:nvCxnSpPr>
        <p:spPr>
          <a:xfrm>
            <a:off x="8025640" y="4370874"/>
            <a:ext cx="161373" cy="239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0CC964-89B1-4ABE-BBA5-FA83F7A03B2F}"/>
              </a:ext>
            </a:extLst>
          </p:cNvPr>
          <p:cNvSpPr txBox="1"/>
          <p:nvPr/>
        </p:nvSpPr>
        <p:spPr>
          <a:xfrm>
            <a:off x="10222586" y="4044371"/>
            <a:ext cx="1747741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HK" dirty="0" smtClean="0"/>
              <a:t>More likely </a:t>
            </a:r>
            <a:r>
              <a:rPr lang="en-HK" dirty="0"/>
              <a:t>to observe someone getting the highest risk </a:t>
            </a:r>
            <a:r>
              <a:rPr lang="en-HK" dirty="0" smtClean="0"/>
              <a:t>among </a:t>
            </a:r>
            <a:r>
              <a:rPr lang="en-HK" dirty="0"/>
              <a:t>applicants choosing </a:t>
            </a:r>
            <a:r>
              <a:rPr lang="en-HK" dirty="0" smtClean="0"/>
              <a:t>D1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760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788-4193-4DC0-B92D-AB02C95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Questions to be settled</a:t>
            </a:r>
            <a:endParaRPr lang="en-HK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8730759"/>
              </p:ext>
            </p:extLst>
          </p:nvPr>
        </p:nvGraphicFramePr>
        <p:xfrm>
          <a:off x="1097280" y="1604356"/>
          <a:ext cx="10110124" cy="440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7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75C4-5F7F-4157-A6D9-F6E15C2B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But why…?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9809-58F1-4E26-BBDC-C2AA261D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and your friend shared so many things in common</a:t>
            </a:r>
          </a:p>
          <a:p>
            <a:r>
              <a:rPr lang="en-US" dirty="0"/>
              <a:t>Why declined? </a:t>
            </a:r>
          </a:p>
          <a:p>
            <a:r>
              <a:rPr lang="en-US" dirty="0"/>
              <a:t>Why higher risk?</a:t>
            </a:r>
          </a:p>
          <a:p>
            <a:r>
              <a:rPr lang="en-US" dirty="0"/>
              <a:t>Why so slow?</a:t>
            </a:r>
          </a:p>
          <a:p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37F80-9D97-4C6B-95B9-6840CC1C7EF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4280431"/>
            <a:ext cx="1625600" cy="162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717D1-4088-4F9C-9A24-FB5D39B0A2C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95732" y="4280431"/>
            <a:ext cx="1625600" cy="16256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870A333-7BA5-4FFC-B3B0-93BE404032A6}"/>
              </a:ext>
            </a:extLst>
          </p:cNvPr>
          <p:cNvSpPr/>
          <p:nvPr/>
        </p:nvSpPr>
        <p:spPr>
          <a:xfrm>
            <a:off x="4267199" y="4957764"/>
            <a:ext cx="914400" cy="2709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A4EE7D-6642-45F7-AA2B-10FF0990476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39999" y="4280431"/>
            <a:ext cx="1625600" cy="16256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3831522-D341-40B3-A0B1-10AE3970CF2B}"/>
              </a:ext>
            </a:extLst>
          </p:cNvPr>
          <p:cNvSpPr/>
          <p:nvPr/>
        </p:nvSpPr>
        <p:spPr>
          <a:xfrm>
            <a:off x="7095066" y="4957763"/>
            <a:ext cx="914400" cy="2709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110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DF9D-44A4-4036-875A-D1FA8EA7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The twilight!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E9ED-ED18-4F11-A335-BEBC8B3A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"Prudential Life Insurance Assessment“ on Kaggle !?!?</a:t>
            </a:r>
          </a:p>
          <a:p>
            <a:r>
              <a:rPr lang="en-US" dirty="0"/>
              <a:t>Challenge accepted!</a:t>
            </a:r>
          </a:p>
          <a:p>
            <a:r>
              <a:rPr lang="en-US" dirty="0"/>
              <a:t>Develop something that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predicts applicants’ risk based on their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gives applicants interpretable rejection reasons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shortens the time of risk assessment</a:t>
            </a:r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AAFB1-5BDA-4F5A-8194-A0D53E94B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5776913"/>
            <a:ext cx="3371850" cy="80010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F5A5D08-BC26-41EE-B15F-6BD990C641B8}"/>
              </a:ext>
            </a:extLst>
          </p:cNvPr>
          <p:cNvSpPr/>
          <p:nvPr/>
        </p:nvSpPr>
        <p:spPr>
          <a:xfrm flipH="1">
            <a:off x="9677399" y="5012267"/>
            <a:ext cx="1837267" cy="629709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Okay, beat me</a:t>
            </a:r>
          </a:p>
        </p:txBody>
      </p:sp>
    </p:spTree>
    <p:extLst>
      <p:ext uri="{BB962C8B-B14F-4D97-AF65-F5344CB8AC3E}">
        <p14:creationId xmlns:p14="http://schemas.microsoft.com/office/powerpoint/2010/main" val="6290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F786-9B4B-4840-A7F7-26AFD653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First things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EBA1-999E-4A0A-8CCB-689EA46F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What is your primary goal?</a:t>
            </a:r>
          </a:p>
          <a:p>
            <a:pPr lvl="1"/>
            <a:r>
              <a:rPr lang="en-US" dirty="0"/>
              <a:t>Predicts applicants’ risk based on their information</a:t>
            </a:r>
          </a:p>
          <a:p>
            <a:r>
              <a:rPr lang="en-HK" dirty="0"/>
              <a:t>Is that enough?</a:t>
            </a:r>
          </a:p>
          <a:p>
            <a:pPr lvl="1"/>
            <a:r>
              <a:rPr lang="en-HK" dirty="0"/>
              <a:t>NO</a:t>
            </a:r>
          </a:p>
          <a:p>
            <a:pPr lvl="1"/>
            <a:r>
              <a:rPr lang="en-US" dirty="0"/>
              <a:t>INSTEAD: Predicts applicants’ risk based on their information</a:t>
            </a:r>
            <a:r>
              <a:rPr lang="en-HK" dirty="0"/>
              <a:t> with interpretable reasons</a:t>
            </a:r>
            <a:endParaRPr lang="en-US" dirty="0"/>
          </a:p>
          <a:p>
            <a:pPr lvl="1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574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7F01-4DA9-4FC5-BFE4-061F6092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If the primary goal seems okay to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58D3-0029-42A7-AEAB-FDC11120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7067" cy="4351338"/>
          </a:xfrm>
        </p:spPr>
        <p:txBody>
          <a:bodyPr/>
          <a:lstStyle/>
          <a:p>
            <a:r>
              <a:rPr lang="en-HK" dirty="0"/>
              <a:t>What do the training data look like?</a:t>
            </a:r>
          </a:p>
          <a:p>
            <a:pPr lvl="1"/>
            <a:r>
              <a:rPr lang="en-HK" dirty="0"/>
              <a:t>59381 samples</a:t>
            </a:r>
          </a:p>
          <a:p>
            <a:pPr lvl="1"/>
            <a:r>
              <a:rPr lang="en-HK" dirty="0"/>
              <a:t>1 response variable + other 126 variable</a:t>
            </a:r>
          </a:p>
          <a:p>
            <a:pPr lvl="1"/>
            <a:r>
              <a:rPr lang="en-HK" dirty="0"/>
              <a:t>7 types of variables</a:t>
            </a:r>
          </a:p>
          <a:p>
            <a:pPr lvl="1"/>
            <a:r>
              <a:rPr lang="en-HK" dirty="0"/>
              <a:t>Medical-related variables account for ~71% of the data set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376728-3119-4B1C-B895-7EFCF2D1D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248084"/>
              </p:ext>
            </p:extLst>
          </p:nvPr>
        </p:nvGraphicFramePr>
        <p:xfrm>
          <a:off x="6443133" y="1690687"/>
          <a:ext cx="4910667" cy="448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436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F786-9B4B-4840-A7F7-26AFD653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First things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EBA1-999E-4A0A-8CCB-689EA46F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achieve the primary goal?</a:t>
            </a:r>
          </a:p>
          <a:p>
            <a:pPr lvl="1"/>
            <a:r>
              <a:rPr lang="en-US" dirty="0"/>
              <a:t>See how variables varies across risk levels</a:t>
            </a:r>
          </a:p>
          <a:p>
            <a:pPr lvl="1"/>
            <a:r>
              <a:rPr lang="en-US" dirty="0"/>
              <a:t>See how risk levels vary across each level in some categorical variables</a:t>
            </a:r>
          </a:p>
          <a:p>
            <a:r>
              <a:rPr lang="en-US" dirty="0"/>
              <a:t>By doing so… </a:t>
            </a:r>
          </a:p>
        </p:txBody>
      </p:sp>
    </p:spTree>
    <p:extLst>
      <p:ext uri="{BB962C8B-B14F-4D97-AF65-F5344CB8AC3E}">
        <p14:creationId xmlns:p14="http://schemas.microsoft.com/office/powerpoint/2010/main" val="228161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C0E3-B481-4DFE-8DA2-A5CAE836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Other fundamental questions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A0E4-4A6F-4ABA-894C-0C3C6671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What do the ‘1’ and ‘8’ in the response variable indicate?</a:t>
            </a:r>
          </a:p>
          <a:p>
            <a:r>
              <a:rPr lang="en-HK" dirty="0"/>
              <a:t>Is applicants’ risk level associated with their</a:t>
            </a:r>
          </a:p>
          <a:p>
            <a:pPr lvl="1"/>
            <a:r>
              <a:rPr lang="en-HK" dirty="0"/>
              <a:t>age?</a:t>
            </a:r>
          </a:p>
          <a:p>
            <a:pPr lvl="1"/>
            <a:r>
              <a:rPr lang="en-HK" dirty="0"/>
              <a:t>BMI?</a:t>
            </a:r>
          </a:p>
          <a:p>
            <a:pPr lvl="1"/>
            <a:r>
              <a:rPr lang="en-HK" dirty="0"/>
              <a:t>product type?</a:t>
            </a:r>
          </a:p>
          <a:p>
            <a:pPr lvl="1"/>
            <a:r>
              <a:rPr lang="en-HK" dirty="0"/>
              <a:t>non-/missingness in certain variables?</a:t>
            </a:r>
          </a:p>
          <a:p>
            <a:pPr lvl="1"/>
            <a:r>
              <a:rPr lang="en-HK" dirty="0"/>
              <a:t>number of medical keywords?</a:t>
            </a:r>
          </a:p>
          <a:p>
            <a:pPr lvl="1"/>
            <a:r>
              <a:rPr lang="en-HK" dirty="0"/>
              <a:t>medical history?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8453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788-4193-4DC0-B92D-AB02C95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Questions to be settled</a:t>
            </a:r>
            <a:endParaRPr lang="en-HK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01350532"/>
              </p:ext>
            </p:extLst>
          </p:nvPr>
        </p:nvGraphicFramePr>
        <p:xfrm>
          <a:off x="1097280" y="1604356"/>
          <a:ext cx="10110124" cy="440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39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34F964-985D-4B7D-80EF-D1A79AC18EFB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869</Words>
  <Application>Microsoft Office PowerPoint</Application>
  <PresentationFormat>Widescreen</PresentationFormat>
  <Paragraphs>123</Paragraphs>
  <Slides>23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Findings on ‘Prudential Life Insurance Assessment’</vt:lpstr>
      <vt:lpstr>Imagine the following…</vt:lpstr>
      <vt:lpstr>But why…?</vt:lpstr>
      <vt:lpstr>The twilight!</vt:lpstr>
      <vt:lpstr>First things first…</vt:lpstr>
      <vt:lpstr>If the primary goal seems okay to you…</vt:lpstr>
      <vt:lpstr>First things first…</vt:lpstr>
      <vt:lpstr>Other fundamental questions to ask</vt:lpstr>
      <vt:lpstr>Questions to be settled</vt:lpstr>
      <vt:lpstr>Response variable: risk level</vt:lpstr>
      <vt:lpstr>Response variable: risk level</vt:lpstr>
      <vt:lpstr>Questions to be settled</vt:lpstr>
      <vt:lpstr>Risk associated with Age/BMI?</vt:lpstr>
      <vt:lpstr>Risk associated with Age/BMI?</vt:lpstr>
      <vt:lpstr>Risk associated with Age/BMI?</vt:lpstr>
      <vt:lpstr>Risk associated with Age/BMI?</vt:lpstr>
      <vt:lpstr>Risk associated with Age/BMI?</vt:lpstr>
      <vt:lpstr>Risk associated with Age/BMI?</vt:lpstr>
      <vt:lpstr>Questions to be settled</vt:lpstr>
      <vt:lpstr>Risk associated with product type?</vt:lpstr>
      <vt:lpstr>Risk associated with product type?</vt:lpstr>
      <vt:lpstr>Risk associated with product type?</vt:lpstr>
      <vt:lpstr>Questions to be settled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Ng</dc:creator>
  <cp:lastModifiedBy>NG, Ming Hin</cp:lastModifiedBy>
  <cp:revision>23</cp:revision>
  <dcterms:created xsi:type="dcterms:W3CDTF">2020-10-12T03:39:29Z</dcterms:created>
  <dcterms:modified xsi:type="dcterms:W3CDTF">2020-10-12T08:03:37Z</dcterms:modified>
</cp:coreProperties>
</file>