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302" r:id="rId7"/>
    <p:sldId id="262" r:id="rId8"/>
    <p:sldId id="261" r:id="rId9"/>
    <p:sldId id="265" r:id="rId10"/>
    <p:sldId id="280" r:id="rId11"/>
    <p:sldId id="263" r:id="rId12"/>
    <p:sldId id="264" r:id="rId13"/>
    <p:sldId id="267" r:id="rId14"/>
    <p:sldId id="266" r:id="rId15"/>
    <p:sldId id="270" r:id="rId16"/>
    <p:sldId id="268" r:id="rId17"/>
    <p:sldId id="271" r:id="rId18"/>
    <p:sldId id="269" r:id="rId19"/>
    <p:sldId id="272" r:id="rId20"/>
    <p:sldId id="278" r:id="rId21"/>
    <p:sldId id="274" r:id="rId22"/>
    <p:sldId id="275" r:id="rId23"/>
    <p:sldId id="276" r:id="rId24"/>
    <p:sldId id="279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90" r:id="rId33"/>
    <p:sldId id="289" r:id="rId34"/>
    <p:sldId id="293" r:id="rId35"/>
    <p:sldId id="292" r:id="rId36"/>
    <p:sldId id="291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5ECB59-5FFD-4778-995F-A0CFC4B8F203}">
          <p14:sldIdLst>
            <p14:sldId id="256"/>
          </p14:sldIdLst>
        </p14:section>
        <p14:section name="Case introduction" id="{531CB354-1006-4D59-9F90-CF7BC2D92441}">
          <p14:sldIdLst>
            <p14:sldId id="257"/>
            <p14:sldId id="258"/>
            <p14:sldId id="259"/>
          </p14:sldIdLst>
        </p14:section>
        <p14:section name="Data introduction" id="{47B47645-CE73-476E-9D6B-55CC84679ED7}">
          <p14:sldIdLst>
            <p14:sldId id="260"/>
            <p14:sldId id="302"/>
            <p14:sldId id="262"/>
            <p14:sldId id="261"/>
            <p14:sldId id="265"/>
          </p14:sldIdLst>
        </p14:section>
        <p14:section name="EDA" id="{91AD6ED5-3477-47B8-998C-0527F0A56A36}">
          <p14:sldIdLst>
            <p14:sldId id="280"/>
            <p14:sldId id="263"/>
            <p14:sldId id="264"/>
            <p14:sldId id="267"/>
            <p14:sldId id="266"/>
            <p14:sldId id="270"/>
            <p14:sldId id="268"/>
            <p14:sldId id="271"/>
            <p14:sldId id="269"/>
            <p14:sldId id="272"/>
            <p14:sldId id="278"/>
            <p14:sldId id="274"/>
            <p14:sldId id="275"/>
            <p14:sldId id="276"/>
            <p14:sldId id="279"/>
            <p14:sldId id="281"/>
            <p14:sldId id="282"/>
            <p14:sldId id="283"/>
            <p14:sldId id="284"/>
            <p14:sldId id="285"/>
            <p14:sldId id="287"/>
            <p14:sldId id="288"/>
            <p14:sldId id="290"/>
            <p14:sldId id="289"/>
            <p14:sldId id="293"/>
            <p14:sldId id="292"/>
            <p14:sldId id="29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90" d="100"/>
          <a:sy n="90" d="100"/>
        </p:scale>
        <p:origin x="-91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9C700-8538-49C0-BA74-632BC27055A5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HK"/>
        </a:p>
      </dgm:t>
    </dgm:pt>
    <dgm:pt modelId="{B932CAC3-40E9-46F2-8699-D82159C13CDA}">
      <dgm:prSet phldrT="[Text]"/>
      <dgm:spPr/>
      <dgm:t>
        <a:bodyPr/>
        <a:lstStyle/>
        <a:p>
          <a:r>
            <a:rPr lang="en-HK" dirty="0"/>
            <a:t>Employment information</a:t>
          </a:r>
        </a:p>
      </dgm:t>
    </dgm:pt>
    <dgm:pt modelId="{B3C43380-7520-44AC-BF2E-26D2B4E15B0A}" type="parTrans" cxnId="{CC579204-FC1F-4118-A5FC-DE649F5CC645}">
      <dgm:prSet/>
      <dgm:spPr/>
      <dgm:t>
        <a:bodyPr/>
        <a:lstStyle/>
        <a:p>
          <a:endParaRPr lang="en-HK"/>
        </a:p>
      </dgm:t>
    </dgm:pt>
    <dgm:pt modelId="{E2638EC8-EA98-4307-A588-02FBBFCE208C}" type="sibTrans" cxnId="{CC579204-FC1F-4118-A5FC-DE649F5CC645}">
      <dgm:prSet/>
      <dgm:spPr/>
      <dgm:t>
        <a:bodyPr/>
        <a:lstStyle/>
        <a:p>
          <a:endParaRPr lang="en-HK"/>
        </a:p>
      </dgm:t>
    </dgm:pt>
    <dgm:pt modelId="{1F0609E5-0FD0-4CEB-8C9A-A06638D31722}">
      <dgm:prSet/>
      <dgm:spPr/>
      <dgm:t>
        <a:bodyPr/>
        <a:lstStyle/>
        <a:p>
          <a:r>
            <a:rPr lang="en-HK" dirty="0"/>
            <a:t>Product information</a:t>
          </a:r>
        </a:p>
      </dgm:t>
    </dgm:pt>
    <dgm:pt modelId="{CEEB3FDD-35DA-4C00-A704-355998C1C44B}" type="parTrans" cxnId="{ADB4955B-1DA2-40AE-A447-1581C06C5370}">
      <dgm:prSet/>
      <dgm:spPr/>
      <dgm:t>
        <a:bodyPr/>
        <a:lstStyle/>
        <a:p>
          <a:endParaRPr lang="en-HK"/>
        </a:p>
      </dgm:t>
    </dgm:pt>
    <dgm:pt modelId="{F3B2B106-EA0B-4CA3-B15A-4E4C6812233F}" type="sibTrans" cxnId="{ADB4955B-1DA2-40AE-A447-1581C06C5370}">
      <dgm:prSet/>
      <dgm:spPr/>
      <dgm:t>
        <a:bodyPr/>
        <a:lstStyle/>
        <a:p>
          <a:endParaRPr lang="en-HK"/>
        </a:p>
      </dgm:t>
    </dgm:pt>
    <dgm:pt modelId="{3547DA70-036B-4B27-8759-5185A28C26A7}">
      <dgm:prSet/>
      <dgm:spPr/>
      <dgm:t>
        <a:bodyPr/>
        <a:lstStyle/>
        <a:p>
          <a:r>
            <a:rPr lang="en-HK" dirty="0"/>
            <a:t>Insured information</a:t>
          </a:r>
        </a:p>
      </dgm:t>
    </dgm:pt>
    <dgm:pt modelId="{F96BFADD-2C78-4629-9744-C610B0A35E0F}" type="parTrans" cxnId="{1BD74777-8E47-4739-8C11-4DC6ECB63966}">
      <dgm:prSet/>
      <dgm:spPr/>
      <dgm:t>
        <a:bodyPr/>
        <a:lstStyle/>
        <a:p>
          <a:endParaRPr lang="en-HK"/>
        </a:p>
      </dgm:t>
    </dgm:pt>
    <dgm:pt modelId="{E391AF54-DD06-4B41-A39F-924B87898CEA}" type="sibTrans" cxnId="{1BD74777-8E47-4739-8C11-4DC6ECB63966}">
      <dgm:prSet/>
      <dgm:spPr/>
      <dgm:t>
        <a:bodyPr/>
        <a:lstStyle/>
        <a:p>
          <a:endParaRPr lang="en-HK"/>
        </a:p>
      </dgm:t>
    </dgm:pt>
    <dgm:pt modelId="{A146180D-37B6-4E2C-97CA-8A3636225FD2}">
      <dgm:prSet/>
      <dgm:spPr/>
      <dgm:t>
        <a:bodyPr/>
        <a:lstStyle/>
        <a:p>
          <a:r>
            <a:rPr lang="en-HK" dirty="0"/>
            <a:t>Insurance history</a:t>
          </a:r>
        </a:p>
      </dgm:t>
    </dgm:pt>
    <dgm:pt modelId="{6B8830DB-3902-493E-97B3-67D0DEB32598}" type="parTrans" cxnId="{5C8ABF93-3229-41AE-BD09-8EC865DEC145}">
      <dgm:prSet/>
      <dgm:spPr/>
      <dgm:t>
        <a:bodyPr/>
        <a:lstStyle/>
        <a:p>
          <a:endParaRPr lang="en-HK"/>
        </a:p>
      </dgm:t>
    </dgm:pt>
    <dgm:pt modelId="{35FFBA33-F0C4-41F8-A25A-B87E583F2E8C}" type="sibTrans" cxnId="{5C8ABF93-3229-41AE-BD09-8EC865DEC145}">
      <dgm:prSet/>
      <dgm:spPr/>
      <dgm:t>
        <a:bodyPr/>
        <a:lstStyle/>
        <a:p>
          <a:endParaRPr lang="en-HK"/>
        </a:p>
      </dgm:t>
    </dgm:pt>
    <dgm:pt modelId="{014175A6-3AD8-4540-BA3F-F9C4BD23A692}">
      <dgm:prSet/>
      <dgm:spPr/>
      <dgm:t>
        <a:bodyPr/>
        <a:lstStyle/>
        <a:p>
          <a:r>
            <a:rPr lang="en-HK" dirty="0"/>
            <a:t>Family history</a:t>
          </a:r>
        </a:p>
      </dgm:t>
    </dgm:pt>
    <dgm:pt modelId="{09D36DDE-BE30-4947-825B-312044D4D40E}" type="parTrans" cxnId="{891E3A7E-E0F3-4661-897B-AB82188E6534}">
      <dgm:prSet/>
      <dgm:spPr/>
      <dgm:t>
        <a:bodyPr/>
        <a:lstStyle/>
        <a:p>
          <a:endParaRPr lang="en-HK"/>
        </a:p>
      </dgm:t>
    </dgm:pt>
    <dgm:pt modelId="{25559CD9-6E2D-4ADA-BDCA-F02382FC2F67}" type="sibTrans" cxnId="{891E3A7E-E0F3-4661-897B-AB82188E6534}">
      <dgm:prSet/>
      <dgm:spPr/>
      <dgm:t>
        <a:bodyPr/>
        <a:lstStyle/>
        <a:p>
          <a:endParaRPr lang="en-HK"/>
        </a:p>
      </dgm:t>
    </dgm:pt>
    <dgm:pt modelId="{6F126CEA-A5E2-458A-A9EE-03AB0EC7C165}">
      <dgm:prSet/>
      <dgm:spPr/>
      <dgm:t>
        <a:bodyPr/>
        <a:lstStyle/>
        <a:p>
          <a:r>
            <a:rPr lang="en-HK"/>
            <a:t>BMI, age, weight, and height</a:t>
          </a:r>
        </a:p>
      </dgm:t>
    </dgm:pt>
    <dgm:pt modelId="{EFB5DECC-14B4-4C77-B727-F8F902DEF794}" type="parTrans" cxnId="{8406CEBA-2030-4B29-B264-F7DFC175BE86}">
      <dgm:prSet/>
      <dgm:spPr/>
      <dgm:t>
        <a:bodyPr/>
        <a:lstStyle/>
        <a:p>
          <a:endParaRPr lang="en-HK"/>
        </a:p>
      </dgm:t>
    </dgm:pt>
    <dgm:pt modelId="{08B0E78C-71B4-472C-8122-304A70388079}" type="sibTrans" cxnId="{8406CEBA-2030-4B29-B264-F7DFC175BE86}">
      <dgm:prSet/>
      <dgm:spPr/>
      <dgm:t>
        <a:bodyPr/>
        <a:lstStyle/>
        <a:p>
          <a:endParaRPr lang="en-HK"/>
        </a:p>
      </dgm:t>
    </dgm:pt>
    <dgm:pt modelId="{9740C0D4-8C08-40B4-9307-CFC78ECE0133}">
      <dgm:prSet phldrT="[Text]"/>
      <dgm:spPr/>
      <dgm:t>
        <a:bodyPr/>
        <a:lstStyle/>
        <a:p>
          <a:r>
            <a:rPr lang="en-HK" dirty="0"/>
            <a:t>Medical information</a:t>
          </a:r>
        </a:p>
      </dgm:t>
    </dgm:pt>
    <dgm:pt modelId="{DBD37035-5E3D-4EB4-8623-54E21B833AF7}" type="parTrans" cxnId="{03AE994D-1001-4137-9654-B43FFB70A019}">
      <dgm:prSet/>
      <dgm:spPr/>
      <dgm:t>
        <a:bodyPr/>
        <a:lstStyle/>
        <a:p>
          <a:endParaRPr lang="en-HK"/>
        </a:p>
      </dgm:t>
    </dgm:pt>
    <dgm:pt modelId="{D4A4D678-CA9B-4361-B193-E8DF57317547}" type="sibTrans" cxnId="{03AE994D-1001-4137-9654-B43FFB70A019}">
      <dgm:prSet/>
      <dgm:spPr/>
      <dgm:t>
        <a:bodyPr/>
        <a:lstStyle/>
        <a:p>
          <a:endParaRPr lang="en-HK"/>
        </a:p>
      </dgm:t>
    </dgm:pt>
    <dgm:pt modelId="{13025CCC-757A-4DBE-8088-371079BCD229}" type="pres">
      <dgm:prSet presAssocID="{6139C700-8538-49C0-BA74-632BC27055A5}" presName="diagram" presStyleCnt="0">
        <dgm:presLayoutVars>
          <dgm:dir/>
          <dgm:resizeHandles val="exact"/>
        </dgm:presLayoutVars>
      </dgm:prSet>
      <dgm:spPr/>
    </dgm:pt>
    <dgm:pt modelId="{BC1B6DB9-4CFF-43CD-9B29-75637C30B37E}" type="pres">
      <dgm:prSet presAssocID="{9740C0D4-8C08-40B4-9307-CFC78ECE0133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FF73D916-A960-492A-BD32-40F707AD6A15}" type="pres">
      <dgm:prSet presAssocID="{D4A4D678-CA9B-4361-B193-E8DF57317547}" presName="sibTrans" presStyleCnt="0"/>
      <dgm:spPr/>
    </dgm:pt>
    <dgm:pt modelId="{D6215361-420F-49E5-97B8-6EFFFABE437A}" type="pres">
      <dgm:prSet presAssocID="{B932CAC3-40E9-46F2-8699-D82159C13CDA}" presName="node" presStyleLbl="node1" presStyleIdx="1" presStyleCnt="7" custLinFactNeighborX="2502" custLinFactNeighborY="-277">
        <dgm:presLayoutVars>
          <dgm:bulletEnabled val="1"/>
        </dgm:presLayoutVars>
      </dgm:prSet>
      <dgm:spPr>
        <a:prstGeom prst="roundRect">
          <a:avLst/>
        </a:prstGeom>
      </dgm:spPr>
    </dgm:pt>
    <dgm:pt modelId="{6332E098-C696-4F99-B8B3-05643F7AA16D}" type="pres">
      <dgm:prSet presAssocID="{E2638EC8-EA98-4307-A588-02FBBFCE208C}" presName="sibTrans" presStyleCnt="0"/>
      <dgm:spPr/>
    </dgm:pt>
    <dgm:pt modelId="{E80F6183-0FA2-4B72-88F7-E5B5E4601E83}" type="pres">
      <dgm:prSet presAssocID="{1F0609E5-0FD0-4CEB-8C9A-A06638D31722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52E42A0-8493-4A55-8376-18C862E1DB37}" type="pres">
      <dgm:prSet presAssocID="{F3B2B106-EA0B-4CA3-B15A-4E4C6812233F}" presName="sibTrans" presStyleCnt="0"/>
      <dgm:spPr/>
    </dgm:pt>
    <dgm:pt modelId="{FCBF7362-E8B8-4161-83FA-D6BB6F1210CB}" type="pres">
      <dgm:prSet presAssocID="{3547DA70-036B-4B27-8759-5185A28C26A7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84AB17E-6C0E-41F1-9C30-C797F09AFCE5}" type="pres">
      <dgm:prSet presAssocID="{E391AF54-DD06-4B41-A39F-924B87898CEA}" presName="sibTrans" presStyleCnt="0"/>
      <dgm:spPr/>
    </dgm:pt>
    <dgm:pt modelId="{5AE507AC-EE6D-467C-A262-B1AB6E5C3F38}" type="pres">
      <dgm:prSet presAssocID="{A146180D-37B6-4E2C-97CA-8A3636225FD2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7DCA5CDE-8E17-48C7-85D8-DF20CA6C3833}" type="pres">
      <dgm:prSet presAssocID="{35FFBA33-F0C4-41F8-A25A-B87E583F2E8C}" presName="sibTrans" presStyleCnt="0"/>
      <dgm:spPr/>
    </dgm:pt>
    <dgm:pt modelId="{EDA34AB0-FD14-4398-892C-B00426A6734A}" type="pres">
      <dgm:prSet presAssocID="{014175A6-3AD8-4540-BA3F-F9C4BD23A692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0618A2C3-8091-4A8D-A708-C3257A507811}" type="pres">
      <dgm:prSet presAssocID="{25559CD9-6E2D-4ADA-BDCA-F02382FC2F67}" presName="sibTrans" presStyleCnt="0"/>
      <dgm:spPr/>
    </dgm:pt>
    <dgm:pt modelId="{A6E52AFB-FE38-4EAF-9B4D-620034AC28ED}" type="pres">
      <dgm:prSet presAssocID="{6F126CEA-A5E2-458A-A9EE-03AB0EC7C165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CC579204-FC1F-4118-A5FC-DE649F5CC645}" srcId="{6139C700-8538-49C0-BA74-632BC27055A5}" destId="{B932CAC3-40E9-46F2-8699-D82159C13CDA}" srcOrd="1" destOrd="0" parTransId="{B3C43380-7520-44AC-BF2E-26D2B4E15B0A}" sibTransId="{E2638EC8-EA98-4307-A588-02FBBFCE208C}"/>
    <dgm:cxn modelId="{B60F5C0A-A178-4987-9EF8-AFA712F38A31}" type="presOf" srcId="{3547DA70-036B-4B27-8759-5185A28C26A7}" destId="{FCBF7362-E8B8-4161-83FA-D6BB6F1210CB}" srcOrd="0" destOrd="0" presId="urn:microsoft.com/office/officeart/2005/8/layout/default"/>
    <dgm:cxn modelId="{75911A3A-710F-48E2-A3C9-DA2039CFBAE7}" type="presOf" srcId="{6F126CEA-A5E2-458A-A9EE-03AB0EC7C165}" destId="{A6E52AFB-FE38-4EAF-9B4D-620034AC28ED}" srcOrd="0" destOrd="0" presId="urn:microsoft.com/office/officeart/2005/8/layout/default"/>
    <dgm:cxn modelId="{ADB4955B-1DA2-40AE-A447-1581C06C5370}" srcId="{6139C700-8538-49C0-BA74-632BC27055A5}" destId="{1F0609E5-0FD0-4CEB-8C9A-A06638D31722}" srcOrd="2" destOrd="0" parTransId="{CEEB3FDD-35DA-4C00-A704-355998C1C44B}" sibTransId="{F3B2B106-EA0B-4CA3-B15A-4E4C6812233F}"/>
    <dgm:cxn modelId="{03AE994D-1001-4137-9654-B43FFB70A019}" srcId="{6139C700-8538-49C0-BA74-632BC27055A5}" destId="{9740C0D4-8C08-40B4-9307-CFC78ECE0133}" srcOrd="0" destOrd="0" parTransId="{DBD37035-5E3D-4EB4-8623-54E21B833AF7}" sibTransId="{D4A4D678-CA9B-4361-B193-E8DF57317547}"/>
    <dgm:cxn modelId="{1BD74777-8E47-4739-8C11-4DC6ECB63966}" srcId="{6139C700-8538-49C0-BA74-632BC27055A5}" destId="{3547DA70-036B-4B27-8759-5185A28C26A7}" srcOrd="3" destOrd="0" parTransId="{F96BFADD-2C78-4629-9744-C610B0A35E0F}" sibTransId="{E391AF54-DD06-4B41-A39F-924B87898CEA}"/>
    <dgm:cxn modelId="{CAA26D79-B653-48FF-8C3B-FE658C806EA4}" type="presOf" srcId="{B932CAC3-40E9-46F2-8699-D82159C13CDA}" destId="{D6215361-420F-49E5-97B8-6EFFFABE437A}" srcOrd="0" destOrd="0" presId="urn:microsoft.com/office/officeart/2005/8/layout/default"/>
    <dgm:cxn modelId="{891E3A7E-E0F3-4661-897B-AB82188E6534}" srcId="{6139C700-8538-49C0-BA74-632BC27055A5}" destId="{014175A6-3AD8-4540-BA3F-F9C4BD23A692}" srcOrd="5" destOrd="0" parTransId="{09D36DDE-BE30-4947-825B-312044D4D40E}" sibTransId="{25559CD9-6E2D-4ADA-BDCA-F02382FC2F67}"/>
    <dgm:cxn modelId="{2642B481-4AAB-45F2-BD14-91C56FDA6548}" type="presOf" srcId="{9740C0D4-8C08-40B4-9307-CFC78ECE0133}" destId="{BC1B6DB9-4CFF-43CD-9B29-75637C30B37E}" srcOrd="0" destOrd="0" presId="urn:microsoft.com/office/officeart/2005/8/layout/default"/>
    <dgm:cxn modelId="{5C8ABF93-3229-41AE-BD09-8EC865DEC145}" srcId="{6139C700-8538-49C0-BA74-632BC27055A5}" destId="{A146180D-37B6-4E2C-97CA-8A3636225FD2}" srcOrd="4" destOrd="0" parTransId="{6B8830DB-3902-493E-97B3-67D0DEB32598}" sibTransId="{35FFBA33-F0C4-41F8-A25A-B87E583F2E8C}"/>
    <dgm:cxn modelId="{E89BF5A6-5727-4F68-AC66-7C28A6C440E0}" type="presOf" srcId="{A146180D-37B6-4E2C-97CA-8A3636225FD2}" destId="{5AE507AC-EE6D-467C-A262-B1AB6E5C3F38}" srcOrd="0" destOrd="0" presId="urn:microsoft.com/office/officeart/2005/8/layout/default"/>
    <dgm:cxn modelId="{8406CEBA-2030-4B29-B264-F7DFC175BE86}" srcId="{6139C700-8538-49C0-BA74-632BC27055A5}" destId="{6F126CEA-A5E2-458A-A9EE-03AB0EC7C165}" srcOrd="6" destOrd="0" parTransId="{EFB5DECC-14B4-4C77-B727-F8F902DEF794}" sibTransId="{08B0E78C-71B4-472C-8122-304A70388079}"/>
    <dgm:cxn modelId="{838D8CDB-CFBE-41A0-A6D1-D9114DB15B4E}" type="presOf" srcId="{1F0609E5-0FD0-4CEB-8C9A-A06638D31722}" destId="{E80F6183-0FA2-4B72-88F7-E5B5E4601E83}" srcOrd="0" destOrd="0" presId="urn:microsoft.com/office/officeart/2005/8/layout/default"/>
    <dgm:cxn modelId="{212148E1-3649-49C4-B942-D0477DEB41C1}" type="presOf" srcId="{014175A6-3AD8-4540-BA3F-F9C4BD23A692}" destId="{EDA34AB0-FD14-4398-892C-B00426A6734A}" srcOrd="0" destOrd="0" presId="urn:microsoft.com/office/officeart/2005/8/layout/default"/>
    <dgm:cxn modelId="{E50278F6-B770-41A3-8FEC-7F7E15AEE6F7}" type="presOf" srcId="{6139C700-8538-49C0-BA74-632BC27055A5}" destId="{13025CCC-757A-4DBE-8088-371079BCD229}" srcOrd="0" destOrd="0" presId="urn:microsoft.com/office/officeart/2005/8/layout/default"/>
    <dgm:cxn modelId="{2109564F-FA0F-4BED-90E4-4682207A37B3}" type="presParOf" srcId="{13025CCC-757A-4DBE-8088-371079BCD229}" destId="{BC1B6DB9-4CFF-43CD-9B29-75637C30B37E}" srcOrd="0" destOrd="0" presId="urn:microsoft.com/office/officeart/2005/8/layout/default"/>
    <dgm:cxn modelId="{C9E6EEED-F427-4EA0-B050-F6CC3C819E7C}" type="presParOf" srcId="{13025CCC-757A-4DBE-8088-371079BCD229}" destId="{FF73D916-A960-492A-BD32-40F707AD6A15}" srcOrd="1" destOrd="0" presId="urn:microsoft.com/office/officeart/2005/8/layout/default"/>
    <dgm:cxn modelId="{B8B301D1-1EE4-4471-A69F-9962EFB24E54}" type="presParOf" srcId="{13025CCC-757A-4DBE-8088-371079BCD229}" destId="{D6215361-420F-49E5-97B8-6EFFFABE437A}" srcOrd="2" destOrd="0" presId="urn:microsoft.com/office/officeart/2005/8/layout/default"/>
    <dgm:cxn modelId="{28D89DA5-A2BC-4944-A491-B8EF596B2DE0}" type="presParOf" srcId="{13025CCC-757A-4DBE-8088-371079BCD229}" destId="{6332E098-C696-4F99-B8B3-05643F7AA16D}" srcOrd="3" destOrd="0" presId="urn:microsoft.com/office/officeart/2005/8/layout/default"/>
    <dgm:cxn modelId="{907FBDB4-49A5-4FDC-8040-D188C22612FB}" type="presParOf" srcId="{13025CCC-757A-4DBE-8088-371079BCD229}" destId="{E80F6183-0FA2-4B72-88F7-E5B5E4601E83}" srcOrd="4" destOrd="0" presId="urn:microsoft.com/office/officeart/2005/8/layout/default"/>
    <dgm:cxn modelId="{4EC8EE64-BFCB-490C-B96D-2535C131AB3D}" type="presParOf" srcId="{13025CCC-757A-4DBE-8088-371079BCD229}" destId="{852E42A0-8493-4A55-8376-18C862E1DB37}" srcOrd="5" destOrd="0" presId="urn:microsoft.com/office/officeart/2005/8/layout/default"/>
    <dgm:cxn modelId="{8C82ECBA-07E6-44BA-B4FC-E4F2B2AD9F31}" type="presParOf" srcId="{13025CCC-757A-4DBE-8088-371079BCD229}" destId="{FCBF7362-E8B8-4161-83FA-D6BB6F1210CB}" srcOrd="6" destOrd="0" presId="urn:microsoft.com/office/officeart/2005/8/layout/default"/>
    <dgm:cxn modelId="{DB1A8DB4-7754-4D4B-AF60-B33B7C28377E}" type="presParOf" srcId="{13025CCC-757A-4DBE-8088-371079BCD229}" destId="{384AB17E-6C0E-41F1-9C30-C797F09AFCE5}" srcOrd="7" destOrd="0" presId="urn:microsoft.com/office/officeart/2005/8/layout/default"/>
    <dgm:cxn modelId="{DACFAE06-CAE3-48AA-8349-F2287387C1E6}" type="presParOf" srcId="{13025CCC-757A-4DBE-8088-371079BCD229}" destId="{5AE507AC-EE6D-467C-A262-B1AB6E5C3F38}" srcOrd="8" destOrd="0" presId="urn:microsoft.com/office/officeart/2005/8/layout/default"/>
    <dgm:cxn modelId="{E97E93E6-B4A4-4584-AA24-312C4348CF26}" type="presParOf" srcId="{13025CCC-757A-4DBE-8088-371079BCD229}" destId="{7DCA5CDE-8E17-48C7-85D8-DF20CA6C3833}" srcOrd="9" destOrd="0" presId="urn:microsoft.com/office/officeart/2005/8/layout/default"/>
    <dgm:cxn modelId="{8722FAEC-92E8-447A-ADFC-E0F80C54D80B}" type="presParOf" srcId="{13025CCC-757A-4DBE-8088-371079BCD229}" destId="{EDA34AB0-FD14-4398-892C-B00426A6734A}" srcOrd="10" destOrd="0" presId="urn:microsoft.com/office/officeart/2005/8/layout/default"/>
    <dgm:cxn modelId="{95A3F1C7-0969-4BEA-BED8-979EFB3F0034}" type="presParOf" srcId="{13025CCC-757A-4DBE-8088-371079BCD229}" destId="{0618A2C3-8091-4A8D-A708-C3257A507811}" srcOrd="11" destOrd="0" presId="urn:microsoft.com/office/officeart/2005/8/layout/default"/>
    <dgm:cxn modelId="{4CB77404-D92B-47E8-9718-7E2A7CE85497}" type="presParOf" srcId="{13025CCC-757A-4DBE-8088-371079BCD229}" destId="{A6E52AFB-FE38-4EAF-9B4D-620034AC28ED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8E103-FB7A-40C7-AB30-7B443C33F1CD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7A8533-1B9C-4A70-B61F-5B69C1429635}">
      <dgm:prSet phldrT="[Text]"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en-HK" dirty="0">
              <a:solidFill>
                <a:schemeClr val="tx1"/>
              </a:solidFill>
            </a:rPr>
            <a:t>What do the ‘1’ and ‘8’ in the response variable indicate?</a:t>
          </a:r>
          <a:endParaRPr lang="en-US" dirty="0">
            <a:solidFill>
              <a:schemeClr val="tx1"/>
            </a:solidFill>
          </a:endParaRPr>
        </a:p>
      </dgm:t>
    </dgm:pt>
    <dgm:pt modelId="{560688FB-3A86-4E33-BE70-4DC6E79389EE}" type="parTrans" cxnId="{22DADA6B-1708-467D-A57F-479825005B9D}">
      <dgm:prSet/>
      <dgm:spPr/>
      <dgm:t>
        <a:bodyPr/>
        <a:lstStyle/>
        <a:p>
          <a:endParaRPr lang="en-US"/>
        </a:p>
      </dgm:t>
    </dgm:pt>
    <dgm:pt modelId="{F856075F-14A2-45EF-89D2-6AD7C364D587}" type="sibTrans" cxnId="{22DADA6B-1708-467D-A57F-479825005B9D}">
      <dgm:prSet/>
      <dgm:spPr/>
      <dgm:t>
        <a:bodyPr/>
        <a:lstStyle/>
        <a:p>
          <a:endParaRPr lang="en-US"/>
        </a:p>
      </dgm:t>
    </dgm:pt>
    <dgm:pt modelId="{6757F114-6558-4023-8248-995DE4DDDCA2}">
      <dgm:prSet/>
      <dgm:spPr/>
      <dgm:t>
        <a:bodyPr/>
        <a:lstStyle/>
        <a:p>
          <a:pPr rtl="0"/>
          <a:r>
            <a:rPr lang="en-HK" b="0" i="0" u="none" dirty="0"/>
            <a:t>Risk associated with age?</a:t>
          </a:r>
          <a:endParaRPr lang="en-US" b="0" i="0" u="none" dirty="0"/>
        </a:p>
      </dgm:t>
    </dgm:pt>
    <dgm:pt modelId="{6C57D1C6-0C22-454B-8FE3-FAE8DB741F74}" type="parTrans" cxnId="{017BAA33-13B4-4802-A047-E4EDD907DDC0}">
      <dgm:prSet/>
      <dgm:spPr/>
      <dgm:t>
        <a:bodyPr/>
        <a:lstStyle/>
        <a:p>
          <a:endParaRPr lang="en-US"/>
        </a:p>
      </dgm:t>
    </dgm:pt>
    <dgm:pt modelId="{2CC40F0D-6D91-403F-9C68-5B2C65193DC0}" type="sibTrans" cxnId="{017BAA33-13B4-4802-A047-E4EDD907DDC0}">
      <dgm:prSet/>
      <dgm:spPr/>
      <dgm:t>
        <a:bodyPr/>
        <a:lstStyle/>
        <a:p>
          <a:endParaRPr lang="en-US"/>
        </a:p>
      </dgm:t>
    </dgm:pt>
    <dgm:pt modelId="{1D20AA2E-896C-41DE-B7E4-064F79F865FA}">
      <dgm:prSet/>
      <dgm:spPr/>
      <dgm:t>
        <a:bodyPr/>
        <a:lstStyle/>
        <a:p>
          <a:pPr rtl="0"/>
          <a:r>
            <a:rPr lang="en-HK" b="0" i="0" u="none"/>
            <a:t>Risk associated with BMI?</a:t>
          </a:r>
          <a:endParaRPr lang="en-US" b="0" i="0" u="none"/>
        </a:p>
      </dgm:t>
    </dgm:pt>
    <dgm:pt modelId="{D0D8B131-0588-418C-A5B9-FF37338543DD}" type="parTrans" cxnId="{BE12AA0A-0C3C-41DC-80C9-8E8C91665EB4}">
      <dgm:prSet/>
      <dgm:spPr/>
      <dgm:t>
        <a:bodyPr/>
        <a:lstStyle/>
        <a:p>
          <a:endParaRPr lang="en-US"/>
        </a:p>
      </dgm:t>
    </dgm:pt>
    <dgm:pt modelId="{F6F27BC0-D11F-4B54-8465-D47E8A90B5B3}" type="sibTrans" cxnId="{BE12AA0A-0C3C-41DC-80C9-8E8C91665EB4}">
      <dgm:prSet/>
      <dgm:spPr/>
      <dgm:t>
        <a:bodyPr/>
        <a:lstStyle/>
        <a:p>
          <a:endParaRPr lang="en-US"/>
        </a:p>
      </dgm:t>
    </dgm:pt>
    <dgm:pt modelId="{86483F9C-014C-4A3E-A3B5-1B4DEBD34772}">
      <dgm:prSet/>
      <dgm:spPr/>
      <dgm:t>
        <a:bodyPr/>
        <a:lstStyle/>
        <a:p>
          <a:pPr rtl="0"/>
          <a:r>
            <a:rPr lang="en-HK" b="0" i="0" u="none"/>
            <a:t>Risk associated with product type?</a:t>
          </a:r>
          <a:endParaRPr lang="en-US" b="0" i="0" u="none"/>
        </a:p>
      </dgm:t>
    </dgm:pt>
    <dgm:pt modelId="{E1818673-8B44-4492-A7AD-A326B5F89AFA}" type="parTrans" cxnId="{A94C3188-9C2F-4AF2-8F84-99FFCC290417}">
      <dgm:prSet/>
      <dgm:spPr/>
      <dgm:t>
        <a:bodyPr/>
        <a:lstStyle/>
        <a:p>
          <a:endParaRPr lang="en-US"/>
        </a:p>
      </dgm:t>
    </dgm:pt>
    <dgm:pt modelId="{080F91CE-71DC-43D5-8BE5-8E2744C814B4}" type="sibTrans" cxnId="{A94C3188-9C2F-4AF2-8F84-99FFCC290417}">
      <dgm:prSet/>
      <dgm:spPr/>
      <dgm:t>
        <a:bodyPr/>
        <a:lstStyle/>
        <a:p>
          <a:endParaRPr lang="en-US"/>
        </a:p>
      </dgm:t>
    </dgm:pt>
    <dgm:pt modelId="{4B5DDC57-6FCE-4232-8E6F-87E27E5BB408}">
      <dgm:prSet/>
      <dgm:spPr/>
      <dgm:t>
        <a:bodyPr/>
        <a:lstStyle/>
        <a:p>
          <a:pPr rtl="0"/>
          <a:r>
            <a:rPr lang="en-HK" b="0" i="0" u="none"/>
            <a:t>Risk associated with non-/missingness?</a:t>
          </a:r>
          <a:endParaRPr lang="en-US" b="0" i="0" u="none"/>
        </a:p>
      </dgm:t>
    </dgm:pt>
    <dgm:pt modelId="{65D07464-1367-40D1-ABB5-7E878F4D3B70}" type="parTrans" cxnId="{945C0018-456D-466A-800F-632F770A5E04}">
      <dgm:prSet/>
      <dgm:spPr/>
      <dgm:t>
        <a:bodyPr/>
        <a:lstStyle/>
        <a:p>
          <a:endParaRPr lang="en-US"/>
        </a:p>
      </dgm:t>
    </dgm:pt>
    <dgm:pt modelId="{6004F55A-9A8B-449D-B8A8-A5607D80E58E}" type="sibTrans" cxnId="{945C0018-456D-466A-800F-632F770A5E04}">
      <dgm:prSet/>
      <dgm:spPr/>
      <dgm:t>
        <a:bodyPr/>
        <a:lstStyle/>
        <a:p>
          <a:endParaRPr lang="en-US"/>
        </a:p>
      </dgm:t>
    </dgm:pt>
    <dgm:pt modelId="{81E882E8-4B26-43D5-81E4-480A04CF1433}">
      <dgm:prSet/>
      <dgm:spPr/>
      <dgm:t>
        <a:bodyPr/>
        <a:lstStyle/>
        <a:p>
          <a:pPr rtl="0"/>
          <a:r>
            <a:rPr lang="en-HK" b="0" i="0" u="none"/>
            <a:t>Risk associated with # medical keywords?</a:t>
          </a:r>
          <a:endParaRPr lang="en-US" b="0" i="0" u="none"/>
        </a:p>
      </dgm:t>
    </dgm:pt>
    <dgm:pt modelId="{D65E70A9-E211-42D2-B104-D47A60E45AE3}" type="parTrans" cxnId="{EE81CE36-3A5E-4255-A6B9-3515EF6A657F}">
      <dgm:prSet/>
      <dgm:spPr/>
      <dgm:t>
        <a:bodyPr/>
        <a:lstStyle/>
        <a:p>
          <a:endParaRPr lang="en-US"/>
        </a:p>
      </dgm:t>
    </dgm:pt>
    <dgm:pt modelId="{7F7D855D-A372-469C-8DF6-4C7431D3A4CD}" type="sibTrans" cxnId="{EE81CE36-3A5E-4255-A6B9-3515EF6A657F}">
      <dgm:prSet/>
      <dgm:spPr/>
      <dgm:t>
        <a:bodyPr/>
        <a:lstStyle/>
        <a:p>
          <a:endParaRPr lang="en-US"/>
        </a:p>
      </dgm:t>
    </dgm:pt>
    <dgm:pt modelId="{EF01B8E1-79D6-41EF-83C5-21FDEFB7C29C}">
      <dgm:prSet/>
      <dgm:spPr/>
      <dgm:t>
        <a:bodyPr/>
        <a:lstStyle/>
        <a:p>
          <a:pPr rtl="0"/>
          <a:r>
            <a:rPr lang="en-HK" b="0" i="0" u="none"/>
            <a:t>Risk associated with medical history?</a:t>
          </a:r>
          <a:endParaRPr lang="en-US" b="0" i="0" u="none"/>
        </a:p>
      </dgm:t>
    </dgm:pt>
    <dgm:pt modelId="{CF551645-5B89-4097-862F-689B83CE4A82}" type="parTrans" cxnId="{14134241-AEAA-4541-86AD-944A65CA8FE3}">
      <dgm:prSet/>
      <dgm:spPr/>
      <dgm:t>
        <a:bodyPr/>
        <a:lstStyle/>
        <a:p>
          <a:endParaRPr lang="en-US"/>
        </a:p>
      </dgm:t>
    </dgm:pt>
    <dgm:pt modelId="{AB5062E9-59C8-4759-9875-DFCCBA30C83D}" type="sibTrans" cxnId="{14134241-AEAA-4541-86AD-944A65CA8FE3}">
      <dgm:prSet/>
      <dgm:spPr/>
      <dgm:t>
        <a:bodyPr/>
        <a:lstStyle/>
        <a:p>
          <a:endParaRPr lang="en-US"/>
        </a:p>
      </dgm:t>
    </dgm:pt>
    <dgm:pt modelId="{8A74DF2F-720C-4A83-B0AF-3ABA08035B8F}" type="pres">
      <dgm:prSet presAssocID="{C8F8E103-FB7A-40C7-AB30-7B443C33F1CD}" presName="Name0" presStyleCnt="0">
        <dgm:presLayoutVars>
          <dgm:dir/>
          <dgm:resizeHandles val="exact"/>
        </dgm:presLayoutVars>
      </dgm:prSet>
      <dgm:spPr/>
    </dgm:pt>
    <dgm:pt modelId="{D2C6B622-34F6-4D7C-9A7E-DA7892D2B557}" type="pres">
      <dgm:prSet presAssocID="{7F7A8533-1B9C-4A70-B61F-5B69C1429635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A6C407D5-09E9-4A96-B19B-2657E0050E99}" type="pres">
      <dgm:prSet presAssocID="{F856075F-14A2-45EF-89D2-6AD7C364D587}" presName="sibTrans" presStyleLbl="sibTrans1D1" presStyleIdx="0" presStyleCnt="6"/>
      <dgm:spPr/>
    </dgm:pt>
    <dgm:pt modelId="{E06EEBDB-D8D3-489F-89EC-07B1EC4A0AC6}" type="pres">
      <dgm:prSet presAssocID="{F856075F-14A2-45EF-89D2-6AD7C364D587}" presName="connectorText" presStyleLbl="sibTrans1D1" presStyleIdx="0" presStyleCnt="6"/>
      <dgm:spPr/>
    </dgm:pt>
    <dgm:pt modelId="{01F1CAD5-53F8-4D7E-9810-D7270D7262A1}" type="pres">
      <dgm:prSet presAssocID="{6757F114-6558-4023-8248-995DE4DDDCA2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612C7E3-7F40-4A67-ACDD-6AEEC62DF82D}" type="pres">
      <dgm:prSet presAssocID="{2CC40F0D-6D91-403F-9C68-5B2C65193DC0}" presName="sibTrans" presStyleLbl="sibTrans1D1" presStyleIdx="1" presStyleCnt="6"/>
      <dgm:spPr/>
    </dgm:pt>
    <dgm:pt modelId="{6CC57032-9D1B-4F78-9687-4BF457E05A87}" type="pres">
      <dgm:prSet presAssocID="{2CC40F0D-6D91-403F-9C68-5B2C65193DC0}" presName="connectorText" presStyleLbl="sibTrans1D1" presStyleIdx="1" presStyleCnt="6"/>
      <dgm:spPr/>
    </dgm:pt>
    <dgm:pt modelId="{6FB085B0-FE53-4CBA-A9F4-D1A9FEE5775A}" type="pres">
      <dgm:prSet presAssocID="{1D20AA2E-896C-41DE-B7E4-064F79F865FA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3CC6999-8D41-4BC6-9024-17635C7B2CE6}" type="pres">
      <dgm:prSet presAssocID="{F6F27BC0-D11F-4B54-8465-D47E8A90B5B3}" presName="sibTrans" presStyleLbl="sibTrans1D1" presStyleIdx="2" presStyleCnt="6"/>
      <dgm:spPr/>
    </dgm:pt>
    <dgm:pt modelId="{56746F80-5305-41FF-87D4-28E7413F8CD2}" type="pres">
      <dgm:prSet presAssocID="{F6F27BC0-D11F-4B54-8465-D47E8A90B5B3}" presName="connectorText" presStyleLbl="sibTrans1D1" presStyleIdx="2" presStyleCnt="6"/>
      <dgm:spPr/>
    </dgm:pt>
    <dgm:pt modelId="{07FCB7EE-61AA-4550-9650-7925727EDDC6}" type="pres">
      <dgm:prSet presAssocID="{86483F9C-014C-4A3E-A3B5-1B4DEBD34772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874A7A4-471C-494D-9E2C-A967F01EB8F3}" type="pres">
      <dgm:prSet presAssocID="{080F91CE-71DC-43D5-8BE5-8E2744C814B4}" presName="sibTrans" presStyleLbl="sibTrans1D1" presStyleIdx="3" presStyleCnt="6"/>
      <dgm:spPr/>
    </dgm:pt>
    <dgm:pt modelId="{04E36DD3-8345-4E56-B536-2A0D0EA26B69}" type="pres">
      <dgm:prSet presAssocID="{080F91CE-71DC-43D5-8BE5-8E2744C814B4}" presName="connectorText" presStyleLbl="sibTrans1D1" presStyleIdx="3" presStyleCnt="6"/>
      <dgm:spPr/>
    </dgm:pt>
    <dgm:pt modelId="{ED7E7831-57B5-4891-A2AD-06C2D6C9485D}" type="pres">
      <dgm:prSet presAssocID="{4B5DDC57-6FCE-4232-8E6F-87E27E5BB408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47AA068C-211F-42FE-B97F-1715DE75D7F0}" type="pres">
      <dgm:prSet presAssocID="{6004F55A-9A8B-449D-B8A8-A5607D80E58E}" presName="sibTrans" presStyleLbl="sibTrans1D1" presStyleIdx="4" presStyleCnt="6"/>
      <dgm:spPr/>
    </dgm:pt>
    <dgm:pt modelId="{CBB065A9-600D-4B66-9860-68DB7B0CEDA2}" type="pres">
      <dgm:prSet presAssocID="{6004F55A-9A8B-449D-B8A8-A5607D80E58E}" presName="connectorText" presStyleLbl="sibTrans1D1" presStyleIdx="4" presStyleCnt="6"/>
      <dgm:spPr/>
    </dgm:pt>
    <dgm:pt modelId="{0AF246D9-1E53-498A-9B6F-7A54680464DB}" type="pres">
      <dgm:prSet presAssocID="{81E882E8-4B26-43D5-81E4-480A04CF1433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D66F44EC-ACC5-455F-91C5-BCC07A7315B6}" type="pres">
      <dgm:prSet presAssocID="{7F7D855D-A372-469C-8DF6-4C7431D3A4CD}" presName="sibTrans" presStyleLbl="sibTrans1D1" presStyleIdx="5" presStyleCnt="6"/>
      <dgm:spPr/>
    </dgm:pt>
    <dgm:pt modelId="{3856CFB5-B005-403C-A51D-5584CEFAE68A}" type="pres">
      <dgm:prSet presAssocID="{7F7D855D-A372-469C-8DF6-4C7431D3A4CD}" presName="connectorText" presStyleLbl="sibTrans1D1" presStyleIdx="5" presStyleCnt="6"/>
      <dgm:spPr/>
    </dgm:pt>
    <dgm:pt modelId="{6F94050B-3DB6-4B23-A4CB-386B8B918A16}" type="pres">
      <dgm:prSet presAssocID="{EF01B8E1-79D6-41EF-83C5-21FDEFB7C29C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E12AA0A-0C3C-41DC-80C9-8E8C91665EB4}" srcId="{C8F8E103-FB7A-40C7-AB30-7B443C33F1CD}" destId="{1D20AA2E-896C-41DE-B7E4-064F79F865FA}" srcOrd="2" destOrd="0" parTransId="{D0D8B131-0588-418C-A5B9-FF37338543DD}" sibTransId="{F6F27BC0-D11F-4B54-8465-D47E8A90B5B3}"/>
    <dgm:cxn modelId="{945C0018-456D-466A-800F-632F770A5E04}" srcId="{C8F8E103-FB7A-40C7-AB30-7B443C33F1CD}" destId="{4B5DDC57-6FCE-4232-8E6F-87E27E5BB408}" srcOrd="4" destOrd="0" parTransId="{65D07464-1367-40D1-ABB5-7E878F4D3B70}" sibTransId="{6004F55A-9A8B-449D-B8A8-A5607D80E58E}"/>
    <dgm:cxn modelId="{A3E7951A-FF24-42B7-8B58-E969EAF36D82}" type="presOf" srcId="{7F7A8533-1B9C-4A70-B61F-5B69C1429635}" destId="{D2C6B622-34F6-4D7C-9A7E-DA7892D2B557}" srcOrd="0" destOrd="0" presId="urn:microsoft.com/office/officeart/2005/8/layout/bProcess3"/>
    <dgm:cxn modelId="{A1577928-A8D3-45E6-90EA-597659016480}" type="presOf" srcId="{7F7D855D-A372-469C-8DF6-4C7431D3A4CD}" destId="{D66F44EC-ACC5-455F-91C5-BCC07A7315B6}" srcOrd="0" destOrd="0" presId="urn:microsoft.com/office/officeart/2005/8/layout/bProcess3"/>
    <dgm:cxn modelId="{4ABEB932-20B8-4430-B7CD-564E38BEA95C}" type="presOf" srcId="{81E882E8-4B26-43D5-81E4-480A04CF1433}" destId="{0AF246D9-1E53-498A-9B6F-7A54680464DB}" srcOrd="0" destOrd="0" presId="urn:microsoft.com/office/officeart/2005/8/layout/bProcess3"/>
    <dgm:cxn modelId="{017BAA33-13B4-4802-A047-E4EDD907DDC0}" srcId="{C8F8E103-FB7A-40C7-AB30-7B443C33F1CD}" destId="{6757F114-6558-4023-8248-995DE4DDDCA2}" srcOrd="1" destOrd="0" parTransId="{6C57D1C6-0C22-454B-8FE3-FAE8DB741F74}" sibTransId="{2CC40F0D-6D91-403F-9C68-5B2C65193DC0}"/>
    <dgm:cxn modelId="{EE81CE36-3A5E-4255-A6B9-3515EF6A657F}" srcId="{C8F8E103-FB7A-40C7-AB30-7B443C33F1CD}" destId="{81E882E8-4B26-43D5-81E4-480A04CF1433}" srcOrd="5" destOrd="0" parTransId="{D65E70A9-E211-42D2-B104-D47A60E45AE3}" sibTransId="{7F7D855D-A372-469C-8DF6-4C7431D3A4CD}"/>
    <dgm:cxn modelId="{CA74AA39-2984-45EF-A66C-E856B5EDC692}" type="presOf" srcId="{080F91CE-71DC-43D5-8BE5-8E2744C814B4}" destId="{04E36DD3-8345-4E56-B536-2A0D0EA26B69}" srcOrd="1" destOrd="0" presId="urn:microsoft.com/office/officeart/2005/8/layout/bProcess3"/>
    <dgm:cxn modelId="{1503903E-7725-4AB8-B07E-C50ED5F49A4C}" type="presOf" srcId="{2CC40F0D-6D91-403F-9C68-5B2C65193DC0}" destId="{3612C7E3-7F40-4A67-ACDD-6AEEC62DF82D}" srcOrd="0" destOrd="0" presId="urn:microsoft.com/office/officeart/2005/8/layout/bProcess3"/>
    <dgm:cxn modelId="{14134241-AEAA-4541-86AD-944A65CA8FE3}" srcId="{C8F8E103-FB7A-40C7-AB30-7B443C33F1CD}" destId="{EF01B8E1-79D6-41EF-83C5-21FDEFB7C29C}" srcOrd="6" destOrd="0" parTransId="{CF551645-5B89-4097-862F-689B83CE4A82}" sibTransId="{AB5062E9-59C8-4759-9875-DFCCBA30C83D}"/>
    <dgm:cxn modelId="{90BD8B41-CFCC-4E1C-B14F-47904B8215D5}" type="presOf" srcId="{6004F55A-9A8B-449D-B8A8-A5607D80E58E}" destId="{CBB065A9-600D-4B66-9860-68DB7B0CEDA2}" srcOrd="1" destOrd="0" presId="urn:microsoft.com/office/officeart/2005/8/layout/bProcess3"/>
    <dgm:cxn modelId="{0FC98845-20FD-4BF7-8437-D103EC2FDBFB}" type="presOf" srcId="{4B5DDC57-6FCE-4232-8E6F-87E27E5BB408}" destId="{ED7E7831-57B5-4891-A2AD-06C2D6C9485D}" srcOrd="0" destOrd="0" presId="urn:microsoft.com/office/officeart/2005/8/layout/bProcess3"/>
    <dgm:cxn modelId="{22DADA6B-1708-467D-A57F-479825005B9D}" srcId="{C8F8E103-FB7A-40C7-AB30-7B443C33F1CD}" destId="{7F7A8533-1B9C-4A70-B61F-5B69C1429635}" srcOrd="0" destOrd="0" parTransId="{560688FB-3A86-4E33-BE70-4DC6E79389EE}" sibTransId="{F856075F-14A2-45EF-89D2-6AD7C364D587}"/>
    <dgm:cxn modelId="{9C40FF75-4BA1-4F70-ACA7-C063CB573938}" type="presOf" srcId="{6004F55A-9A8B-449D-B8A8-A5607D80E58E}" destId="{47AA068C-211F-42FE-B97F-1715DE75D7F0}" srcOrd="0" destOrd="0" presId="urn:microsoft.com/office/officeart/2005/8/layout/bProcess3"/>
    <dgm:cxn modelId="{4E41AA7D-F8FC-4853-A729-71F1A32A4942}" type="presOf" srcId="{6757F114-6558-4023-8248-995DE4DDDCA2}" destId="{01F1CAD5-53F8-4D7E-9810-D7270D7262A1}" srcOrd="0" destOrd="0" presId="urn:microsoft.com/office/officeart/2005/8/layout/bProcess3"/>
    <dgm:cxn modelId="{A9AD1284-8DDE-453D-B6B1-9EB7C9AFF4BD}" type="presOf" srcId="{080F91CE-71DC-43D5-8BE5-8E2744C814B4}" destId="{8874A7A4-471C-494D-9E2C-A967F01EB8F3}" srcOrd="0" destOrd="0" presId="urn:microsoft.com/office/officeart/2005/8/layout/bProcess3"/>
    <dgm:cxn modelId="{A94C3188-9C2F-4AF2-8F84-99FFCC290417}" srcId="{C8F8E103-FB7A-40C7-AB30-7B443C33F1CD}" destId="{86483F9C-014C-4A3E-A3B5-1B4DEBD34772}" srcOrd="3" destOrd="0" parTransId="{E1818673-8B44-4492-A7AD-A326B5F89AFA}" sibTransId="{080F91CE-71DC-43D5-8BE5-8E2744C814B4}"/>
    <dgm:cxn modelId="{F7993588-F922-4F8E-B294-886B33C27957}" type="presOf" srcId="{EF01B8E1-79D6-41EF-83C5-21FDEFB7C29C}" destId="{6F94050B-3DB6-4B23-A4CB-386B8B918A16}" srcOrd="0" destOrd="0" presId="urn:microsoft.com/office/officeart/2005/8/layout/bProcess3"/>
    <dgm:cxn modelId="{B3984DA0-256D-4B1D-8B54-C3761AFD0F6D}" type="presOf" srcId="{7F7D855D-A372-469C-8DF6-4C7431D3A4CD}" destId="{3856CFB5-B005-403C-A51D-5584CEFAE68A}" srcOrd="1" destOrd="0" presId="urn:microsoft.com/office/officeart/2005/8/layout/bProcess3"/>
    <dgm:cxn modelId="{92067DAA-5FDF-4281-8DAF-E33CD0F7BA3F}" type="presOf" srcId="{F6F27BC0-D11F-4B54-8465-D47E8A90B5B3}" destId="{93CC6999-8D41-4BC6-9024-17635C7B2CE6}" srcOrd="0" destOrd="0" presId="urn:microsoft.com/office/officeart/2005/8/layout/bProcess3"/>
    <dgm:cxn modelId="{846909AE-B0B3-4B66-8E6B-5DE202A38B38}" type="presOf" srcId="{86483F9C-014C-4A3E-A3B5-1B4DEBD34772}" destId="{07FCB7EE-61AA-4550-9650-7925727EDDC6}" srcOrd="0" destOrd="0" presId="urn:microsoft.com/office/officeart/2005/8/layout/bProcess3"/>
    <dgm:cxn modelId="{3BEAE8AE-EA1D-41EA-9AB2-2D1642909057}" type="presOf" srcId="{2CC40F0D-6D91-403F-9C68-5B2C65193DC0}" destId="{6CC57032-9D1B-4F78-9687-4BF457E05A87}" srcOrd="1" destOrd="0" presId="urn:microsoft.com/office/officeart/2005/8/layout/bProcess3"/>
    <dgm:cxn modelId="{0EE2C3B1-81DC-445B-8E1C-8DC716F47202}" type="presOf" srcId="{C8F8E103-FB7A-40C7-AB30-7B443C33F1CD}" destId="{8A74DF2F-720C-4A83-B0AF-3ABA08035B8F}" srcOrd="0" destOrd="0" presId="urn:microsoft.com/office/officeart/2005/8/layout/bProcess3"/>
    <dgm:cxn modelId="{4BD4DDB7-B965-46D6-9AE7-16E909AAFBAE}" type="presOf" srcId="{1D20AA2E-896C-41DE-B7E4-064F79F865FA}" destId="{6FB085B0-FE53-4CBA-A9F4-D1A9FEE5775A}" srcOrd="0" destOrd="0" presId="urn:microsoft.com/office/officeart/2005/8/layout/bProcess3"/>
    <dgm:cxn modelId="{4ED12CBA-973B-40CC-81EB-1A7B778CCBE3}" type="presOf" srcId="{F6F27BC0-D11F-4B54-8465-D47E8A90B5B3}" destId="{56746F80-5305-41FF-87D4-28E7413F8CD2}" srcOrd="1" destOrd="0" presId="urn:microsoft.com/office/officeart/2005/8/layout/bProcess3"/>
    <dgm:cxn modelId="{7CE3E0CA-6547-474F-B3F8-E75C8693F795}" type="presOf" srcId="{F856075F-14A2-45EF-89D2-6AD7C364D587}" destId="{A6C407D5-09E9-4A96-B19B-2657E0050E99}" srcOrd="0" destOrd="0" presId="urn:microsoft.com/office/officeart/2005/8/layout/bProcess3"/>
    <dgm:cxn modelId="{BB9686DF-C744-4990-8FFF-80C34065567F}" type="presOf" srcId="{F856075F-14A2-45EF-89D2-6AD7C364D587}" destId="{E06EEBDB-D8D3-489F-89EC-07B1EC4A0AC6}" srcOrd="1" destOrd="0" presId="urn:microsoft.com/office/officeart/2005/8/layout/bProcess3"/>
    <dgm:cxn modelId="{14E16F71-5946-4CCE-9FC0-83458EE73BF2}" type="presParOf" srcId="{8A74DF2F-720C-4A83-B0AF-3ABA08035B8F}" destId="{D2C6B622-34F6-4D7C-9A7E-DA7892D2B557}" srcOrd="0" destOrd="0" presId="urn:microsoft.com/office/officeart/2005/8/layout/bProcess3"/>
    <dgm:cxn modelId="{17E44E7B-DDE3-488B-88CD-5F056E039C4A}" type="presParOf" srcId="{8A74DF2F-720C-4A83-B0AF-3ABA08035B8F}" destId="{A6C407D5-09E9-4A96-B19B-2657E0050E99}" srcOrd="1" destOrd="0" presId="urn:microsoft.com/office/officeart/2005/8/layout/bProcess3"/>
    <dgm:cxn modelId="{38C68CCD-0691-44BA-B831-FBD076F97F6F}" type="presParOf" srcId="{A6C407D5-09E9-4A96-B19B-2657E0050E99}" destId="{E06EEBDB-D8D3-489F-89EC-07B1EC4A0AC6}" srcOrd="0" destOrd="0" presId="urn:microsoft.com/office/officeart/2005/8/layout/bProcess3"/>
    <dgm:cxn modelId="{6A868516-AA55-4B6E-BE35-8F7C757ABD43}" type="presParOf" srcId="{8A74DF2F-720C-4A83-B0AF-3ABA08035B8F}" destId="{01F1CAD5-53F8-4D7E-9810-D7270D7262A1}" srcOrd="2" destOrd="0" presId="urn:microsoft.com/office/officeart/2005/8/layout/bProcess3"/>
    <dgm:cxn modelId="{E5130AAA-8894-4513-90B9-A80E203F8879}" type="presParOf" srcId="{8A74DF2F-720C-4A83-B0AF-3ABA08035B8F}" destId="{3612C7E3-7F40-4A67-ACDD-6AEEC62DF82D}" srcOrd="3" destOrd="0" presId="urn:microsoft.com/office/officeart/2005/8/layout/bProcess3"/>
    <dgm:cxn modelId="{C2472020-E801-4C8D-8AF1-83B933CB85B6}" type="presParOf" srcId="{3612C7E3-7F40-4A67-ACDD-6AEEC62DF82D}" destId="{6CC57032-9D1B-4F78-9687-4BF457E05A87}" srcOrd="0" destOrd="0" presId="urn:microsoft.com/office/officeart/2005/8/layout/bProcess3"/>
    <dgm:cxn modelId="{E8B01A46-4CED-4591-84D0-E8EA3026AF1D}" type="presParOf" srcId="{8A74DF2F-720C-4A83-B0AF-3ABA08035B8F}" destId="{6FB085B0-FE53-4CBA-A9F4-D1A9FEE5775A}" srcOrd="4" destOrd="0" presId="urn:microsoft.com/office/officeart/2005/8/layout/bProcess3"/>
    <dgm:cxn modelId="{000946C4-EF0B-491F-BD24-59A25EE00102}" type="presParOf" srcId="{8A74DF2F-720C-4A83-B0AF-3ABA08035B8F}" destId="{93CC6999-8D41-4BC6-9024-17635C7B2CE6}" srcOrd="5" destOrd="0" presId="urn:microsoft.com/office/officeart/2005/8/layout/bProcess3"/>
    <dgm:cxn modelId="{6015C5CE-907F-418D-AE9D-96FE7C72A7B5}" type="presParOf" srcId="{93CC6999-8D41-4BC6-9024-17635C7B2CE6}" destId="{56746F80-5305-41FF-87D4-28E7413F8CD2}" srcOrd="0" destOrd="0" presId="urn:microsoft.com/office/officeart/2005/8/layout/bProcess3"/>
    <dgm:cxn modelId="{CFD5E25B-D408-49A7-B728-BDE0009685B8}" type="presParOf" srcId="{8A74DF2F-720C-4A83-B0AF-3ABA08035B8F}" destId="{07FCB7EE-61AA-4550-9650-7925727EDDC6}" srcOrd="6" destOrd="0" presId="urn:microsoft.com/office/officeart/2005/8/layout/bProcess3"/>
    <dgm:cxn modelId="{15AB651A-28FF-4BD8-A999-A3606116AAE4}" type="presParOf" srcId="{8A74DF2F-720C-4A83-B0AF-3ABA08035B8F}" destId="{8874A7A4-471C-494D-9E2C-A967F01EB8F3}" srcOrd="7" destOrd="0" presId="urn:microsoft.com/office/officeart/2005/8/layout/bProcess3"/>
    <dgm:cxn modelId="{F3DB748B-5891-48EB-81D2-59BCAED150C4}" type="presParOf" srcId="{8874A7A4-471C-494D-9E2C-A967F01EB8F3}" destId="{04E36DD3-8345-4E56-B536-2A0D0EA26B69}" srcOrd="0" destOrd="0" presId="urn:microsoft.com/office/officeart/2005/8/layout/bProcess3"/>
    <dgm:cxn modelId="{A264443F-77C7-472D-A9A3-B5D6C47CB6DB}" type="presParOf" srcId="{8A74DF2F-720C-4A83-B0AF-3ABA08035B8F}" destId="{ED7E7831-57B5-4891-A2AD-06C2D6C9485D}" srcOrd="8" destOrd="0" presId="urn:microsoft.com/office/officeart/2005/8/layout/bProcess3"/>
    <dgm:cxn modelId="{806C5D73-AABF-4947-A786-F73E90322A6F}" type="presParOf" srcId="{8A74DF2F-720C-4A83-B0AF-3ABA08035B8F}" destId="{47AA068C-211F-42FE-B97F-1715DE75D7F0}" srcOrd="9" destOrd="0" presId="urn:microsoft.com/office/officeart/2005/8/layout/bProcess3"/>
    <dgm:cxn modelId="{7010920E-60AD-4E86-B589-C15CF105D066}" type="presParOf" srcId="{47AA068C-211F-42FE-B97F-1715DE75D7F0}" destId="{CBB065A9-600D-4B66-9860-68DB7B0CEDA2}" srcOrd="0" destOrd="0" presId="urn:microsoft.com/office/officeart/2005/8/layout/bProcess3"/>
    <dgm:cxn modelId="{0E1FE70C-A7B7-4D2A-8418-706AC00C9060}" type="presParOf" srcId="{8A74DF2F-720C-4A83-B0AF-3ABA08035B8F}" destId="{0AF246D9-1E53-498A-9B6F-7A54680464DB}" srcOrd="10" destOrd="0" presId="urn:microsoft.com/office/officeart/2005/8/layout/bProcess3"/>
    <dgm:cxn modelId="{98BF70CB-2C82-475C-B000-095780B6854D}" type="presParOf" srcId="{8A74DF2F-720C-4A83-B0AF-3ABA08035B8F}" destId="{D66F44EC-ACC5-455F-91C5-BCC07A7315B6}" srcOrd="11" destOrd="0" presId="urn:microsoft.com/office/officeart/2005/8/layout/bProcess3"/>
    <dgm:cxn modelId="{557005F9-366E-4C72-B013-460CC606B7AF}" type="presParOf" srcId="{D66F44EC-ACC5-455F-91C5-BCC07A7315B6}" destId="{3856CFB5-B005-403C-A51D-5584CEFAE68A}" srcOrd="0" destOrd="0" presId="urn:microsoft.com/office/officeart/2005/8/layout/bProcess3"/>
    <dgm:cxn modelId="{E507B92E-6DB8-48FC-97C7-C1398EF1B335}" type="presParOf" srcId="{8A74DF2F-720C-4A83-B0AF-3ABA08035B8F}" destId="{6F94050B-3DB6-4B23-A4CB-386B8B918A1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F8E103-FB7A-40C7-AB30-7B443C33F1CD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7A8533-1B9C-4A70-B61F-5B69C142963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560688FB-3A86-4E33-BE70-4DC6E79389EE}" type="parTrans" cxnId="{22DADA6B-1708-467D-A57F-479825005B9D}">
      <dgm:prSet/>
      <dgm:spPr/>
      <dgm:t>
        <a:bodyPr/>
        <a:lstStyle/>
        <a:p>
          <a:endParaRPr lang="en-US"/>
        </a:p>
      </dgm:t>
    </dgm:pt>
    <dgm:pt modelId="{F856075F-14A2-45EF-89D2-6AD7C364D587}" type="sibTrans" cxnId="{22DADA6B-1708-467D-A57F-479825005B9D}">
      <dgm:prSet/>
      <dgm:spPr/>
      <dgm:t>
        <a:bodyPr/>
        <a:lstStyle/>
        <a:p>
          <a:endParaRPr lang="en-US"/>
        </a:p>
      </dgm:t>
    </dgm:pt>
    <dgm:pt modelId="{6757F114-6558-4023-8248-995DE4DDDCA2}">
      <dgm:prSet/>
      <dgm:spPr/>
      <dgm:t>
        <a:bodyPr/>
        <a:lstStyle/>
        <a:p>
          <a:pPr rtl="0"/>
          <a:r>
            <a:rPr lang="en-HK" b="0" i="0" u="none" dirty="0"/>
            <a:t>Risk associated with age?</a:t>
          </a:r>
          <a:endParaRPr lang="en-US" b="0" i="0" u="none" dirty="0"/>
        </a:p>
      </dgm:t>
    </dgm:pt>
    <dgm:pt modelId="{6C57D1C6-0C22-454B-8FE3-FAE8DB741F74}" type="parTrans" cxnId="{017BAA33-13B4-4802-A047-E4EDD907DDC0}">
      <dgm:prSet/>
      <dgm:spPr/>
      <dgm:t>
        <a:bodyPr/>
        <a:lstStyle/>
        <a:p>
          <a:endParaRPr lang="en-US"/>
        </a:p>
      </dgm:t>
    </dgm:pt>
    <dgm:pt modelId="{2CC40F0D-6D91-403F-9C68-5B2C65193DC0}" type="sibTrans" cxnId="{017BAA33-13B4-4802-A047-E4EDD907DDC0}">
      <dgm:prSet/>
      <dgm:spPr/>
      <dgm:t>
        <a:bodyPr/>
        <a:lstStyle/>
        <a:p>
          <a:endParaRPr lang="en-US"/>
        </a:p>
      </dgm:t>
    </dgm:pt>
    <dgm:pt modelId="{1D20AA2E-896C-41DE-B7E4-064F79F865FA}">
      <dgm:prSet/>
      <dgm:spPr/>
      <dgm:t>
        <a:bodyPr/>
        <a:lstStyle/>
        <a:p>
          <a:pPr rtl="0"/>
          <a:r>
            <a:rPr lang="en-HK" b="0" i="0" u="none"/>
            <a:t>Risk associated with BMI?</a:t>
          </a:r>
          <a:endParaRPr lang="en-US" b="0" i="0" u="none"/>
        </a:p>
      </dgm:t>
    </dgm:pt>
    <dgm:pt modelId="{D0D8B131-0588-418C-A5B9-FF37338543DD}" type="parTrans" cxnId="{BE12AA0A-0C3C-41DC-80C9-8E8C91665EB4}">
      <dgm:prSet/>
      <dgm:spPr/>
      <dgm:t>
        <a:bodyPr/>
        <a:lstStyle/>
        <a:p>
          <a:endParaRPr lang="en-US"/>
        </a:p>
      </dgm:t>
    </dgm:pt>
    <dgm:pt modelId="{F6F27BC0-D11F-4B54-8465-D47E8A90B5B3}" type="sibTrans" cxnId="{BE12AA0A-0C3C-41DC-80C9-8E8C91665EB4}">
      <dgm:prSet/>
      <dgm:spPr/>
      <dgm:t>
        <a:bodyPr/>
        <a:lstStyle/>
        <a:p>
          <a:endParaRPr lang="en-US"/>
        </a:p>
      </dgm:t>
    </dgm:pt>
    <dgm:pt modelId="{86483F9C-014C-4A3E-A3B5-1B4DEBD34772}">
      <dgm:prSet/>
      <dgm:spPr/>
      <dgm:t>
        <a:bodyPr/>
        <a:lstStyle/>
        <a:p>
          <a:pPr rtl="0"/>
          <a:r>
            <a:rPr lang="en-HK" b="0" i="0" u="none"/>
            <a:t>Risk associated with product type?</a:t>
          </a:r>
          <a:endParaRPr lang="en-US" b="0" i="0" u="none"/>
        </a:p>
      </dgm:t>
    </dgm:pt>
    <dgm:pt modelId="{E1818673-8B44-4492-A7AD-A326B5F89AFA}" type="parTrans" cxnId="{A94C3188-9C2F-4AF2-8F84-99FFCC290417}">
      <dgm:prSet/>
      <dgm:spPr/>
      <dgm:t>
        <a:bodyPr/>
        <a:lstStyle/>
        <a:p>
          <a:endParaRPr lang="en-US"/>
        </a:p>
      </dgm:t>
    </dgm:pt>
    <dgm:pt modelId="{080F91CE-71DC-43D5-8BE5-8E2744C814B4}" type="sibTrans" cxnId="{A94C3188-9C2F-4AF2-8F84-99FFCC290417}">
      <dgm:prSet/>
      <dgm:spPr/>
      <dgm:t>
        <a:bodyPr/>
        <a:lstStyle/>
        <a:p>
          <a:endParaRPr lang="en-US"/>
        </a:p>
      </dgm:t>
    </dgm:pt>
    <dgm:pt modelId="{4B5DDC57-6FCE-4232-8E6F-87E27E5BB408}">
      <dgm:prSet/>
      <dgm:spPr/>
      <dgm:t>
        <a:bodyPr/>
        <a:lstStyle/>
        <a:p>
          <a:pPr rtl="0"/>
          <a:r>
            <a:rPr lang="en-HK" b="0" i="0" u="none"/>
            <a:t>Risk associated with non-/missingness?</a:t>
          </a:r>
          <a:endParaRPr lang="en-US" b="0" i="0" u="none"/>
        </a:p>
      </dgm:t>
    </dgm:pt>
    <dgm:pt modelId="{65D07464-1367-40D1-ABB5-7E878F4D3B70}" type="parTrans" cxnId="{945C0018-456D-466A-800F-632F770A5E04}">
      <dgm:prSet/>
      <dgm:spPr/>
      <dgm:t>
        <a:bodyPr/>
        <a:lstStyle/>
        <a:p>
          <a:endParaRPr lang="en-US"/>
        </a:p>
      </dgm:t>
    </dgm:pt>
    <dgm:pt modelId="{6004F55A-9A8B-449D-B8A8-A5607D80E58E}" type="sibTrans" cxnId="{945C0018-456D-466A-800F-632F770A5E04}">
      <dgm:prSet/>
      <dgm:spPr/>
      <dgm:t>
        <a:bodyPr/>
        <a:lstStyle/>
        <a:p>
          <a:endParaRPr lang="en-US"/>
        </a:p>
      </dgm:t>
    </dgm:pt>
    <dgm:pt modelId="{81E882E8-4B26-43D5-81E4-480A04CF1433}">
      <dgm:prSet/>
      <dgm:spPr/>
      <dgm:t>
        <a:bodyPr/>
        <a:lstStyle/>
        <a:p>
          <a:pPr rtl="0"/>
          <a:r>
            <a:rPr lang="en-HK" b="0" i="0" u="none"/>
            <a:t>Risk associated with # medical keywords?</a:t>
          </a:r>
          <a:endParaRPr lang="en-US" b="0" i="0" u="none"/>
        </a:p>
      </dgm:t>
    </dgm:pt>
    <dgm:pt modelId="{D65E70A9-E211-42D2-B104-D47A60E45AE3}" type="parTrans" cxnId="{EE81CE36-3A5E-4255-A6B9-3515EF6A657F}">
      <dgm:prSet/>
      <dgm:spPr/>
      <dgm:t>
        <a:bodyPr/>
        <a:lstStyle/>
        <a:p>
          <a:endParaRPr lang="en-US"/>
        </a:p>
      </dgm:t>
    </dgm:pt>
    <dgm:pt modelId="{7F7D855D-A372-469C-8DF6-4C7431D3A4CD}" type="sibTrans" cxnId="{EE81CE36-3A5E-4255-A6B9-3515EF6A657F}">
      <dgm:prSet/>
      <dgm:spPr/>
      <dgm:t>
        <a:bodyPr/>
        <a:lstStyle/>
        <a:p>
          <a:endParaRPr lang="en-US"/>
        </a:p>
      </dgm:t>
    </dgm:pt>
    <dgm:pt modelId="{EF01B8E1-79D6-41EF-83C5-21FDEFB7C29C}">
      <dgm:prSet/>
      <dgm:spPr/>
      <dgm:t>
        <a:bodyPr/>
        <a:lstStyle/>
        <a:p>
          <a:pPr rtl="0"/>
          <a:r>
            <a:rPr lang="en-HK" b="0" i="0" u="none"/>
            <a:t>Risk associated with medical history?</a:t>
          </a:r>
          <a:endParaRPr lang="en-US" b="0" i="0" u="none"/>
        </a:p>
      </dgm:t>
    </dgm:pt>
    <dgm:pt modelId="{CF551645-5B89-4097-862F-689B83CE4A82}" type="parTrans" cxnId="{14134241-AEAA-4541-86AD-944A65CA8FE3}">
      <dgm:prSet/>
      <dgm:spPr/>
      <dgm:t>
        <a:bodyPr/>
        <a:lstStyle/>
        <a:p>
          <a:endParaRPr lang="en-US"/>
        </a:p>
      </dgm:t>
    </dgm:pt>
    <dgm:pt modelId="{AB5062E9-59C8-4759-9875-DFCCBA30C83D}" type="sibTrans" cxnId="{14134241-AEAA-4541-86AD-944A65CA8FE3}">
      <dgm:prSet/>
      <dgm:spPr/>
      <dgm:t>
        <a:bodyPr/>
        <a:lstStyle/>
        <a:p>
          <a:endParaRPr lang="en-US"/>
        </a:p>
      </dgm:t>
    </dgm:pt>
    <dgm:pt modelId="{8A74DF2F-720C-4A83-B0AF-3ABA08035B8F}" type="pres">
      <dgm:prSet presAssocID="{C8F8E103-FB7A-40C7-AB30-7B443C33F1CD}" presName="Name0" presStyleCnt="0">
        <dgm:presLayoutVars>
          <dgm:dir/>
          <dgm:resizeHandles val="exact"/>
        </dgm:presLayoutVars>
      </dgm:prSet>
      <dgm:spPr/>
    </dgm:pt>
    <dgm:pt modelId="{D2C6B622-34F6-4D7C-9A7E-DA7892D2B557}" type="pres">
      <dgm:prSet presAssocID="{7F7A8533-1B9C-4A70-B61F-5B69C1429635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A6C407D5-09E9-4A96-B19B-2657E0050E99}" type="pres">
      <dgm:prSet presAssocID="{F856075F-14A2-45EF-89D2-6AD7C364D587}" presName="sibTrans" presStyleLbl="sibTrans1D1" presStyleIdx="0" presStyleCnt="6"/>
      <dgm:spPr/>
    </dgm:pt>
    <dgm:pt modelId="{E06EEBDB-D8D3-489F-89EC-07B1EC4A0AC6}" type="pres">
      <dgm:prSet presAssocID="{F856075F-14A2-45EF-89D2-6AD7C364D587}" presName="connectorText" presStyleLbl="sibTrans1D1" presStyleIdx="0" presStyleCnt="6"/>
      <dgm:spPr/>
    </dgm:pt>
    <dgm:pt modelId="{01F1CAD5-53F8-4D7E-9810-D7270D7262A1}" type="pres">
      <dgm:prSet presAssocID="{6757F114-6558-4023-8248-995DE4DDDCA2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612C7E3-7F40-4A67-ACDD-6AEEC62DF82D}" type="pres">
      <dgm:prSet presAssocID="{2CC40F0D-6D91-403F-9C68-5B2C65193DC0}" presName="sibTrans" presStyleLbl="sibTrans1D1" presStyleIdx="1" presStyleCnt="6"/>
      <dgm:spPr/>
    </dgm:pt>
    <dgm:pt modelId="{6CC57032-9D1B-4F78-9687-4BF457E05A87}" type="pres">
      <dgm:prSet presAssocID="{2CC40F0D-6D91-403F-9C68-5B2C65193DC0}" presName="connectorText" presStyleLbl="sibTrans1D1" presStyleIdx="1" presStyleCnt="6"/>
      <dgm:spPr/>
    </dgm:pt>
    <dgm:pt modelId="{6FB085B0-FE53-4CBA-A9F4-D1A9FEE5775A}" type="pres">
      <dgm:prSet presAssocID="{1D20AA2E-896C-41DE-B7E4-064F79F865FA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3CC6999-8D41-4BC6-9024-17635C7B2CE6}" type="pres">
      <dgm:prSet presAssocID="{F6F27BC0-D11F-4B54-8465-D47E8A90B5B3}" presName="sibTrans" presStyleLbl="sibTrans1D1" presStyleIdx="2" presStyleCnt="6"/>
      <dgm:spPr/>
    </dgm:pt>
    <dgm:pt modelId="{56746F80-5305-41FF-87D4-28E7413F8CD2}" type="pres">
      <dgm:prSet presAssocID="{F6F27BC0-D11F-4B54-8465-D47E8A90B5B3}" presName="connectorText" presStyleLbl="sibTrans1D1" presStyleIdx="2" presStyleCnt="6"/>
      <dgm:spPr/>
    </dgm:pt>
    <dgm:pt modelId="{07FCB7EE-61AA-4550-9650-7925727EDDC6}" type="pres">
      <dgm:prSet presAssocID="{86483F9C-014C-4A3E-A3B5-1B4DEBD34772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874A7A4-471C-494D-9E2C-A967F01EB8F3}" type="pres">
      <dgm:prSet presAssocID="{080F91CE-71DC-43D5-8BE5-8E2744C814B4}" presName="sibTrans" presStyleLbl="sibTrans1D1" presStyleIdx="3" presStyleCnt="6"/>
      <dgm:spPr/>
    </dgm:pt>
    <dgm:pt modelId="{04E36DD3-8345-4E56-B536-2A0D0EA26B69}" type="pres">
      <dgm:prSet presAssocID="{080F91CE-71DC-43D5-8BE5-8E2744C814B4}" presName="connectorText" presStyleLbl="sibTrans1D1" presStyleIdx="3" presStyleCnt="6"/>
      <dgm:spPr/>
    </dgm:pt>
    <dgm:pt modelId="{ED7E7831-57B5-4891-A2AD-06C2D6C9485D}" type="pres">
      <dgm:prSet presAssocID="{4B5DDC57-6FCE-4232-8E6F-87E27E5BB408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47AA068C-211F-42FE-B97F-1715DE75D7F0}" type="pres">
      <dgm:prSet presAssocID="{6004F55A-9A8B-449D-B8A8-A5607D80E58E}" presName="sibTrans" presStyleLbl="sibTrans1D1" presStyleIdx="4" presStyleCnt="6"/>
      <dgm:spPr/>
    </dgm:pt>
    <dgm:pt modelId="{CBB065A9-600D-4B66-9860-68DB7B0CEDA2}" type="pres">
      <dgm:prSet presAssocID="{6004F55A-9A8B-449D-B8A8-A5607D80E58E}" presName="connectorText" presStyleLbl="sibTrans1D1" presStyleIdx="4" presStyleCnt="6"/>
      <dgm:spPr/>
    </dgm:pt>
    <dgm:pt modelId="{0AF246D9-1E53-498A-9B6F-7A54680464DB}" type="pres">
      <dgm:prSet presAssocID="{81E882E8-4B26-43D5-81E4-480A04CF1433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D66F44EC-ACC5-455F-91C5-BCC07A7315B6}" type="pres">
      <dgm:prSet presAssocID="{7F7D855D-A372-469C-8DF6-4C7431D3A4CD}" presName="sibTrans" presStyleLbl="sibTrans1D1" presStyleIdx="5" presStyleCnt="6"/>
      <dgm:spPr/>
    </dgm:pt>
    <dgm:pt modelId="{3856CFB5-B005-403C-A51D-5584CEFAE68A}" type="pres">
      <dgm:prSet presAssocID="{7F7D855D-A372-469C-8DF6-4C7431D3A4CD}" presName="connectorText" presStyleLbl="sibTrans1D1" presStyleIdx="5" presStyleCnt="6"/>
      <dgm:spPr/>
    </dgm:pt>
    <dgm:pt modelId="{6F94050B-3DB6-4B23-A4CB-386B8B918A16}" type="pres">
      <dgm:prSet presAssocID="{EF01B8E1-79D6-41EF-83C5-21FDEFB7C29C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E12AA0A-0C3C-41DC-80C9-8E8C91665EB4}" srcId="{C8F8E103-FB7A-40C7-AB30-7B443C33F1CD}" destId="{1D20AA2E-896C-41DE-B7E4-064F79F865FA}" srcOrd="2" destOrd="0" parTransId="{D0D8B131-0588-418C-A5B9-FF37338543DD}" sibTransId="{F6F27BC0-D11F-4B54-8465-D47E8A90B5B3}"/>
    <dgm:cxn modelId="{945C0018-456D-466A-800F-632F770A5E04}" srcId="{C8F8E103-FB7A-40C7-AB30-7B443C33F1CD}" destId="{4B5DDC57-6FCE-4232-8E6F-87E27E5BB408}" srcOrd="4" destOrd="0" parTransId="{65D07464-1367-40D1-ABB5-7E878F4D3B70}" sibTransId="{6004F55A-9A8B-449D-B8A8-A5607D80E58E}"/>
    <dgm:cxn modelId="{A3E7951A-FF24-42B7-8B58-E969EAF36D82}" type="presOf" srcId="{7F7A8533-1B9C-4A70-B61F-5B69C1429635}" destId="{D2C6B622-34F6-4D7C-9A7E-DA7892D2B557}" srcOrd="0" destOrd="0" presId="urn:microsoft.com/office/officeart/2005/8/layout/bProcess3"/>
    <dgm:cxn modelId="{A1577928-A8D3-45E6-90EA-597659016480}" type="presOf" srcId="{7F7D855D-A372-469C-8DF6-4C7431D3A4CD}" destId="{D66F44EC-ACC5-455F-91C5-BCC07A7315B6}" srcOrd="0" destOrd="0" presId="urn:microsoft.com/office/officeart/2005/8/layout/bProcess3"/>
    <dgm:cxn modelId="{4ABEB932-20B8-4430-B7CD-564E38BEA95C}" type="presOf" srcId="{81E882E8-4B26-43D5-81E4-480A04CF1433}" destId="{0AF246D9-1E53-498A-9B6F-7A54680464DB}" srcOrd="0" destOrd="0" presId="urn:microsoft.com/office/officeart/2005/8/layout/bProcess3"/>
    <dgm:cxn modelId="{017BAA33-13B4-4802-A047-E4EDD907DDC0}" srcId="{C8F8E103-FB7A-40C7-AB30-7B443C33F1CD}" destId="{6757F114-6558-4023-8248-995DE4DDDCA2}" srcOrd="1" destOrd="0" parTransId="{6C57D1C6-0C22-454B-8FE3-FAE8DB741F74}" sibTransId="{2CC40F0D-6D91-403F-9C68-5B2C65193DC0}"/>
    <dgm:cxn modelId="{EE81CE36-3A5E-4255-A6B9-3515EF6A657F}" srcId="{C8F8E103-FB7A-40C7-AB30-7B443C33F1CD}" destId="{81E882E8-4B26-43D5-81E4-480A04CF1433}" srcOrd="5" destOrd="0" parTransId="{D65E70A9-E211-42D2-B104-D47A60E45AE3}" sibTransId="{7F7D855D-A372-469C-8DF6-4C7431D3A4CD}"/>
    <dgm:cxn modelId="{CA74AA39-2984-45EF-A66C-E856B5EDC692}" type="presOf" srcId="{080F91CE-71DC-43D5-8BE5-8E2744C814B4}" destId="{04E36DD3-8345-4E56-B536-2A0D0EA26B69}" srcOrd="1" destOrd="0" presId="urn:microsoft.com/office/officeart/2005/8/layout/bProcess3"/>
    <dgm:cxn modelId="{1503903E-7725-4AB8-B07E-C50ED5F49A4C}" type="presOf" srcId="{2CC40F0D-6D91-403F-9C68-5B2C65193DC0}" destId="{3612C7E3-7F40-4A67-ACDD-6AEEC62DF82D}" srcOrd="0" destOrd="0" presId="urn:microsoft.com/office/officeart/2005/8/layout/bProcess3"/>
    <dgm:cxn modelId="{14134241-AEAA-4541-86AD-944A65CA8FE3}" srcId="{C8F8E103-FB7A-40C7-AB30-7B443C33F1CD}" destId="{EF01B8E1-79D6-41EF-83C5-21FDEFB7C29C}" srcOrd="6" destOrd="0" parTransId="{CF551645-5B89-4097-862F-689B83CE4A82}" sibTransId="{AB5062E9-59C8-4759-9875-DFCCBA30C83D}"/>
    <dgm:cxn modelId="{90BD8B41-CFCC-4E1C-B14F-47904B8215D5}" type="presOf" srcId="{6004F55A-9A8B-449D-B8A8-A5607D80E58E}" destId="{CBB065A9-600D-4B66-9860-68DB7B0CEDA2}" srcOrd="1" destOrd="0" presId="urn:microsoft.com/office/officeart/2005/8/layout/bProcess3"/>
    <dgm:cxn modelId="{0FC98845-20FD-4BF7-8437-D103EC2FDBFB}" type="presOf" srcId="{4B5DDC57-6FCE-4232-8E6F-87E27E5BB408}" destId="{ED7E7831-57B5-4891-A2AD-06C2D6C9485D}" srcOrd="0" destOrd="0" presId="urn:microsoft.com/office/officeart/2005/8/layout/bProcess3"/>
    <dgm:cxn modelId="{22DADA6B-1708-467D-A57F-479825005B9D}" srcId="{C8F8E103-FB7A-40C7-AB30-7B443C33F1CD}" destId="{7F7A8533-1B9C-4A70-B61F-5B69C1429635}" srcOrd="0" destOrd="0" parTransId="{560688FB-3A86-4E33-BE70-4DC6E79389EE}" sibTransId="{F856075F-14A2-45EF-89D2-6AD7C364D587}"/>
    <dgm:cxn modelId="{9C40FF75-4BA1-4F70-ACA7-C063CB573938}" type="presOf" srcId="{6004F55A-9A8B-449D-B8A8-A5607D80E58E}" destId="{47AA068C-211F-42FE-B97F-1715DE75D7F0}" srcOrd="0" destOrd="0" presId="urn:microsoft.com/office/officeart/2005/8/layout/bProcess3"/>
    <dgm:cxn modelId="{4E41AA7D-F8FC-4853-A729-71F1A32A4942}" type="presOf" srcId="{6757F114-6558-4023-8248-995DE4DDDCA2}" destId="{01F1CAD5-53F8-4D7E-9810-D7270D7262A1}" srcOrd="0" destOrd="0" presId="urn:microsoft.com/office/officeart/2005/8/layout/bProcess3"/>
    <dgm:cxn modelId="{A9AD1284-8DDE-453D-B6B1-9EB7C9AFF4BD}" type="presOf" srcId="{080F91CE-71DC-43D5-8BE5-8E2744C814B4}" destId="{8874A7A4-471C-494D-9E2C-A967F01EB8F3}" srcOrd="0" destOrd="0" presId="urn:microsoft.com/office/officeart/2005/8/layout/bProcess3"/>
    <dgm:cxn modelId="{A94C3188-9C2F-4AF2-8F84-99FFCC290417}" srcId="{C8F8E103-FB7A-40C7-AB30-7B443C33F1CD}" destId="{86483F9C-014C-4A3E-A3B5-1B4DEBD34772}" srcOrd="3" destOrd="0" parTransId="{E1818673-8B44-4492-A7AD-A326B5F89AFA}" sibTransId="{080F91CE-71DC-43D5-8BE5-8E2744C814B4}"/>
    <dgm:cxn modelId="{F7993588-F922-4F8E-B294-886B33C27957}" type="presOf" srcId="{EF01B8E1-79D6-41EF-83C5-21FDEFB7C29C}" destId="{6F94050B-3DB6-4B23-A4CB-386B8B918A16}" srcOrd="0" destOrd="0" presId="urn:microsoft.com/office/officeart/2005/8/layout/bProcess3"/>
    <dgm:cxn modelId="{B3984DA0-256D-4B1D-8B54-C3761AFD0F6D}" type="presOf" srcId="{7F7D855D-A372-469C-8DF6-4C7431D3A4CD}" destId="{3856CFB5-B005-403C-A51D-5584CEFAE68A}" srcOrd="1" destOrd="0" presId="urn:microsoft.com/office/officeart/2005/8/layout/bProcess3"/>
    <dgm:cxn modelId="{92067DAA-5FDF-4281-8DAF-E33CD0F7BA3F}" type="presOf" srcId="{F6F27BC0-D11F-4B54-8465-D47E8A90B5B3}" destId="{93CC6999-8D41-4BC6-9024-17635C7B2CE6}" srcOrd="0" destOrd="0" presId="urn:microsoft.com/office/officeart/2005/8/layout/bProcess3"/>
    <dgm:cxn modelId="{846909AE-B0B3-4B66-8E6B-5DE202A38B38}" type="presOf" srcId="{86483F9C-014C-4A3E-A3B5-1B4DEBD34772}" destId="{07FCB7EE-61AA-4550-9650-7925727EDDC6}" srcOrd="0" destOrd="0" presId="urn:microsoft.com/office/officeart/2005/8/layout/bProcess3"/>
    <dgm:cxn modelId="{3BEAE8AE-EA1D-41EA-9AB2-2D1642909057}" type="presOf" srcId="{2CC40F0D-6D91-403F-9C68-5B2C65193DC0}" destId="{6CC57032-9D1B-4F78-9687-4BF457E05A87}" srcOrd="1" destOrd="0" presId="urn:microsoft.com/office/officeart/2005/8/layout/bProcess3"/>
    <dgm:cxn modelId="{0EE2C3B1-81DC-445B-8E1C-8DC716F47202}" type="presOf" srcId="{C8F8E103-FB7A-40C7-AB30-7B443C33F1CD}" destId="{8A74DF2F-720C-4A83-B0AF-3ABA08035B8F}" srcOrd="0" destOrd="0" presId="urn:microsoft.com/office/officeart/2005/8/layout/bProcess3"/>
    <dgm:cxn modelId="{4BD4DDB7-B965-46D6-9AE7-16E909AAFBAE}" type="presOf" srcId="{1D20AA2E-896C-41DE-B7E4-064F79F865FA}" destId="{6FB085B0-FE53-4CBA-A9F4-D1A9FEE5775A}" srcOrd="0" destOrd="0" presId="urn:microsoft.com/office/officeart/2005/8/layout/bProcess3"/>
    <dgm:cxn modelId="{4ED12CBA-973B-40CC-81EB-1A7B778CCBE3}" type="presOf" srcId="{F6F27BC0-D11F-4B54-8465-D47E8A90B5B3}" destId="{56746F80-5305-41FF-87D4-28E7413F8CD2}" srcOrd="1" destOrd="0" presId="urn:microsoft.com/office/officeart/2005/8/layout/bProcess3"/>
    <dgm:cxn modelId="{7CE3E0CA-6547-474F-B3F8-E75C8693F795}" type="presOf" srcId="{F856075F-14A2-45EF-89D2-6AD7C364D587}" destId="{A6C407D5-09E9-4A96-B19B-2657E0050E99}" srcOrd="0" destOrd="0" presId="urn:microsoft.com/office/officeart/2005/8/layout/bProcess3"/>
    <dgm:cxn modelId="{BB9686DF-C744-4990-8FFF-80C34065567F}" type="presOf" srcId="{F856075F-14A2-45EF-89D2-6AD7C364D587}" destId="{E06EEBDB-D8D3-489F-89EC-07B1EC4A0AC6}" srcOrd="1" destOrd="0" presId="urn:microsoft.com/office/officeart/2005/8/layout/bProcess3"/>
    <dgm:cxn modelId="{14E16F71-5946-4CCE-9FC0-83458EE73BF2}" type="presParOf" srcId="{8A74DF2F-720C-4A83-B0AF-3ABA08035B8F}" destId="{D2C6B622-34F6-4D7C-9A7E-DA7892D2B557}" srcOrd="0" destOrd="0" presId="urn:microsoft.com/office/officeart/2005/8/layout/bProcess3"/>
    <dgm:cxn modelId="{17E44E7B-DDE3-488B-88CD-5F056E039C4A}" type="presParOf" srcId="{8A74DF2F-720C-4A83-B0AF-3ABA08035B8F}" destId="{A6C407D5-09E9-4A96-B19B-2657E0050E99}" srcOrd="1" destOrd="0" presId="urn:microsoft.com/office/officeart/2005/8/layout/bProcess3"/>
    <dgm:cxn modelId="{38C68CCD-0691-44BA-B831-FBD076F97F6F}" type="presParOf" srcId="{A6C407D5-09E9-4A96-B19B-2657E0050E99}" destId="{E06EEBDB-D8D3-489F-89EC-07B1EC4A0AC6}" srcOrd="0" destOrd="0" presId="urn:microsoft.com/office/officeart/2005/8/layout/bProcess3"/>
    <dgm:cxn modelId="{6A868516-AA55-4B6E-BE35-8F7C757ABD43}" type="presParOf" srcId="{8A74DF2F-720C-4A83-B0AF-3ABA08035B8F}" destId="{01F1CAD5-53F8-4D7E-9810-D7270D7262A1}" srcOrd="2" destOrd="0" presId="urn:microsoft.com/office/officeart/2005/8/layout/bProcess3"/>
    <dgm:cxn modelId="{E5130AAA-8894-4513-90B9-A80E203F8879}" type="presParOf" srcId="{8A74DF2F-720C-4A83-B0AF-3ABA08035B8F}" destId="{3612C7E3-7F40-4A67-ACDD-6AEEC62DF82D}" srcOrd="3" destOrd="0" presId="urn:microsoft.com/office/officeart/2005/8/layout/bProcess3"/>
    <dgm:cxn modelId="{C2472020-E801-4C8D-8AF1-83B933CB85B6}" type="presParOf" srcId="{3612C7E3-7F40-4A67-ACDD-6AEEC62DF82D}" destId="{6CC57032-9D1B-4F78-9687-4BF457E05A87}" srcOrd="0" destOrd="0" presId="urn:microsoft.com/office/officeart/2005/8/layout/bProcess3"/>
    <dgm:cxn modelId="{E8B01A46-4CED-4591-84D0-E8EA3026AF1D}" type="presParOf" srcId="{8A74DF2F-720C-4A83-B0AF-3ABA08035B8F}" destId="{6FB085B0-FE53-4CBA-A9F4-D1A9FEE5775A}" srcOrd="4" destOrd="0" presId="urn:microsoft.com/office/officeart/2005/8/layout/bProcess3"/>
    <dgm:cxn modelId="{000946C4-EF0B-491F-BD24-59A25EE00102}" type="presParOf" srcId="{8A74DF2F-720C-4A83-B0AF-3ABA08035B8F}" destId="{93CC6999-8D41-4BC6-9024-17635C7B2CE6}" srcOrd="5" destOrd="0" presId="urn:microsoft.com/office/officeart/2005/8/layout/bProcess3"/>
    <dgm:cxn modelId="{6015C5CE-907F-418D-AE9D-96FE7C72A7B5}" type="presParOf" srcId="{93CC6999-8D41-4BC6-9024-17635C7B2CE6}" destId="{56746F80-5305-41FF-87D4-28E7413F8CD2}" srcOrd="0" destOrd="0" presId="urn:microsoft.com/office/officeart/2005/8/layout/bProcess3"/>
    <dgm:cxn modelId="{CFD5E25B-D408-49A7-B728-BDE0009685B8}" type="presParOf" srcId="{8A74DF2F-720C-4A83-B0AF-3ABA08035B8F}" destId="{07FCB7EE-61AA-4550-9650-7925727EDDC6}" srcOrd="6" destOrd="0" presId="urn:microsoft.com/office/officeart/2005/8/layout/bProcess3"/>
    <dgm:cxn modelId="{15AB651A-28FF-4BD8-A999-A3606116AAE4}" type="presParOf" srcId="{8A74DF2F-720C-4A83-B0AF-3ABA08035B8F}" destId="{8874A7A4-471C-494D-9E2C-A967F01EB8F3}" srcOrd="7" destOrd="0" presId="urn:microsoft.com/office/officeart/2005/8/layout/bProcess3"/>
    <dgm:cxn modelId="{F3DB748B-5891-48EB-81D2-59BCAED150C4}" type="presParOf" srcId="{8874A7A4-471C-494D-9E2C-A967F01EB8F3}" destId="{04E36DD3-8345-4E56-B536-2A0D0EA26B69}" srcOrd="0" destOrd="0" presId="urn:microsoft.com/office/officeart/2005/8/layout/bProcess3"/>
    <dgm:cxn modelId="{A264443F-77C7-472D-A9A3-B5D6C47CB6DB}" type="presParOf" srcId="{8A74DF2F-720C-4A83-B0AF-3ABA08035B8F}" destId="{ED7E7831-57B5-4891-A2AD-06C2D6C9485D}" srcOrd="8" destOrd="0" presId="urn:microsoft.com/office/officeart/2005/8/layout/bProcess3"/>
    <dgm:cxn modelId="{806C5D73-AABF-4947-A786-F73E90322A6F}" type="presParOf" srcId="{8A74DF2F-720C-4A83-B0AF-3ABA08035B8F}" destId="{47AA068C-211F-42FE-B97F-1715DE75D7F0}" srcOrd="9" destOrd="0" presId="urn:microsoft.com/office/officeart/2005/8/layout/bProcess3"/>
    <dgm:cxn modelId="{7010920E-60AD-4E86-B589-C15CF105D066}" type="presParOf" srcId="{47AA068C-211F-42FE-B97F-1715DE75D7F0}" destId="{CBB065A9-600D-4B66-9860-68DB7B0CEDA2}" srcOrd="0" destOrd="0" presId="urn:microsoft.com/office/officeart/2005/8/layout/bProcess3"/>
    <dgm:cxn modelId="{0E1FE70C-A7B7-4D2A-8418-706AC00C9060}" type="presParOf" srcId="{8A74DF2F-720C-4A83-B0AF-3ABA08035B8F}" destId="{0AF246D9-1E53-498A-9B6F-7A54680464DB}" srcOrd="10" destOrd="0" presId="urn:microsoft.com/office/officeart/2005/8/layout/bProcess3"/>
    <dgm:cxn modelId="{98BF70CB-2C82-475C-B000-095780B6854D}" type="presParOf" srcId="{8A74DF2F-720C-4A83-B0AF-3ABA08035B8F}" destId="{D66F44EC-ACC5-455F-91C5-BCC07A7315B6}" srcOrd="11" destOrd="0" presId="urn:microsoft.com/office/officeart/2005/8/layout/bProcess3"/>
    <dgm:cxn modelId="{557005F9-366E-4C72-B013-460CC606B7AF}" type="presParOf" srcId="{D66F44EC-ACC5-455F-91C5-BCC07A7315B6}" destId="{3856CFB5-B005-403C-A51D-5584CEFAE68A}" srcOrd="0" destOrd="0" presId="urn:microsoft.com/office/officeart/2005/8/layout/bProcess3"/>
    <dgm:cxn modelId="{E507B92E-6DB8-48FC-97C7-C1398EF1B335}" type="presParOf" srcId="{8A74DF2F-720C-4A83-B0AF-3ABA08035B8F}" destId="{6F94050B-3DB6-4B23-A4CB-386B8B918A1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F8E103-FB7A-40C7-AB30-7B443C33F1CD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7A8533-1B9C-4A70-B61F-5B69C142963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560688FB-3A86-4E33-BE70-4DC6E79389EE}" type="parTrans" cxnId="{22DADA6B-1708-467D-A57F-479825005B9D}">
      <dgm:prSet/>
      <dgm:spPr/>
      <dgm:t>
        <a:bodyPr/>
        <a:lstStyle/>
        <a:p>
          <a:endParaRPr lang="en-US"/>
        </a:p>
      </dgm:t>
    </dgm:pt>
    <dgm:pt modelId="{F856075F-14A2-45EF-89D2-6AD7C364D587}" type="sibTrans" cxnId="{22DADA6B-1708-467D-A57F-479825005B9D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6757F114-6558-4023-8248-995DE4DDDCA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>
              <a:solidFill>
                <a:schemeClr val="bg1">
                  <a:lumMod val="85000"/>
                </a:schemeClr>
              </a:solidFill>
            </a:rPr>
            <a:t>Risk associated with age?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6C57D1C6-0C22-454B-8FE3-FAE8DB741F74}" type="parTrans" cxnId="{017BAA33-13B4-4802-A047-E4EDD907DDC0}">
      <dgm:prSet/>
      <dgm:spPr/>
      <dgm:t>
        <a:bodyPr/>
        <a:lstStyle/>
        <a:p>
          <a:endParaRPr lang="en-US"/>
        </a:p>
      </dgm:t>
    </dgm:pt>
    <dgm:pt modelId="{2CC40F0D-6D91-403F-9C68-5B2C65193DC0}" type="sibTrans" cxnId="{017BAA33-13B4-4802-A047-E4EDD907DDC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1D20AA2E-896C-41DE-B7E4-064F79F865F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BMI?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D0D8B131-0588-418C-A5B9-FF37338543DD}" type="parTrans" cxnId="{BE12AA0A-0C3C-41DC-80C9-8E8C91665EB4}">
      <dgm:prSet/>
      <dgm:spPr/>
      <dgm:t>
        <a:bodyPr/>
        <a:lstStyle/>
        <a:p>
          <a:endParaRPr lang="en-US"/>
        </a:p>
      </dgm:t>
    </dgm:pt>
    <dgm:pt modelId="{F6F27BC0-D11F-4B54-8465-D47E8A90B5B3}" type="sibTrans" cxnId="{BE12AA0A-0C3C-41DC-80C9-8E8C91665EB4}">
      <dgm:prSet/>
      <dgm:spPr/>
      <dgm:t>
        <a:bodyPr/>
        <a:lstStyle/>
        <a:p>
          <a:endParaRPr lang="en-US"/>
        </a:p>
      </dgm:t>
    </dgm:pt>
    <dgm:pt modelId="{86483F9C-014C-4A3E-A3B5-1B4DEBD34772}">
      <dgm:prSet/>
      <dgm:spPr/>
      <dgm:t>
        <a:bodyPr/>
        <a:lstStyle/>
        <a:p>
          <a:pPr rtl="0"/>
          <a:r>
            <a:rPr lang="en-HK" b="0" i="0" u="none"/>
            <a:t>Risk associated with product type?</a:t>
          </a:r>
          <a:endParaRPr lang="en-US" b="0" i="0" u="none"/>
        </a:p>
      </dgm:t>
    </dgm:pt>
    <dgm:pt modelId="{E1818673-8B44-4492-A7AD-A326B5F89AFA}" type="parTrans" cxnId="{A94C3188-9C2F-4AF2-8F84-99FFCC290417}">
      <dgm:prSet/>
      <dgm:spPr/>
      <dgm:t>
        <a:bodyPr/>
        <a:lstStyle/>
        <a:p>
          <a:endParaRPr lang="en-US"/>
        </a:p>
      </dgm:t>
    </dgm:pt>
    <dgm:pt modelId="{080F91CE-71DC-43D5-8BE5-8E2744C814B4}" type="sibTrans" cxnId="{A94C3188-9C2F-4AF2-8F84-99FFCC290417}">
      <dgm:prSet/>
      <dgm:spPr/>
      <dgm:t>
        <a:bodyPr/>
        <a:lstStyle/>
        <a:p>
          <a:endParaRPr lang="en-US"/>
        </a:p>
      </dgm:t>
    </dgm:pt>
    <dgm:pt modelId="{4B5DDC57-6FCE-4232-8E6F-87E27E5BB408}">
      <dgm:prSet/>
      <dgm:spPr/>
      <dgm:t>
        <a:bodyPr/>
        <a:lstStyle/>
        <a:p>
          <a:pPr rtl="0"/>
          <a:r>
            <a:rPr lang="en-HK" b="0" i="0" u="none"/>
            <a:t>Risk associated with non-/missingness?</a:t>
          </a:r>
          <a:endParaRPr lang="en-US" b="0" i="0" u="none"/>
        </a:p>
      </dgm:t>
    </dgm:pt>
    <dgm:pt modelId="{65D07464-1367-40D1-ABB5-7E878F4D3B70}" type="parTrans" cxnId="{945C0018-456D-466A-800F-632F770A5E04}">
      <dgm:prSet/>
      <dgm:spPr/>
      <dgm:t>
        <a:bodyPr/>
        <a:lstStyle/>
        <a:p>
          <a:endParaRPr lang="en-US"/>
        </a:p>
      </dgm:t>
    </dgm:pt>
    <dgm:pt modelId="{6004F55A-9A8B-449D-B8A8-A5607D80E58E}" type="sibTrans" cxnId="{945C0018-456D-466A-800F-632F770A5E04}">
      <dgm:prSet/>
      <dgm:spPr/>
      <dgm:t>
        <a:bodyPr/>
        <a:lstStyle/>
        <a:p>
          <a:endParaRPr lang="en-US"/>
        </a:p>
      </dgm:t>
    </dgm:pt>
    <dgm:pt modelId="{81E882E8-4B26-43D5-81E4-480A04CF1433}">
      <dgm:prSet/>
      <dgm:spPr/>
      <dgm:t>
        <a:bodyPr/>
        <a:lstStyle/>
        <a:p>
          <a:pPr rtl="0"/>
          <a:r>
            <a:rPr lang="en-HK" b="0" i="0" u="none"/>
            <a:t>Risk associated with # medical keywords?</a:t>
          </a:r>
          <a:endParaRPr lang="en-US" b="0" i="0" u="none"/>
        </a:p>
      </dgm:t>
    </dgm:pt>
    <dgm:pt modelId="{D65E70A9-E211-42D2-B104-D47A60E45AE3}" type="parTrans" cxnId="{EE81CE36-3A5E-4255-A6B9-3515EF6A657F}">
      <dgm:prSet/>
      <dgm:spPr/>
      <dgm:t>
        <a:bodyPr/>
        <a:lstStyle/>
        <a:p>
          <a:endParaRPr lang="en-US"/>
        </a:p>
      </dgm:t>
    </dgm:pt>
    <dgm:pt modelId="{7F7D855D-A372-469C-8DF6-4C7431D3A4CD}" type="sibTrans" cxnId="{EE81CE36-3A5E-4255-A6B9-3515EF6A657F}">
      <dgm:prSet/>
      <dgm:spPr/>
      <dgm:t>
        <a:bodyPr/>
        <a:lstStyle/>
        <a:p>
          <a:endParaRPr lang="en-US"/>
        </a:p>
      </dgm:t>
    </dgm:pt>
    <dgm:pt modelId="{EF01B8E1-79D6-41EF-83C5-21FDEFB7C29C}">
      <dgm:prSet/>
      <dgm:spPr/>
      <dgm:t>
        <a:bodyPr/>
        <a:lstStyle/>
        <a:p>
          <a:pPr rtl="0"/>
          <a:r>
            <a:rPr lang="en-HK" b="0" i="0" u="none"/>
            <a:t>Risk associated with medical history?</a:t>
          </a:r>
          <a:endParaRPr lang="en-US" b="0" i="0" u="none"/>
        </a:p>
      </dgm:t>
    </dgm:pt>
    <dgm:pt modelId="{CF551645-5B89-4097-862F-689B83CE4A82}" type="parTrans" cxnId="{14134241-AEAA-4541-86AD-944A65CA8FE3}">
      <dgm:prSet/>
      <dgm:spPr/>
      <dgm:t>
        <a:bodyPr/>
        <a:lstStyle/>
        <a:p>
          <a:endParaRPr lang="en-US"/>
        </a:p>
      </dgm:t>
    </dgm:pt>
    <dgm:pt modelId="{AB5062E9-59C8-4759-9875-DFCCBA30C83D}" type="sibTrans" cxnId="{14134241-AEAA-4541-86AD-944A65CA8FE3}">
      <dgm:prSet/>
      <dgm:spPr/>
      <dgm:t>
        <a:bodyPr/>
        <a:lstStyle/>
        <a:p>
          <a:endParaRPr lang="en-US"/>
        </a:p>
      </dgm:t>
    </dgm:pt>
    <dgm:pt modelId="{8A74DF2F-720C-4A83-B0AF-3ABA08035B8F}" type="pres">
      <dgm:prSet presAssocID="{C8F8E103-FB7A-40C7-AB30-7B443C33F1CD}" presName="Name0" presStyleCnt="0">
        <dgm:presLayoutVars>
          <dgm:dir/>
          <dgm:resizeHandles val="exact"/>
        </dgm:presLayoutVars>
      </dgm:prSet>
      <dgm:spPr/>
    </dgm:pt>
    <dgm:pt modelId="{D2C6B622-34F6-4D7C-9A7E-DA7892D2B557}" type="pres">
      <dgm:prSet presAssocID="{7F7A8533-1B9C-4A70-B61F-5B69C1429635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A6C407D5-09E9-4A96-B19B-2657E0050E99}" type="pres">
      <dgm:prSet presAssocID="{F856075F-14A2-45EF-89D2-6AD7C364D587}" presName="sibTrans" presStyleLbl="sibTrans1D1" presStyleIdx="0" presStyleCnt="6"/>
      <dgm:spPr/>
    </dgm:pt>
    <dgm:pt modelId="{E06EEBDB-D8D3-489F-89EC-07B1EC4A0AC6}" type="pres">
      <dgm:prSet presAssocID="{F856075F-14A2-45EF-89D2-6AD7C364D587}" presName="connectorText" presStyleLbl="sibTrans1D1" presStyleIdx="0" presStyleCnt="6"/>
      <dgm:spPr/>
    </dgm:pt>
    <dgm:pt modelId="{01F1CAD5-53F8-4D7E-9810-D7270D7262A1}" type="pres">
      <dgm:prSet presAssocID="{6757F114-6558-4023-8248-995DE4DDDCA2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612C7E3-7F40-4A67-ACDD-6AEEC62DF82D}" type="pres">
      <dgm:prSet presAssocID="{2CC40F0D-6D91-403F-9C68-5B2C65193DC0}" presName="sibTrans" presStyleLbl="sibTrans1D1" presStyleIdx="1" presStyleCnt="6"/>
      <dgm:spPr/>
    </dgm:pt>
    <dgm:pt modelId="{6CC57032-9D1B-4F78-9687-4BF457E05A87}" type="pres">
      <dgm:prSet presAssocID="{2CC40F0D-6D91-403F-9C68-5B2C65193DC0}" presName="connectorText" presStyleLbl="sibTrans1D1" presStyleIdx="1" presStyleCnt="6"/>
      <dgm:spPr/>
    </dgm:pt>
    <dgm:pt modelId="{6FB085B0-FE53-4CBA-A9F4-D1A9FEE5775A}" type="pres">
      <dgm:prSet presAssocID="{1D20AA2E-896C-41DE-B7E4-064F79F865FA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3CC6999-8D41-4BC6-9024-17635C7B2CE6}" type="pres">
      <dgm:prSet presAssocID="{F6F27BC0-D11F-4B54-8465-D47E8A90B5B3}" presName="sibTrans" presStyleLbl="sibTrans1D1" presStyleIdx="2" presStyleCnt="6"/>
      <dgm:spPr/>
    </dgm:pt>
    <dgm:pt modelId="{56746F80-5305-41FF-87D4-28E7413F8CD2}" type="pres">
      <dgm:prSet presAssocID="{F6F27BC0-D11F-4B54-8465-D47E8A90B5B3}" presName="connectorText" presStyleLbl="sibTrans1D1" presStyleIdx="2" presStyleCnt="6"/>
      <dgm:spPr/>
    </dgm:pt>
    <dgm:pt modelId="{07FCB7EE-61AA-4550-9650-7925727EDDC6}" type="pres">
      <dgm:prSet presAssocID="{86483F9C-014C-4A3E-A3B5-1B4DEBD34772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874A7A4-471C-494D-9E2C-A967F01EB8F3}" type="pres">
      <dgm:prSet presAssocID="{080F91CE-71DC-43D5-8BE5-8E2744C814B4}" presName="sibTrans" presStyleLbl="sibTrans1D1" presStyleIdx="3" presStyleCnt="6"/>
      <dgm:spPr/>
    </dgm:pt>
    <dgm:pt modelId="{04E36DD3-8345-4E56-B536-2A0D0EA26B69}" type="pres">
      <dgm:prSet presAssocID="{080F91CE-71DC-43D5-8BE5-8E2744C814B4}" presName="connectorText" presStyleLbl="sibTrans1D1" presStyleIdx="3" presStyleCnt="6"/>
      <dgm:spPr/>
    </dgm:pt>
    <dgm:pt modelId="{ED7E7831-57B5-4891-A2AD-06C2D6C9485D}" type="pres">
      <dgm:prSet presAssocID="{4B5DDC57-6FCE-4232-8E6F-87E27E5BB408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47AA068C-211F-42FE-B97F-1715DE75D7F0}" type="pres">
      <dgm:prSet presAssocID="{6004F55A-9A8B-449D-B8A8-A5607D80E58E}" presName="sibTrans" presStyleLbl="sibTrans1D1" presStyleIdx="4" presStyleCnt="6"/>
      <dgm:spPr/>
    </dgm:pt>
    <dgm:pt modelId="{CBB065A9-600D-4B66-9860-68DB7B0CEDA2}" type="pres">
      <dgm:prSet presAssocID="{6004F55A-9A8B-449D-B8A8-A5607D80E58E}" presName="connectorText" presStyleLbl="sibTrans1D1" presStyleIdx="4" presStyleCnt="6"/>
      <dgm:spPr/>
    </dgm:pt>
    <dgm:pt modelId="{0AF246D9-1E53-498A-9B6F-7A54680464DB}" type="pres">
      <dgm:prSet presAssocID="{81E882E8-4B26-43D5-81E4-480A04CF1433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D66F44EC-ACC5-455F-91C5-BCC07A7315B6}" type="pres">
      <dgm:prSet presAssocID="{7F7D855D-A372-469C-8DF6-4C7431D3A4CD}" presName="sibTrans" presStyleLbl="sibTrans1D1" presStyleIdx="5" presStyleCnt="6"/>
      <dgm:spPr/>
    </dgm:pt>
    <dgm:pt modelId="{3856CFB5-B005-403C-A51D-5584CEFAE68A}" type="pres">
      <dgm:prSet presAssocID="{7F7D855D-A372-469C-8DF6-4C7431D3A4CD}" presName="connectorText" presStyleLbl="sibTrans1D1" presStyleIdx="5" presStyleCnt="6"/>
      <dgm:spPr/>
    </dgm:pt>
    <dgm:pt modelId="{6F94050B-3DB6-4B23-A4CB-386B8B918A16}" type="pres">
      <dgm:prSet presAssocID="{EF01B8E1-79D6-41EF-83C5-21FDEFB7C29C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E12AA0A-0C3C-41DC-80C9-8E8C91665EB4}" srcId="{C8F8E103-FB7A-40C7-AB30-7B443C33F1CD}" destId="{1D20AA2E-896C-41DE-B7E4-064F79F865FA}" srcOrd="2" destOrd="0" parTransId="{D0D8B131-0588-418C-A5B9-FF37338543DD}" sibTransId="{F6F27BC0-D11F-4B54-8465-D47E8A90B5B3}"/>
    <dgm:cxn modelId="{945C0018-456D-466A-800F-632F770A5E04}" srcId="{C8F8E103-FB7A-40C7-AB30-7B443C33F1CD}" destId="{4B5DDC57-6FCE-4232-8E6F-87E27E5BB408}" srcOrd="4" destOrd="0" parTransId="{65D07464-1367-40D1-ABB5-7E878F4D3B70}" sibTransId="{6004F55A-9A8B-449D-B8A8-A5607D80E58E}"/>
    <dgm:cxn modelId="{A3E7951A-FF24-42B7-8B58-E969EAF36D82}" type="presOf" srcId="{7F7A8533-1B9C-4A70-B61F-5B69C1429635}" destId="{D2C6B622-34F6-4D7C-9A7E-DA7892D2B557}" srcOrd="0" destOrd="0" presId="urn:microsoft.com/office/officeart/2005/8/layout/bProcess3"/>
    <dgm:cxn modelId="{A1577928-A8D3-45E6-90EA-597659016480}" type="presOf" srcId="{7F7D855D-A372-469C-8DF6-4C7431D3A4CD}" destId="{D66F44EC-ACC5-455F-91C5-BCC07A7315B6}" srcOrd="0" destOrd="0" presId="urn:microsoft.com/office/officeart/2005/8/layout/bProcess3"/>
    <dgm:cxn modelId="{4ABEB932-20B8-4430-B7CD-564E38BEA95C}" type="presOf" srcId="{81E882E8-4B26-43D5-81E4-480A04CF1433}" destId="{0AF246D9-1E53-498A-9B6F-7A54680464DB}" srcOrd="0" destOrd="0" presId="urn:microsoft.com/office/officeart/2005/8/layout/bProcess3"/>
    <dgm:cxn modelId="{017BAA33-13B4-4802-A047-E4EDD907DDC0}" srcId="{C8F8E103-FB7A-40C7-AB30-7B443C33F1CD}" destId="{6757F114-6558-4023-8248-995DE4DDDCA2}" srcOrd="1" destOrd="0" parTransId="{6C57D1C6-0C22-454B-8FE3-FAE8DB741F74}" sibTransId="{2CC40F0D-6D91-403F-9C68-5B2C65193DC0}"/>
    <dgm:cxn modelId="{EE81CE36-3A5E-4255-A6B9-3515EF6A657F}" srcId="{C8F8E103-FB7A-40C7-AB30-7B443C33F1CD}" destId="{81E882E8-4B26-43D5-81E4-480A04CF1433}" srcOrd="5" destOrd="0" parTransId="{D65E70A9-E211-42D2-B104-D47A60E45AE3}" sibTransId="{7F7D855D-A372-469C-8DF6-4C7431D3A4CD}"/>
    <dgm:cxn modelId="{CA74AA39-2984-45EF-A66C-E856B5EDC692}" type="presOf" srcId="{080F91CE-71DC-43D5-8BE5-8E2744C814B4}" destId="{04E36DD3-8345-4E56-B536-2A0D0EA26B69}" srcOrd="1" destOrd="0" presId="urn:microsoft.com/office/officeart/2005/8/layout/bProcess3"/>
    <dgm:cxn modelId="{1503903E-7725-4AB8-B07E-C50ED5F49A4C}" type="presOf" srcId="{2CC40F0D-6D91-403F-9C68-5B2C65193DC0}" destId="{3612C7E3-7F40-4A67-ACDD-6AEEC62DF82D}" srcOrd="0" destOrd="0" presId="urn:microsoft.com/office/officeart/2005/8/layout/bProcess3"/>
    <dgm:cxn modelId="{14134241-AEAA-4541-86AD-944A65CA8FE3}" srcId="{C8F8E103-FB7A-40C7-AB30-7B443C33F1CD}" destId="{EF01B8E1-79D6-41EF-83C5-21FDEFB7C29C}" srcOrd="6" destOrd="0" parTransId="{CF551645-5B89-4097-862F-689B83CE4A82}" sibTransId="{AB5062E9-59C8-4759-9875-DFCCBA30C83D}"/>
    <dgm:cxn modelId="{90BD8B41-CFCC-4E1C-B14F-47904B8215D5}" type="presOf" srcId="{6004F55A-9A8B-449D-B8A8-A5607D80E58E}" destId="{CBB065A9-600D-4B66-9860-68DB7B0CEDA2}" srcOrd="1" destOrd="0" presId="urn:microsoft.com/office/officeart/2005/8/layout/bProcess3"/>
    <dgm:cxn modelId="{0FC98845-20FD-4BF7-8437-D103EC2FDBFB}" type="presOf" srcId="{4B5DDC57-6FCE-4232-8E6F-87E27E5BB408}" destId="{ED7E7831-57B5-4891-A2AD-06C2D6C9485D}" srcOrd="0" destOrd="0" presId="urn:microsoft.com/office/officeart/2005/8/layout/bProcess3"/>
    <dgm:cxn modelId="{22DADA6B-1708-467D-A57F-479825005B9D}" srcId="{C8F8E103-FB7A-40C7-AB30-7B443C33F1CD}" destId="{7F7A8533-1B9C-4A70-B61F-5B69C1429635}" srcOrd="0" destOrd="0" parTransId="{560688FB-3A86-4E33-BE70-4DC6E79389EE}" sibTransId="{F856075F-14A2-45EF-89D2-6AD7C364D587}"/>
    <dgm:cxn modelId="{9C40FF75-4BA1-4F70-ACA7-C063CB573938}" type="presOf" srcId="{6004F55A-9A8B-449D-B8A8-A5607D80E58E}" destId="{47AA068C-211F-42FE-B97F-1715DE75D7F0}" srcOrd="0" destOrd="0" presId="urn:microsoft.com/office/officeart/2005/8/layout/bProcess3"/>
    <dgm:cxn modelId="{4E41AA7D-F8FC-4853-A729-71F1A32A4942}" type="presOf" srcId="{6757F114-6558-4023-8248-995DE4DDDCA2}" destId="{01F1CAD5-53F8-4D7E-9810-D7270D7262A1}" srcOrd="0" destOrd="0" presId="urn:microsoft.com/office/officeart/2005/8/layout/bProcess3"/>
    <dgm:cxn modelId="{A9AD1284-8DDE-453D-B6B1-9EB7C9AFF4BD}" type="presOf" srcId="{080F91CE-71DC-43D5-8BE5-8E2744C814B4}" destId="{8874A7A4-471C-494D-9E2C-A967F01EB8F3}" srcOrd="0" destOrd="0" presId="urn:microsoft.com/office/officeart/2005/8/layout/bProcess3"/>
    <dgm:cxn modelId="{A94C3188-9C2F-4AF2-8F84-99FFCC290417}" srcId="{C8F8E103-FB7A-40C7-AB30-7B443C33F1CD}" destId="{86483F9C-014C-4A3E-A3B5-1B4DEBD34772}" srcOrd="3" destOrd="0" parTransId="{E1818673-8B44-4492-A7AD-A326B5F89AFA}" sibTransId="{080F91CE-71DC-43D5-8BE5-8E2744C814B4}"/>
    <dgm:cxn modelId="{F7993588-F922-4F8E-B294-886B33C27957}" type="presOf" srcId="{EF01B8E1-79D6-41EF-83C5-21FDEFB7C29C}" destId="{6F94050B-3DB6-4B23-A4CB-386B8B918A16}" srcOrd="0" destOrd="0" presId="urn:microsoft.com/office/officeart/2005/8/layout/bProcess3"/>
    <dgm:cxn modelId="{B3984DA0-256D-4B1D-8B54-C3761AFD0F6D}" type="presOf" srcId="{7F7D855D-A372-469C-8DF6-4C7431D3A4CD}" destId="{3856CFB5-B005-403C-A51D-5584CEFAE68A}" srcOrd="1" destOrd="0" presId="urn:microsoft.com/office/officeart/2005/8/layout/bProcess3"/>
    <dgm:cxn modelId="{92067DAA-5FDF-4281-8DAF-E33CD0F7BA3F}" type="presOf" srcId="{F6F27BC0-D11F-4B54-8465-D47E8A90B5B3}" destId="{93CC6999-8D41-4BC6-9024-17635C7B2CE6}" srcOrd="0" destOrd="0" presId="urn:microsoft.com/office/officeart/2005/8/layout/bProcess3"/>
    <dgm:cxn modelId="{846909AE-B0B3-4B66-8E6B-5DE202A38B38}" type="presOf" srcId="{86483F9C-014C-4A3E-A3B5-1B4DEBD34772}" destId="{07FCB7EE-61AA-4550-9650-7925727EDDC6}" srcOrd="0" destOrd="0" presId="urn:microsoft.com/office/officeart/2005/8/layout/bProcess3"/>
    <dgm:cxn modelId="{3BEAE8AE-EA1D-41EA-9AB2-2D1642909057}" type="presOf" srcId="{2CC40F0D-6D91-403F-9C68-5B2C65193DC0}" destId="{6CC57032-9D1B-4F78-9687-4BF457E05A87}" srcOrd="1" destOrd="0" presId="urn:microsoft.com/office/officeart/2005/8/layout/bProcess3"/>
    <dgm:cxn modelId="{0EE2C3B1-81DC-445B-8E1C-8DC716F47202}" type="presOf" srcId="{C8F8E103-FB7A-40C7-AB30-7B443C33F1CD}" destId="{8A74DF2F-720C-4A83-B0AF-3ABA08035B8F}" srcOrd="0" destOrd="0" presId="urn:microsoft.com/office/officeart/2005/8/layout/bProcess3"/>
    <dgm:cxn modelId="{4BD4DDB7-B965-46D6-9AE7-16E909AAFBAE}" type="presOf" srcId="{1D20AA2E-896C-41DE-B7E4-064F79F865FA}" destId="{6FB085B0-FE53-4CBA-A9F4-D1A9FEE5775A}" srcOrd="0" destOrd="0" presId="urn:microsoft.com/office/officeart/2005/8/layout/bProcess3"/>
    <dgm:cxn modelId="{4ED12CBA-973B-40CC-81EB-1A7B778CCBE3}" type="presOf" srcId="{F6F27BC0-D11F-4B54-8465-D47E8A90B5B3}" destId="{56746F80-5305-41FF-87D4-28E7413F8CD2}" srcOrd="1" destOrd="0" presId="urn:microsoft.com/office/officeart/2005/8/layout/bProcess3"/>
    <dgm:cxn modelId="{7CE3E0CA-6547-474F-B3F8-E75C8693F795}" type="presOf" srcId="{F856075F-14A2-45EF-89D2-6AD7C364D587}" destId="{A6C407D5-09E9-4A96-B19B-2657E0050E99}" srcOrd="0" destOrd="0" presId="urn:microsoft.com/office/officeart/2005/8/layout/bProcess3"/>
    <dgm:cxn modelId="{BB9686DF-C744-4990-8FFF-80C34065567F}" type="presOf" srcId="{F856075F-14A2-45EF-89D2-6AD7C364D587}" destId="{E06EEBDB-D8D3-489F-89EC-07B1EC4A0AC6}" srcOrd="1" destOrd="0" presId="urn:microsoft.com/office/officeart/2005/8/layout/bProcess3"/>
    <dgm:cxn modelId="{14E16F71-5946-4CCE-9FC0-83458EE73BF2}" type="presParOf" srcId="{8A74DF2F-720C-4A83-B0AF-3ABA08035B8F}" destId="{D2C6B622-34F6-4D7C-9A7E-DA7892D2B557}" srcOrd="0" destOrd="0" presId="urn:microsoft.com/office/officeart/2005/8/layout/bProcess3"/>
    <dgm:cxn modelId="{17E44E7B-DDE3-488B-88CD-5F056E039C4A}" type="presParOf" srcId="{8A74DF2F-720C-4A83-B0AF-3ABA08035B8F}" destId="{A6C407D5-09E9-4A96-B19B-2657E0050E99}" srcOrd="1" destOrd="0" presId="urn:microsoft.com/office/officeart/2005/8/layout/bProcess3"/>
    <dgm:cxn modelId="{38C68CCD-0691-44BA-B831-FBD076F97F6F}" type="presParOf" srcId="{A6C407D5-09E9-4A96-B19B-2657E0050E99}" destId="{E06EEBDB-D8D3-489F-89EC-07B1EC4A0AC6}" srcOrd="0" destOrd="0" presId="urn:microsoft.com/office/officeart/2005/8/layout/bProcess3"/>
    <dgm:cxn modelId="{6A868516-AA55-4B6E-BE35-8F7C757ABD43}" type="presParOf" srcId="{8A74DF2F-720C-4A83-B0AF-3ABA08035B8F}" destId="{01F1CAD5-53F8-4D7E-9810-D7270D7262A1}" srcOrd="2" destOrd="0" presId="urn:microsoft.com/office/officeart/2005/8/layout/bProcess3"/>
    <dgm:cxn modelId="{E5130AAA-8894-4513-90B9-A80E203F8879}" type="presParOf" srcId="{8A74DF2F-720C-4A83-B0AF-3ABA08035B8F}" destId="{3612C7E3-7F40-4A67-ACDD-6AEEC62DF82D}" srcOrd="3" destOrd="0" presId="urn:microsoft.com/office/officeart/2005/8/layout/bProcess3"/>
    <dgm:cxn modelId="{C2472020-E801-4C8D-8AF1-83B933CB85B6}" type="presParOf" srcId="{3612C7E3-7F40-4A67-ACDD-6AEEC62DF82D}" destId="{6CC57032-9D1B-4F78-9687-4BF457E05A87}" srcOrd="0" destOrd="0" presId="urn:microsoft.com/office/officeart/2005/8/layout/bProcess3"/>
    <dgm:cxn modelId="{E8B01A46-4CED-4591-84D0-E8EA3026AF1D}" type="presParOf" srcId="{8A74DF2F-720C-4A83-B0AF-3ABA08035B8F}" destId="{6FB085B0-FE53-4CBA-A9F4-D1A9FEE5775A}" srcOrd="4" destOrd="0" presId="urn:microsoft.com/office/officeart/2005/8/layout/bProcess3"/>
    <dgm:cxn modelId="{000946C4-EF0B-491F-BD24-59A25EE00102}" type="presParOf" srcId="{8A74DF2F-720C-4A83-B0AF-3ABA08035B8F}" destId="{93CC6999-8D41-4BC6-9024-17635C7B2CE6}" srcOrd="5" destOrd="0" presId="urn:microsoft.com/office/officeart/2005/8/layout/bProcess3"/>
    <dgm:cxn modelId="{6015C5CE-907F-418D-AE9D-96FE7C72A7B5}" type="presParOf" srcId="{93CC6999-8D41-4BC6-9024-17635C7B2CE6}" destId="{56746F80-5305-41FF-87D4-28E7413F8CD2}" srcOrd="0" destOrd="0" presId="urn:microsoft.com/office/officeart/2005/8/layout/bProcess3"/>
    <dgm:cxn modelId="{CFD5E25B-D408-49A7-B728-BDE0009685B8}" type="presParOf" srcId="{8A74DF2F-720C-4A83-B0AF-3ABA08035B8F}" destId="{07FCB7EE-61AA-4550-9650-7925727EDDC6}" srcOrd="6" destOrd="0" presId="urn:microsoft.com/office/officeart/2005/8/layout/bProcess3"/>
    <dgm:cxn modelId="{15AB651A-28FF-4BD8-A999-A3606116AAE4}" type="presParOf" srcId="{8A74DF2F-720C-4A83-B0AF-3ABA08035B8F}" destId="{8874A7A4-471C-494D-9E2C-A967F01EB8F3}" srcOrd="7" destOrd="0" presId="urn:microsoft.com/office/officeart/2005/8/layout/bProcess3"/>
    <dgm:cxn modelId="{F3DB748B-5891-48EB-81D2-59BCAED150C4}" type="presParOf" srcId="{8874A7A4-471C-494D-9E2C-A967F01EB8F3}" destId="{04E36DD3-8345-4E56-B536-2A0D0EA26B69}" srcOrd="0" destOrd="0" presId="urn:microsoft.com/office/officeart/2005/8/layout/bProcess3"/>
    <dgm:cxn modelId="{A264443F-77C7-472D-A9A3-B5D6C47CB6DB}" type="presParOf" srcId="{8A74DF2F-720C-4A83-B0AF-3ABA08035B8F}" destId="{ED7E7831-57B5-4891-A2AD-06C2D6C9485D}" srcOrd="8" destOrd="0" presId="urn:microsoft.com/office/officeart/2005/8/layout/bProcess3"/>
    <dgm:cxn modelId="{806C5D73-AABF-4947-A786-F73E90322A6F}" type="presParOf" srcId="{8A74DF2F-720C-4A83-B0AF-3ABA08035B8F}" destId="{47AA068C-211F-42FE-B97F-1715DE75D7F0}" srcOrd="9" destOrd="0" presId="urn:microsoft.com/office/officeart/2005/8/layout/bProcess3"/>
    <dgm:cxn modelId="{7010920E-60AD-4E86-B589-C15CF105D066}" type="presParOf" srcId="{47AA068C-211F-42FE-B97F-1715DE75D7F0}" destId="{CBB065A9-600D-4B66-9860-68DB7B0CEDA2}" srcOrd="0" destOrd="0" presId="urn:microsoft.com/office/officeart/2005/8/layout/bProcess3"/>
    <dgm:cxn modelId="{0E1FE70C-A7B7-4D2A-8418-706AC00C9060}" type="presParOf" srcId="{8A74DF2F-720C-4A83-B0AF-3ABA08035B8F}" destId="{0AF246D9-1E53-498A-9B6F-7A54680464DB}" srcOrd="10" destOrd="0" presId="urn:microsoft.com/office/officeart/2005/8/layout/bProcess3"/>
    <dgm:cxn modelId="{98BF70CB-2C82-475C-B000-095780B6854D}" type="presParOf" srcId="{8A74DF2F-720C-4A83-B0AF-3ABA08035B8F}" destId="{D66F44EC-ACC5-455F-91C5-BCC07A7315B6}" srcOrd="11" destOrd="0" presId="urn:microsoft.com/office/officeart/2005/8/layout/bProcess3"/>
    <dgm:cxn modelId="{557005F9-366E-4C72-B013-460CC606B7AF}" type="presParOf" srcId="{D66F44EC-ACC5-455F-91C5-BCC07A7315B6}" destId="{3856CFB5-B005-403C-A51D-5584CEFAE68A}" srcOrd="0" destOrd="0" presId="urn:microsoft.com/office/officeart/2005/8/layout/bProcess3"/>
    <dgm:cxn modelId="{E507B92E-6DB8-48FC-97C7-C1398EF1B335}" type="presParOf" srcId="{8A74DF2F-720C-4A83-B0AF-3ABA08035B8F}" destId="{6F94050B-3DB6-4B23-A4CB-386B8B918A1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F8E103-FB7A-40C7-AB30-7B443C33F1CD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7A8533-1B9C-4A70-B61F-5B69C142963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560688FB-3A86-4E33-BE70-4DC6E79389EE}" type="parTrans" cxnId="{22DADA6B-1708-467D-A57F-479825005B9D}">
      <dgm:prSet/>
      <dgm:spPr/>
      <dgm:t>
        <a:bodyPr/>
        <a:lstStyle/>
        <a:p>
          <a:endParaRPr lang="en-US"/>
        </a:p>
      </dgm:t>
    </dgm:pt>
    <dgm:pt modelId="{F856075F-14A2-45EF-89D2-6AD7C364D587}" type="sibTrans" cxnId="{22DADA6B-1708-467D-A57F-479825005B9D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6757F114-6558-4023-8248-995DE4DDDCA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>
              <a:solidFill>
                <a:schemeClr val="bg1">
                  <a:lumMod val="85000"/>
                </a:schemeClr>
              </a:solidFill>
            </a:rPr>
            <a:t>Risk associated with age?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6C57D1C6-0C22-454B-8FE3-FAE8DB741F74}" type="parTrans" cxnId="{017BAA33-13B4-4802-A047-E4EDD907DDC0}">
      <dgm:prSet/>
      <dgm:spPr/>
      <dgm:t>
        <a:bodyPr/>
        <a:lstStyle/>
        <a:p>
          <a:endParaRPr lang="en-US"/>
        </a:p>
      </dgm:t>
    </dgm:pt>
    <dgm:pt modelId="{2CC40F0D-6D91-403F-9C68-5B2C65193DC0}" type="sibTrans" cxnId="{017BAA33-13B4-4802-A047-E4EDD907DDC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1D20AA2E-896C-41DE-B7E4-064F79F865F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BMI?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D0D8B131-0588-418C-A5B9-FF37338543DD}" type="parTrans" cxnId="{BE12AA0A-0C3C-41DC-80C9-8E8C91665EB4}">
      <dgm:prSet/>
      <dgm:spPr/>
      <dgm:t>
        <a:bodyPr/>
        <a:lstStyle/>
        <a:p>
          <a:endParaRPr lang="en-US"/>
        </a:p>
      </dgm:t>
    </dgm:pt>
    <dgm:pt modelId="{F6F27BC0-D11F-4B54-8465-D47E8A90B5B3}" type="sibTrans" cxnId="{BE12AA0A-0C3C-41DC-80C9-8E8C91665EB4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75000"/>
              </a:schemeClr>
            </a:solidFill>
          </a:endParaRPr>
        </a:p>
      </dgm:t>
    </dgm:pt>
    <dgm:pt modelId="{86483F9C-014C-4A3E-A3B5-1B4DEBD3477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product type?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E1818673-8B44-4492-A7AD-A326B5F89AFA}" type="parTrans" cxnId="{A94C3188-9C2F-4AF2-8F84-99FFCC290417}">
      <dgm:prSet/>
      <dgm:spPr/>
      <dgm:t>
        <a:bodyPr/>
        <a:lstStyle/>
        <a:p>
          <a:endParaRPr lang="en-US"/>
        </a:p>
      </dgm:t>
    </dgm:pt>
    <dgm:pt modelId="{080F91CE-71DC-43D5-8BE5-8E2744C814B4}" type="sibTrans" cxnId="{A94C3188-9C2F-4AF2-8F84-99FFCC290417}">
      <dgm:prSet/>
      <dgm:spPr/>
      <dgm:t>
        <a:bodyPr/>
        <a:lstStyle/>
        <a:p>
          <a:endParaRPr lang="en-US"/>
        </a:p>
      </dgm:t>
    </dgm:pt>
    <dgm:pt modelId="{4B5DDC57-6FCE-4232-8E6F-87E27E5BB408}">
      <dgm:prSet/>
      <dgm:spPr/>
      <dgm:t>
        <a:bodyPr/>
        <a:lstStyle/>
        <a:p>
          <a:pPr rtl="0"/>
          <a:r>
            <a:rPr lang="en-HK" b="0" i="0" u="none"/>
            <a:t>Risk associated with non-/missingness?</a:t>
          </a:r>
          <a:endParaRPr lang="en-US" b="0" i="0" u="none"/>
        </a:p>
      </dgm:t>
    </dgm:pt>
    <dgm:pt modelId="{65D07464-1367-40D1-ABB5-7E878F4D3B70}" type="parTrans" cxnId="{945C0018-456D-466A-800F-632F770A5E04}">
      <dgm:prSet/>
      <dgm:spPr/>
      <dgm:t>
        <a:bodyPr/>
        <a:lstStyle/>
        <a:p>
          <a:endParaRPr lang="en-US"/>
        </a:p>
      </dgm:t>
    </dgm:pt>
    <dgm:pt modelId="{6004F55A-9A8B-449D-B8A8-A5607D80E58E}" type="sibTrans" cxnId="{945C0018-456D-466A-800F-632F770A5E04}">
      <dgm:prSet/>
      <dgm:spPr/>
      <dgm:t>
        <a:bodyPr/>
        <a:lstStyle/>
        <a:p>
          <a:endParaRPr lang="en-US"/>
        </a:p>
      </dgm:t>
    </dgm:pt>
    <dgm:pt modelId="{81E882E8-4B26-43D5-81E4-480A04CF1433}">
      <dgm:prSet/>
      <dgm:spPr/>
      <dgm:t>
        <a:bodyPr/>
        <a:lstStyle/>
        <a:p>
          <a:pPr rtl="0"/>
          <a:r>
            <a:rPr lang="en-HK" b="0" i="0" u="none"/>
            <a:t>Risk associated with # medical keywords?</a:t>
          </a:r>
          <a:endParaRPr lang="en-US" b="0" i="0" u="none"/>
        </a:p>
      </dgm:t>
    </dgm:pt>
    <dgm:pt modelId="{D65E70A9-E211-42D2-B104-D47A60E45AE3}" type="parTrans" cxnId="{EE81CE36-3A5E-4255-A6B9-3515EF6A657F}">
      <dgm:prSet/>
      <dgm:spPr/>
      <dgm:t>
        <a:bodyPr/>
        <a:lstStyle/>
        <a:p>
          <a:endParaRPr lang="en-US"/>
        </a:p>
      </dgm:t>
    </dgm:pt>
    <dgm:pt modelId="{7F7D855D-A372-469C-8DF6-4C7431D3A4CD}" type="sibTrans" cxnId="{EE81CE36-3A5E-4255-A6B9-3515EF6A657F}">
      <dgm:prSet/>
      <dgm:spPr/>
      <dgm:t>
        <a:bodyPr/>
        <a:lstStyle/>
        <a:p>
          <a:endParaRPr lang="en-US"/>
        </a:p>
      </dgm:t>
    </dgm:pt>
    <dgm:pt modelId="{EF01B8E1-79D6-41EF-83C5-21FDEFB7C29C}">
      <dgm:prSet/>
      <dgm:spPr/>
      <dgm:t>
        <a:bodyPr/>
        <a:lstStyle/>
        <a:p>
          <a:pPr rtl="0"/>
          <a:r>
            <a:rPr lang="en-HK" b="0" i="0" u="none"/>
            <a:t>Risk associated with medical history?</a:t>
          </a:r>
          <a:endParaRPr lang="en-US" b="0" i="0" u="none"/>
        </a:p>
      </dgm:t>
    </dgm:pt>
    <dgm:pt modelId="{CF551645-5B89-4097-862F-689B83CE4A82}" type="parTrans" cxnId="{14134241-AEAA-4541-86AD-944A65CA8FE3}">
      <dgm:prSet/>
      <dgm:spPr/>
      <dgm:t>
        <a:bodyPr/>
        <a:lstStyle/>
        <a:p>
          <a:endParaRPr lang="en-US"/>
        </a:p>
      </dgm:t>
    </dgm:pt>
    <dgm:pt modelId="{AB5062E9-59C8-4759-9875-DFCCBA30C83D}" type="sibTrans" cxnId="{14134241-AEAA-4541-86AD-944A65CA8FE3}">
      <dgm:prSet/>
      <dgm:spPr/>
      <dgm:t>
        <a:bodyPr/>
        <a:lstStyle/>
        <a:p>
          <a:endParaRPr lang="en-US"/>
        </a:p>
      </dgm:t>
    </dgm:pt>
    <dgm:pt modelId="{8A74DF2F-720C-4A83-B0AF-3ABA08035B8F}" type="pres">
      <dgm:prSet presAssocID="{C8F8E103-FB7A-40C7-AB30-7B443C33F1CD}" presName="Name0" presStyleCnt="0">
        <dgm:presLayoutVars>
          <dgm:dir/>
          <dgm:resizeHandles val="exact"/>
        </dgm:presLayoutVars>
      </dgm:prSet>
      <dgm:spPr/>
    </dgm:pt>
    <dgm:pt modelId="{D2C6B622-34F6-4D7C-9A7E-DA7892D2B557}" type="pres">
      <dgm:prSet presAssocID="{7F7A8533-1B9C-4A70-B61F-5B69C1429635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A6C407D5-09E9-4A96-B19B-2657E0050E99}" type="pres">
      <dgm:prSet presAssocID="{F856075F-14A2-45EF-89D2-6AD7C364D587}" presName="sibTrans" presStyleLbl="sibTrans1D1" presStyleIdx="0" presStyleCnt="6"/>
      <dgm:spPr/>
    </dgm:pt>
    <dgm:pt modelId="{E06EEBDB-D8D3-489F-89EC-07B1EC4A0AC6}" type="pres">
      <dgm:prSet presAssocID="{F856075F-14A2-45EF-89D2-6AD7C364D587}" presName="connectorText" presStyleLbl="sibTrans1D1" presStyleIdx="0" presStyleCnt="6"/>
      <dgm:spPr/>
    </dgm:pt>
    <dgm:pt modelId="{01F1CAD5-53F8-4D7E-9810-D7270D7262A1}" type="pres">
      <dgm:prSet presAssocID="{6757F114-6558-4023-8248-995DE4DDDCA2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612C7E3-7F40-4A67-ACDD-6AEEC62DF82D}" type="pres">
      <dgm:prSet presAssocID="{2CC40F0D-6D91-403F-9C68-5B2C65193DC0}" presName="sibTrans" presStyleLbl="sibTrans1D1" presStyleIdx="1" presStyleCnt="6"/>
      <dgm:spPr/>
    </dgm:pt>
    <dgm:pt modelId="{6CC57032-9D1B-4F78-9687-4BF457E05A87}" type="pres">
      <dgm:prSet presAssocID="{2CC40F0D-6D91-403F-9C68-5B2C65193DC0}" presName="connectorText" presStyleLbl="sibTrans1D1" presStyleIdx="1" presStyleCnt="6"/>
      <dgm:spPr/>
    </dgm:pt>
    <dgm:pt modelId="{6FB085B0-FE53-4CBA-A9F4-D1A9FEE5775A}" type="pres">
      <dgm:prSet presAssocID="{1D20AA2E-896C-41DE-B7E4-064F79F865FA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3CC6999-8D41-4BC6-9024-17635C7B2CE6}" type="pres">
      <dgm:prSet presAssocID="{F6F27BC0-D11F-4B54-8465-D47E8A90B5B3}" presName="sibTrans" presStyleLbl="sibTrans1D1" presStyleIdx="2" presStyleCnt="6"/>
      <dgm:spPr/>
    </dgm:pt>
    <dgm:pt modelId="{56746F80-5305-41FF-87D4-28E7413F8CD2}" type="pres">
      <dgm:prSet presAssocID="{F6F27BC0-D11F-4B54-8465-D47E8A90B5B3}" presName="connectorText" presStyleLbl="sibTrans1D1" presStyleIdx="2" presStyleCnt="6"/>
      <dgm:spPr/>
    </dgm:pt>
    <dgm:pt modelId="{07FCB7EE-61AA-4550-9650-7925727EDDC6}" type="pres">
      <dgm:prSet presAssocID="{86483F9C-014C-4A3E-A3B5-1B4DEBD34772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874A7A4-471C-494D-9E2C-A967F01EB8F3}" type="pres">
      <dgm:prSet presAssocID="{080F91CE-71DC-43D5-8BE5-8E2744C814B4}" presName="sibTrans" presStyleLbl="sibTrans1D1" presStyleIdx="3" presStyleCnt="6"/>
      <dgm:spPr/>
    </dgm:pt>
    <dgm:pt modelId="{04E36DD3-8345-4E56-B536-2A0D0EA26B69}" type="pres">
      <dgm:prSet presAssocID="{080F91CE-71DC-43D5-8BE5-8E2744C814B4}" presName="connectorText" presStyleLbl="sibTrans1D1" presStyleIdx="3" presStyleCnt="6"/>
      <dgm:spPr/>
    </dgm:pt>
    <dgm:pt modelId="{ED7E7831-57B5-4891-A2AD-06C2D6C9485D}" type="pres">
      <dgm:prSet presAssocID="{4B5DDC57-6FCE-4232-8E6F-87E27E5BB408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47AA068C-211F-42FE-B97F-1715DE75D7F0}" type="pres">
      <dgm:prSet presAssocID="{6004F55A-9A8B-449D-B8A8-A5607D80E58E}" presName="sibTrans" presStyleLbl="sibTrans1D1" presStyleIdx="4" presStyleCnt="6"/>
      <dgm:spPr/>
    </dgm:pt>
    <dgm:pt modelId="{CBB065A9-600D-4B66-9860-68DB7B0CEDA2}" type="pres">
      <dgm:prSet presAssocID="{6004F55A-9A8B-449D-B8A8-A5607D80E58E}" presName="connectorText" presStyleLbl="sibTrans1D1" presStyleIdx="4" presStyleCnt="6"/>
      <dgm:spPr/>
    </dgm:pt>
    <dgm:pt modelId="{0AF246D9-1E53-498A-9B6F-7A54680464DB}" type="pres">
      <dgm:prSet presAssocID="{81E882E8-4B26-43D5-81E4-480A04CF1433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D66F44EC-ACC5-455F-91C5-BCC07A7315B6}" type="pres">
      <dgm:prSet presAssocID="{7F7D855D-A372-469C-8DF6-4C7431D3A4CD}" presName="sibTrans" presStyleLbl="sibTrans1D1" presStyleIdx="5" presStyleCnt="6"/>
      <dgm:spPr/>
    </dgm:pt>
    <dgm:pt modelId="{3856CFB5-B005-403C-A51D-5584CEFAE68A}" type="pres">
      <dgm:prSet presAssocID="{7F7D855D-A372-469C-8DF6-4C7431D3A4CD}" presName="connectorText" presStyleLbl="sibTrans1D1" presStyleIdx="5" presStyleCnt="6"/>
      <dgm:spPr/>
    </dgm:pt>
    <dgm:pt modelId="{6F94050B-3DB6-4B23-A4CB-386B8B918A16}" type="pres">
      <dgm:prSet presAssocID="{EF01B8E1-79D6-41EF-83C5-21FDEFB7C29C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E12AA0A-0C3C-41DC-80C9-8E8C91665EB4}" srcId="{C8F8E103-FB7A-40C7-AB30-7B443C33F1CD}" destId="{1D20AA2E-896C-41DE-B7E4-064F79F865FA}" srcOrd="2" destOrd="0" parTransId="{D0D8B131-0588-418C-A5B9-FF37338543DD}" sibTransId="{F6F27BC0-D11F-4B54-8465-D47E8A90B5B3}"/>
    <dgm:cxn modelId="{945C0018-456D-466A-800F-632F770A5E04}" srcId="{C8F8E103-FB7A-40C7-AB30-7B443C33F1CD}" destId="{4B5DDC57-6FCE-4232-8E6F-87E27E5BB408}" srcOrd="4" destOrd="0" parTransId="{65D07464-1367-40D1-ABB5-7E878F4D3B70}" sibTransId="{6004F55A-9A8B-449D-B8A8-A5607D80E58E}"/>
    <dgm:cxn modelId="{A3E7951A-FF24-42B7-8B58-E969EAF36D82}" type="presOf" srcId="{7F7A8533-1B9C-4A70-B61F-5B69C1429635}" destId="{D2C6B622-34F6-4D7C-9A7E-DA7892D2B557}" srcOrd="0" destOrd="0" presId="urn:microsoft.com/office/officeart/2005/8/layout/bProcess3"/>
    <dgm:cxn modelId="{A1577928-A8D3-45E6-90EA-597659016480}" type="presOf" srcId="{7F7D855D-A372-469C-8DF6-4C7431D3A4CD}" destId="{D66F44EC-ACC5-455F-91C5-BCC07A7315B6}" srcOrd="0" destOrd="0" presId="urn:microsoft.com/office/officeart/2005/8/layout/bProcess3"/>
    <dgm:cxn modelId="{4ABEB932-20B8-4430-B7CD-564E38BEA95C}" type="presOf" srcId="{81E882E8-4B26-43D5-81E4-480A04CF1433}" destId="{0AF246D9-1E53-498A-9B6F-7A54680464DB}" srcOrd="0" destOrd="0" presId="urn:microsoft.com/office/officeart/2005/8/layout/bProcess3"/>
    <dgm:cxn modelId="{017BAA33-13B4-4802-A047-E4EDD907DDC0}" srcId="{C8F8E103-FB7A-40C7-AB30-7B443C33F1CD}" destId="{6757F114-6558-4023-8248-995DE4DDDCA2}" srcOrd="1" destOrd="0" parTransId="{6C57D1C6-0C22-454B-8FE3-FAE8DB741F74}" sibTransId="{2CC40F0D-6D91-403F-9C68-5B2C65193DC0}"/>
    <dgm:cxn modelId="{EE81CE36-3A5E-4255-A6B9-3515EF6A657F}" srcId="{C8F8E103-FB7A-40C7-AB30-7B443C33F1CD}" destId="{81E882E8-4B26-43D5-81E4-480A04CF1433}" srcOrd="5" destOrd="0" parTransId="{D65E70A9-E211-42D2-B104-D47A60E45AE3}" sibTransId="{7F7D855D-A372-469C-8DF6-4C7431D3A4CD}"/>
    <dgm:cxn modelId="{CA74AA39-2984-45EF-A66C-E856B5EDC692}" type="presOf" srcId="{080F91CE-71DC-43D5-8BE5-8E2744C814B4}" destId="{04E36DD3-8345-4E56-B536-2A0D0EA26B69}" srcOrd="1" destOrd="0" presId="urn:microsoft.com/office/officeart/2005/8/layout/bProcess3"/>
    <dgm:cxn modelId="{1503903E-7725-4AB8-B07E-C50ED5F49A4C}" type="presOf" srcId="{2CC40F0D-6D91-403F-9C68-5B2C65193DC0}" destId="{3612C7E3-7F40-4A67-ACDD-6AEEC62DF82D}" srcOrd="0" destOrd="0" presId="urn:microsoft.com/office/officeart/2005/8/layout/bProcess3"/>
    <dgm:cxn modelId="{14134241-AEAA-4541-86AD-944A65CA8FE3}" srcId="{C8F8E103-FB7A-40C7-AB30-7B443C33F1CD}" destId="{EF01B8E1-79D6-41EF-83C5-21FDEFB7C29C}" srcOrd="6" destOrd="0" parTransId="{CF551645-5B89-4097-862F-689B83CE4A82}" sibTransId="{AB5062E9-59C8-4759-9875-DFCCBA30C83D}"/>
    <dgm:cxn modelId="{90BD8B41-CFCC-4E1C-B14F-47904B8215D5}" type="presOf" srcId="{6004F55A-9A8B-449D-B8A8-A5607D80E58E}" destId="{CBB065A9-600D-4B66-9860-68DB7B0CEDA2}" srcOrd="1" destOrd="0" presId="urn:microsoft.com/office/officeart/2005/8/layout/bProcess3"/>
    <dgm:cxn modelId="{0FC98845-20FD-4BF7-8437-D103EC2FDBFB}" type="presOf" srcId="{4B5DDC57-6FCE-4232-8E6F-87E27E5BB408}" destId="{ED7E7831-57B5-4891-A2AD-06C2D6C9485D}" srcOrd="0" destOrd="0" presId="urn:microsoft.com/office/officeart/2005/8/layout/bProcess3"/>
    <dgm:cxn modelId="{22DADA6B-1708-467D-A57F-479825005B9D}" srcId="{C8F8E103-FB7A-40C7-AB30-7B443C33F1CD}" destId="{7F7A8533-1B9C-4A70-B61F-5B69C1429635}" srcOrd="0" destOrd="0" parTransId="{560688FB-3A86-4E33-BE70-4DC6E79389EE}" sibTransId="{F856075F-14A2-45EF-89D2-6AD7C364D587}"/>
    <dgm:cxn modelId="{9C40FF75-4BA1-4F70-ACA7-C063CB573938}" type="presOf" srcId="{6004F55A-9A8B-449D-B8A8-A5607D80E58E}" destId="{47AA068C-211F-42FE-B97F-1715DE75D7F0}" srcOrd="0" destOrd="0" presId="urn:microsoft.com/office/officeart/2005/8/layout/bProcess3"/>
    <dgm:cxn modelId="{4E41AA7D-F8FC-4853-A729-71F1A32A4942}" type="presOf" srcId="{6757F114-6558-4023-8248-995DE4DDDCA2}" destId="{01F1CAD5-53F8-4D7E-9810-D7270D7262A1}" srcOrd="0" destOrd="0" presId="urn:microsoft.com/office/officeart/2005/8/layout/bProcess3"/>
    <dgm:cxn modelId="{A9AD1284-8DDE-453D-B6B1-9EB7C9AFF4BD}" type="presOf" srcId="{080F91CE-71DC-43D5-8BE5-8E2744C814B4}" destId="{8874A7A4-471C-494D-9E2C-A967F01EB8F3}" srcOrd="0" destOrd="0" presId="urn:microsoft.com/office/officeart/2005/8/layout/bProcess3"/>
    <dgm:cxn modelId="{A94C3188-9C2F-4AF2-8F84-99FFCC290417}" srcId="{C8F8E103-FB7A-40C7-AB30-7B443C33F1CD}" destId="{86483F9C-014C-4A3E-A3B5-1B4DEBD34772}" srcOrd="3" destOrd="0" parTransId="{E1818673-8B44-4492-A7AD-A326B5F89AFA}" sibTransId="{080F91CE-71DC-43D5-8BE5-8E2744C814B4}"/>
    <dgm:cxn modelId="{F7993588-F922-4F8E-B294-886B33C27957}" type="presOf" srcId="{EF01B8E1-79D6-41EF-83C5-21FDEFB7C29C}" destId="{6F94050B-3DB6-4B23-A4CB-386B8B918A16}" srcOrd="0" destOrd="0" presId="urn:microsoft.com/office/officeart/2005/8/layout/bProcess3"/>
    <dgm:cxn modelId="{B3984DA0-256D-4B1D-8B54-C3761AFD0F6D}" type="presOf" srcId="{7F7D855D-A372-469C-8DF6-4C7431D3A4CD}" destId="{3856CFB5-B005-403C-A51D-5584CEFAE68A}" srcOrd="1" destOrd="0" presId="urn:microsoft.com/office/officeart/2005/8/layout/bProcess3"/>
    <dgm:cxn modelId="{92067DAA-5FDF-4281-8DAF-E33CD0F7BA3F}" type="presOf" srcId="{F6F27BC0-D11F-4B54-8465-D47E8A90B5B3}" destId="{93CC6999-8D41-4BC6-9024-17635C7B2CE6}" srcOrd="0" destOrd="0" presId="urn:microsoft.com/office/officeart/2005/8/layout/bProcess3"/>
    <dgm:cxn modelId="{846909AE-B0B3-4B66-8E6B-5DE202A38B38}" type="presOf" srcId="{86483F9C-014C-4A3E-A3B5-1B4DEBD34772}" destId="{07FCB7EE-61AA-4550-9650-7925727EDDC6}" srcOrd="0" destOrd="0" presId="urn:microsoft.com/office/officeart/2005/8/layout/bProcess3"/>
    <dgm:cxn modelId="{3BEAE8AE-EA1D-41EA-9AB2-2D1642909057}" type="presOf" srcId="{2CC40F0D-6D91-403F-9C68-5B2C65193DC0}" destId="{6CC57032-9D1B-4F78-9687-4BF457E05A87}" srcOrd="1" destOrd="0" presId="urn:microsoft.com/office/officeart/2005/8/layout/bProcess3"/>
    <dgm:cxn modelId="{0EE2C3B1-81DC-445B-8E1C-8DC716F47202}" type="presOf" srcId="{C8F8E103-FB7A-40C7-AB30-7B443C33F1CD}" destId="{8A74DF2F-720C-4A83-B0AF-3ABA08035B8F}" srcOrd="0" destOrd="0" presId="urn:microsoft.com/office/officeart/2005/8/layout/bProcess3"/>
    <dgm:cxn modelId="{4BD4DDB7-B965-46D6-9AE7-16E909AAFBAE}" type="presOf" srcId="{1D20AA2E-896C-41DE-B7E4-064F79F865FA}" destId="{6FB085B0-FE53-4CBA-A9F4-D1A9FEE5775A}" srcOrd="0" destOrd="0" presId="urn:microsoft.com/office/officeart/2005/8/layout/bProcess3"/>
    <dgm:cxn modelId="{4ED12CBA-973B-40CC-81EB-1A7B778CCBE3}" type="presOf" srcId="{F6F27BC0-D11F-4B54-8465-D47E8A90B5B3}" destId="{56746F80-5305-41FF-87D4-28E7413F8CD2}" srcOrd="1" destOrd="0" presId="urn:microsoft.com/office/officeart/2005/8/layout/bProcess3"/>
    <dgm:cxn modelId="{7CE3E0CA-6547-474F-B3F8-E75C8693F795}" type="presOf" srcId="{F856075F-14A2-45EF-89D2-6AD7C364D587}" destId="{A6C407D5-09E9-4A96-B19B-2657E0050E99}" srcOrd="0" destOrd="0" presId="urn:microsoft.com/office/officeart/2005/8/layout/bProcess3"/>
    <dgm:cxn modelId="{BB9686DF-C744-4990-8FFF-80C34065567F}" type="presOf" srcId="{F856075F-14A2-45EF-89D2-6AD7C364D587}" destId="{E06EEBDB-D8D3-489F-89EC-07B1EC4A0AC6}" srcOrd="1" destOrd="0" presId="urn:microsoft.com/office/officeart/2005/8/layout/bProcess3"/>
    <dgm:cxn modelId="{14E16F71-5946-4CCE-9FC0-83458EE73BF2}" type="presParOf" srcId="{8A74DF2F-720C-4A83-B0AF-3ABA08035B8F}" destId="{D2C6B622-34F6-4D7C-9A7E-DA7892D2B557}" srcOrd="0" destOrd="0" presId="urn:microsoft.com/office/officeart/2005/8/layout/bProcess3"/>
    <dgm:cxn modelId="{17E44E7B-DDE3-488B-88CD-5F056E039C4A}" type="presParOf" srcId="{8A74DF2F-720C-4A83-B0AF-3ABA08035B8F}" destId="{A6C407D5-09E9-4A96-B19B-2657E0050E99}" srcOrd="1" destOrd="0" presId="urn:microsoft.com/office/officeart/2005/8/layout/bProcess3"/>
    <dgm:cxn modelId="{38C68CCD-0691-44BA-B831-FBD076F97F6F}" type="presParOf" srcId="{A6C407D5-09E9-4A96-B19B-2657E0050E99}" destId="{E06EEBDB-D8D3-489F-89EC-07B1EC4A0AC6}" srcOrd="0" destOrd="0" presId="urn:microsoft.com/office/officeart/2005/8/layout/bProcess3"/>
    <dgm:cxn modelId="{6A868516-AA55-4B6E-BE35-8F7C757ABD43}" type="presParOf" srcId="{8A74DF2F-720C-4A83-B0AF-3ABA08035B8F}" destId="{01F1CAD5-53F8-4D7E-9810-D7270D7262A1}" srcOrd="2" destOrd="0" presId="urn:microsoft.com/office/officeart/2005/8/layout/bProcess3"/>
    <dgm:cxn modelId="{E5130AAA-8894-4513-90B9-A80E203F8879}" type="presParOf" srcId="{8A74DF2F-720C-4A83-B0AF-3ABA08035B8F}" destId="{3612C7E3-7F40-4A67-ACDD-6AEEC62DF82D}" srcOrd="3" destOrd="0" presId="urn:microsoft.com/office/officeart/2005/8/layout/bProcess3"/>
    <dgm:cxn modelId="{C2472020-E801-4C8D-8AF1-83B933CB85B6}" type="presParOf" srcId="{3612C7E3-7F40-4A67-ACDD-6AEEC62DF82D}" destId="{6CC57032-9D1B-4F78-9687-4BF457E05A87}" srcOrd="0" destOrd="0" presId="urn:microsoft.com/office/officeart/2005/8/layout/bProcess3"/>
    <dgm:cxn modelId="{E8B01A46-4CED-4591-84D0-E8EA3026AF1D}" type="presParOf" srcId="{8A74DF2F-720C-4A83-B0AF-3ABA08035B8F}" destId="{6FB085B0-FE53-4CBA-A9F4-D1A9FEE5775A}" srcOrd="4" destOrd="0" presId="urn:microsoft.com/office/officeart/2005/8/layout/bProcess3"/>
    <dgm:cxn modelId="{000946C4-EF0B-491F-BD24-59A25EE00102}" type="presParOf" srcId="{8A74DF2F-720C-4A83-B0AF-3ABA08035B8F}" destId="{93CC6999-8D41-4BC6-9024-17635C7B2CE6}" srcOrd="5" destOrd="0" presId="urn:microsoft.com/office/officeart/2005/8/layout/bProcess3"/>
    <dgm:cxn modelId="{6015C5CE-907F-418D-AE9D-96FE7C72A7B5}" type="presParOf" srcId="{93CC6999-8D41-4BC6-9024-17635C7B2CE6}" destId="{56746F80-5305-41FF-87D4-28E7413F8CD2}" srcOrd="0" destOrd="0" presId="urn:microsoft.com/office/officeart/2005/8/layout/bProcess3"/>
    <dgm:cxn modelId="{CFD5E25B-D408-49A7-B728-BDE0009685B8}" type="presParOf" srcId="{8A74DF2F-720C-4A83-B0AF-3ABA08035B8F}" destId="{07FCB7EE-61AA-4550-9650-7925727EDDC6}" srcOrd="6" destOrd="0" presId="urn:microsoft.com/office/officeart/2005/8/layout/bProcess3"/>
    <dgm:cxn modelId="{15AB651A-28FF-4BD8-A999-A3606116AAE4}" type="presParOf" srcId="{8A74DF2F-720C-4A83-B0AF-3ABA08035B8F}" destId="{8874A7A4-471C-494D-9E2C-A967F01EB8F3}" srcOrd="7" destOrd="0" presId="urn:microsoft.com/office/officeart/2005/8/layout/bProcess3"/>
    <dgm:cxn modelId="{F3DB748B-5891-48EB-81D2-59BCAED150C4}" type="presParOf" srcId="{8874A7A4-471C-494D-9E2C-A967F01EB8F3}" destId="{04E36DD3-8345-4E56-B536-2A0D0EA26B69}" srcOrd="0" destOrd="0" presId="urn:microsoft.com/office/officeart/2005/8/layout/bProcess3"/>
    <dgm:cxn modelId="{A264443F-77C7-472D-A9A3-B5D6C47CB6DB}" type="presParOf" srcId="{8A74DF2F-720C-4A83-B0AF-3ABA08035B8F}" destId="{ED7E7831-57B5-4891-A2AD-06C2D6C9485D}" srcOrd="8" destOrd="0" presId="urn:microsoft.com/office/officeart/2005/8/layout/bProcess3"/>
    <dgm:cxn modelId="{806C5D73-AABF-4947-A786-F73E90322A6F}" type="presParOf" srcId="{8A74DF2F-720C-4A83-B0AF-3ABA08035B8F}" destId="{47AA068C-211F-42FE-B97F-1715DE75D7F0}" srcOrd="9" destOrd="0" presId="urn:microsoft.com/office/officeart/2005/8/layout/bProcess3"/>
    <dgm:cxn modelId="{7010920E-60AD-4E86-B589-C15CF105D066}" type="presParOf" srcId="{47AA068C-211F-42FE-B97F-1715DE75D7F0}" destId="{CBB065A9-600D-4B66-9860-68DB7B0CEDA2}" srcOrd="0" destOrd="0" presId="urn:microsoft.com/office/officeart/2005/8/layout/bProcess3"/>
    <dgm:cxn modelId="{0E1FE70C-A7B7-4D2A-8418-706AC00C9060}" type="presParOf" srcId="{8A74DF2F-720C-4A83-B0AF-3ABA08035B8F}" destId="{0AF246D9-1E53-498A-9B6F-7A54680464DB}" srcOrd="10" destOrd="0" presId="urn:microsoft.com/office/officeart/2005/8/layout/bProcess3"/>
    <dgm:cxn modelId="{98BF70CB-2C82-475C-B000-095780B6854D}" type="presParOf" srcId="{8A74DF2F-720C-4A83-B0AF-3ABA08035B8F}" destId="{D66F44EC-ACC5-455F-91C5-BCC07A7315B6}" srcOrd="11" destOrd="0" presId="urn:microsoft.com/office/officeart/2005/8/layout/bProcess3"/>
    <dgm:cxn modelId="{557005F9-366E-4C72-B013-460CC606B7AF}" type="presParOf" srcId="{D66F44EC-ACC5-455F-91C5-BCC07A7315B6}" destId="{3856CFB5-B005-403C-A51D-5584CEFAE68A}" srcOrd="0" destOrd="0" presId="urn:microsoft.com/office/officeart/2005/8/layout/bProcess3"/>
    <dgm:cxn modelId="{E507B92E-6DB8-48FC-97C7-C1398EF1B335}" type="presParOf" srcId="{8A74DF2F-720C-4A83-B0AF-3ABA08035B8F}" destId="{6F94050B-3DB6-4B23-A4CB-386B8B918A1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F8E103-FB7A-40C7-AB30-7B443C33F1CD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7A8533-1B9C-4A70-B61F-5B69C142963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560688FB-3A86-4E33-BE70-4DC6E79389EE}" type="parTrans" cxnId="{22DADA6B-1708-467D-A57F-479825005B9D}">
      <dgm:prSet/>
      <dgm:spPr/>
      <dgm:t>
        <a:bodyPr/>
        <a:lstStyle/>
        <a:p>
          <a:endParaRPr lang="en-US"/>
        </a:p>
      </dgm:t>
    </dgm:pt>
    <dgm:pt modelId="{F856075F-14A2-45EF-89D2-6AD7C364D587}" type="sibTrans" cxnId="{22DADA6B-1708-467D-A57F-479825005B9D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6757F114-6558-4023-8248-995DE4DDDCA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>
              <a:solidFill>
                <a:schemeClr val="bg1">
                  <a:lumMod val="85000"/>
                </a:schemeClr>
              </a:solidFill>
            </a:rPr>
            <a:t>Risk associated with age?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6C57D1C6-0C22-454B-8FE3-FAE8DB741F74}" type="parTrans" cxnId="{017BAA33-13B4-4802-A047-E4EDD907DDC0}">
      <dgm:prSet/>
      <dgm:spPr/>
      <dgm:t>
        <a:bodyPr/>
        <a:lstStyle/>
        <a:p>
          <a:endParaRPr lang="en-US"/>
        </a:p>
      </dgm:t>
    </dgm:pt>
    <dgm:pt modelId="{2CC40F0D-6D91-403F-9C68-5B2C65193DC0}" type="sibTrans" cxnId="{017BAA33-13B4-4802-A047-E4EDD907DDC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1D20AA2E-896C-41DE-B7E4-064F79F865F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BMI?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D0D8B131-0588-418C-A5B9-FF37338543DD}" type="parTrans" cxnId="{BE12AA0A-0C3C-41DC-80C9-8E8C91665EB4}">
      <dgm:prSet/>
      <dgm:spPr/>
      <dgm:t>
        <a:bodyPr/>
        <a:lstStyle/>
        <a:p>
          <a:endParaRPr lang="en-US"/>
        </a:p>
      </dgm:t>
    </dgm:pt>
    <dgm:pt modelId="{F6F27BC0-D11F-4B54-8465-D47E8A90B5B3}" type="sibTrans" cxnId="{BE12AA0A-0C3C-41DC-80C9-8E8C91665EB4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75000"/>
              </a:schemeClr>
            </a:solidFill>
          </a:endParaRPr>
        </a:p>
      </dgm:t>
    </dgm:pt>
    <dgm:pt modelId="{86483F9C-014C-4A3E-A3B5-1B4DEBD3477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product type?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E1818673-8B44-4492-A7AD-A326B5F89AFA}" type="parTrans" cxnId="{A94C3188-9C2F-4AF2-8F84-99FFCC290417}">
      <dgm:prSet/>
      <dgm:spPr/>
      <dgm:t>
        <a:bodyPr/>
        <a:lstStyle/>
        <a:p>
          <a:endParaRPr lang="en-US"/>
        </a:p>
      </dgm:t>
    </dgm:pt>
    <dgm:pt modelId="{080F91CE-71DC-43D5-8BE5-8E2744C814B4}" type="sibTrans" cxnId="{A94C3188-9C2F-4AF2-8F84-99FFCC290417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75000"/>
              </a:schemeClr>
            </a:solidFill>
          </a:endParaRPr>
        </a:p>
      </dgm:t>
    </dgm:pt>
    <dgm:pt modelId="{4B5DDC57-6FCE-4232-8E6F-87E27E5BB408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non-/missingness?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65D07464-1367-40D1-ABB5-7E878F4D3B70}" type="parTrans" cxnId="{945C0018-456D-466A-800F-632F770A5E04}">
      <dgm:prSet/>
      <dgm:spPr/>
      <dgm:t>
        <a:bodyPr/>
        <a:lstStyle/>
        <a:p>
          <a:endParaRPr lang="en-US"/>
        </a:p>
      </dgm:t>
    </dgm:pt>
    <dgm:pt modelId="{6004F55A-9A8B-449D-B8A8-A5607D80E58E}" type="sibTrans" cxnId="{945C0018-456D-466A-800F-632F770A5E04}">
      <dgm:prSet/>
      <dgm:spPr/>
      <dgm:t>
        <a:bodyPr/>
        <a:lstStyle/>
        <a:p>
          <a:endParaRPr lang="en-US"/>
        </a:p>
      </dgm:t>
    </dgm:pt>
    <dgm:pt modelId="{81E882E8-4B26-43D5-81E4-480A04CF1433}">
      <dgm:prSet/>
      <dgm:spPr/>
      <dgm:t>
        <a:bodyPr/>
        <a:lstStyle/>
        <a:p>
          <a:pPr rtl="0"/>
          <a:r>
            <a:rPr lang="en-HK" b="0" i="0" u="none"/>
            <a:t>Risk associated with # medical keywords?</a:t>
          </a:r>
          <a:endParaRPr lang="en-US" b="0" i="0" u="none"/>
        </a:p>
      </dgm:t>
    </dgm:pt>
    <dgm:pt modelId="{D65E70A9-E211-42D2-B104-D47A60E45AE3}" type="parTrans" cxnId="{EE81CE36-3A5E-4255-A6B9-3515EF6A657F}">
      <dgm:prSet/>
      <dgm:spPr/>
      <dgm:t>
        <a:bodyPr/>
        <a:lstStyle/>
        <a:p>
          <a:endParaRPr lang="en-US"/>
        </a:p>
      </dgm:t>
    </dgm:pt>
    <dgm:pt modelId="{7F7D855D-A372-469C-8DF6-4C7431D3A4CD}" type="sibTrans" cxnId="{EE81CE36-3A5E-4255-A6B9-3515EF6A657F}">
      <dgm:prSet/>
      <dgm:spPr/>
      <dgm:t>
        <a:bodyPr/>
        <a:lstStyle/>
        <a:p>
          <a:endParaRPr lang="en-US"/>
        </a:p>
      </dgm:t>
    </dgm:pt>
    <dgm:pt modelId="{EF01B8E1-79D6-41EF-83C5-21FDEFB7C29C}">
      <dgm:prSet/>
      <dgm:spPr/>
      <dgm:t>
        <a:bodyPr/>
        <a:lstStyle/>
        <a:p>
          <a:pPr rtl="0"/>
          <a:r>
            <a:rPr lang="en-HK" b="0" i="0" u="none"/>
            <a:t>Risk associated with medical history?</a:t>
          </a:r>
          <a:endParaRPr lang="en-US" b="0" i="0" u="none"/>
        </a:p>
      </dgm:t>
    </dgm:pt>
    <dgm:pt modelId="{CF551645-5B89-4097-862F-689B83CE4A82}" type="parTrans" cxnId="{14134241-AEAA-4541-86AD-944A65CA8FE3}">
      <dgm:prSet/>
      <dgm:spPr/>
      <dgm:t>
        <a:bodyPr/>
        <a:lstStyle/>
        <a:p>
          <a:endParaRPr lang="en-US"/>
        </a:p>
      </dgm:t>
    </dgm:pt>
    <dgm:pt modelId="{AB5062E9-59C8-4759-9875-DFCCBA30C83D}" type="sibTrans" cxnId="{14134241-AEAA-4541-86AD-944A65CA8FE3}">
      <dgm:prSet/>
      <dgm:spPr/>
      <dgm:t>
        <a:bodyPr/>
        <a:lstStyle/>
        <a:p>
          <a:endParaRPr lang="en-US"/>
        </a:p>
      </dgm:t>
    </dgm:pt>
    <dgm:pt modelId="{8A74DF2F-720C-4A83-B0AF-3ABA08035B8F}" type="pres">
      <dgm:prSet presAssocID="{C8F8E103-FB7A-40C7-AB30-7B443C33F1CD}" presName="Name0" presStyleCnt="0">
        <dgm:presLayoutVars>
          <dgm:dir/>
          <dgm:resizeHandles val="exact"/>
        </dgm:presLayoutVars>
      </dgm:prSet>
      <dgm:spPr/>
    </dgm:pt>
    <dgm:pt modelId="{D2C6B622-34F6-4D7C-9A7E-DA7892D2B557}" type="pres">
      <dgm:prSet presAssocID="{7F7A8533-1B9C-4A70-B61F-5B69C1429635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A6C407D5-09E9-4A96-B19B-2657E0050E99}" type="pres">
      <dgm:prSet presAssocID="{F856075F-14A2-45EF-89D2-6AD7C364D587}" presName="sibTrans" presStyleLbl="sibTrans1D1" presStyleIdx="0" presStyleCnt="6"/>
      <dgm:spPr/>
    </dgm:pt>
    <dgm:pt modelId="{E06EEBDB-D8D3-489F-89EC-07B1EC4A0AC6}" type="pres">
      <dgm:prSet presAssocID="{F856075F-14A2-45EF-89D2-6AD7C364D587}" presName="connectorText" presStyleLbl="sibTrans1D1" presStyleIdx="0" presStyleCnt="6"/>
      <dgm:spPr/>
    </dgm:pt>
    <dgm:pt modelId="{01F1CAD5-53F8-4D7E-9810-D7270D7262A1}" type="pres">
      <dgm:prSet presAssocID="{6757F114-6558-4023-8248-995DE4DDDCA2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612C7E3-7F40-4A67-ACDD-6AEEC62DF82D}" type="pres">
      <dgm:prSet presAssocID="{2CC40F0D-6D91-403F-9C68-5B2C65193DC0}" presName="sibTrans" presStyleLbl="sibTrans1D1" presStyleIdx="1" presStyleCnt="6"/>
      <dgm:spPr/>
    </dgm:pt>
    <dgm:pt modelId="{6CC57032-9D1B-4F78-9687-4BF457E05A87}" type="pres">
      <dgm:prSet presAssocID="{2CC40F0D-6D91-403F-9C68-5B2C65193DC0}" presName="connectorText" presStyleLbl="sibTrans1D1" presStyleIdx="1" presStyleCnt="6"/>
      <dgm:spPr/>
    </dgm:pt>
    <dgm:pt modelId="{6FB085B0-FE53-4CBA-A9F4-D1A9FEE5775A}" type="pres">
      <dgm:prSet presAssocID="{1D20AA2E-896C-41DE-B7E4-064F79F865FA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3CC6999-8D41-4BC6-9024-17635C7B2CE6}" type="pres">
      <dgm:prSet presAssocID="{F6F27BC0-D11F-4B54-8465-D47E8A90B5B3}" presName="sibTrans" presStyleLbl="sibTrans1D1" presStyleIdx="2" presStyleCnt="6"/>
      <dgm:spPr/>
    </dgm:pt>
    <dgm:pt modelId="{56746F80-5305-41FF-87D4-28E7413F8CD2}" type="pres">
      <dgm:prSet presAssocID="{F6F27BC0-D11F-4B54-8465-D47E8A90B5B3}" presName="connectorText" presStyleLbl="sibTrans1D1" presStyleIdx="2" presStyleCnt="6"/>
      <dgm:spPr/>
    </dgm:pt>
    <dgm:pt modelId="{07FCB7EE-61AA-4550-9650-7925727EDDC6}" type="pres">
      <dgm:prSet presAssocID="{86483F9C-014C-4A3E-A3B5-1B4DEBD34772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874A7A4-471C-494D-9E2C-A967F01EB8F3}" type="pres">
      <dgm:prSet presAssocID="{080F91CE-71DC-43D5-8BE5-8E2744C814B4}" presName="sibTrans" presStyleLbl="sibTrans1D1" presStyleIdx="3" presStyleCnt="6"/>
      <dgm:spPr/>
    </dgm:pt>
    <dgm:pt modelId="{04E36DD3-8345-4E56-B536-2A0D0EA26B69}" type="pres">
      <dgm:prSet presAssocID="{080F91CE-71DC-43D5-8BE5-8E2744C814B4}" presName="connectorText" presStyleLbl="sibTrans1D1" presStyleIdx="3" presStyleCnt="6"/>
      <dgm:spPr/>
    </dgm:pt>
    <dgm:pt modelId="{ED7E7831-57B5-4891-A2AD-06C2D6C9485D}" type="pres">
      <dgm:prSet presAssocID="{4B5DDC57-6FCE-4232-8E6F-87E27E5BB408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47AA068C-211F-42FE-B97F-1715DE75D7F0}" type="pres">
      <dgm:prSet presAssocID="{6004F55A-9A8B-449D-B8A8-A5607D80E58E}" presName="sibTrans" presStyleLbl="sibTrans1D1" presStyleIdx="4" presStyleCnt="6"/>
      <dgm:spPr/>
    </dgm:pt>
    <dgm:pt modelId="{CBB065A9-600D-4B66-9860-68DB7B0CEDA2}" type="pres">
      <dgm:prSet presAssocID="{6004F55A-9A8B-449D-B8A8-A5607D80E58E}" presName="connectorText" presStyleLbl="sibTrans1D1" presStyleIdx="4" presStyleCnt="6"/>
      <dgm:spPr/>
    </dgm:pt>
    <dgm:pt modelId="{0AF246D9-1E53-498A-9B6F-7A54680464DB}" type="pres">
      <dgm:prSet presAssocID="{81E882E8-4B26-43D5-81E4-480A04CF1433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D66F44EC-ACC5-455F-91C5-BCC07A7315B6}" type="pres">
      <dgm:prSet presAssocID="{7F7D855D-A372-469C-8DF6-4C7431D3A4CD}" presName="sibTrans" presStyleLbl="sibTrans1D1" presStyleIdx="5" presStyleCnt="6"/>
      <dgm:spPr/>
    </dgm:pt>
    <dgm:pt modelId="{3856CFB5-B005-403C-A51D-5584CEFAE68A}" type="pres">
      <dgm:prSet presAssocID="{7F7D855D-A372-469C-8DF6-4C7431D3A4CD}" presName="connectorText" presStyleLbl="sibTrans1D1" presStyleIdx="5" presStyleCnt="6"/>
      <dgm:spPr/>
    </dgm:pt>
    <dgm:pt modelId="{6F94050B-3DB6-4B23-A4CB-386B8B918A16}" type="pres">
      <dgm:prSet presAssocID="{EF01B8E1-79D6-41EF-83C5-21FDEFB7C29C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E12AA0A-0C3C-41DC-80C9-8E8C91665EB4}" srcId="{C8F8E103-FB7A-40C7-AB30-7B443C33F1CD}" destId="{1D20AA2E-896C-41DE-B7E4-064F79F865FA}" srcOrd="2" destOrd="0" parTransId="{D0D8B131-0588-418C-A5B9-FF37338543DD}" sibTransId="{F6F27BC0-D11F-4B54-8465-D47E8A90B5B3}"/>
    <dgm:cxn modelId="{945C0018-456D-466A-800F-632F770A5E04}" srcId="{C8F8E103-FB7A-40C7-AB30-7B443C33F1CD}" destId="{4B5DDC57-6FCE-4232-8E6F-87E27E5BB408}" srcOrd="4" destOrd="0" parTransId="{65D07464-1367-40D1-ABB5-7E878F4D3B70}" sibTransId="{6004F55A-9A8B-449D-B8A8-A5607D80E58E}"/>
    <dgm:cxn modelId="{A3E7951A-FF24-42B7-8B58-E969EAF36D82}" type="presOf" srcId="{7F7A8533-1B9C-4A70-B61F-5B69C1429635}" destId="{D2C6B622-34F6-4D7C-9A7E-DA7892D2B557}" srcOrd="0" destOrd="0" presId="urn:microsoft.com/office/officeart/2005/8/layout/bProcess3"/>
    <dgm:cxn modelId="{A1577928-A8D3-45E6-90EA-597659016480}" type="presOf" srcId="{7F7D855D-A372-469C-8DF6-4C7431D3A4CD}" destId="{D66F44EC-ACC5-455F-91C5-BCC07A7315B6}" srcOrd="0" destOrd="0" presId="urn:microsoft.com/office/officeart/2005/8/layout/bProcess3"/>
    <dgm:cxn modelId="{4ABEB932-20B8-4430-B7CD-564E38BEA95C}" type="presOf" srcId="{81E882E8-4B26-43D5-81E4-480A04CF1433}" destId="{0AF246D9-1E53-498A-9B6F-7A54680464DB}" srcOrd="0" destOrd="0" presId="urn:microsoft.com/office/officeart/2005/8/layout/bProcess3"/>
    <dgm:cxn modelId="{017BAA33-13B4-4802-A047-E4EDD907DDC0}" srcId="{C8F8E103-FB7A-40C7-AB30-7B443C33F1CD}" destId="{6757F114-6558-4023-8248-995DE4DDDCA2}" srcOrd="1" destOrd="0" parTransId="{6C57D1C6-0C22-454B-8FE3-FAE8DB741F74}" sibTransId="{2CC40F0D-6D91-403F-9C68-5B2C65193DC0}"/>
    <dgm:cxn modelId="{EE81CE36-3A5E-4255-A6B9-3515EF6A657F}" srcId="{C8F8E103-FB7A-40C7-AB30-7B443C33F1CD}" destId="{81E882E8-4B26-43D5-81E4-480A04CF1433}" srcOrd="5" destOrd="0" parTransId="{D65E70A9-E211-42D2-B104-D47A60E45AE3}" sibTransId="{7F7D855D-A372-469C-8DF6-4C7431D3A4CD}"/>
    <dgm:cxn modelId="{CA74AA39-2984-45EF-A66C-E856B5EDC692}" type="presOf" srcId="{080F91CE-71DC-43D5-8BE5-8E2744C814B4}" destId="{04E36DD3-8345-4E56-B536-2A0D0EA26B69}" srcOrd="1" destOrd="0" presId="urn:microsoft.com/office/officeart/2005/8/layout/bProcess3"/>
    <dgm:cxn modelId="{1503903E-7725-4AB8-B07E-C50ED5F49A4C}" type="presOf" srcId="{2CC40F0D-6D91-403F-9C68-5B2C65193DC0}" destId="{3612C7E3-7F40-4A67-ACDD-6AEEC62DF82D}" srcOrd="0" destOrd="0" presId="urn:microsoft.com/office/officeart/2005/8/layout/bProcess3"/>
    <dgm:cxn modelId="{14134241-AEAA-4541-86AD-944A65CA8FE3}" srcId="{C8F8E103-FB7A-40C7-AB30-7B443C33F1CD}" destId="{EF01B8E1-79D6-41EF-83C5-21FDEFB7C29C}" srcOrd="6" destOrd="0" parTransId="{CF551645-5B89-4097-862F-689B83CE4A82}" sibTransId="{AB5062E9-59C8-4759-9875-DFCCBA30C83D}"/>
    <dgm:cxn modelId="{90BD8B41-CFCC-4E1C-B14F-47904B8215D5}" type="presOf" srcId="{6004F55A-9A8B-449D-B8A8-A5607D80E58E}" destId="{CBB065A9-600D-4B66-9860-68DB7B0CEDA2}" srcOrd="1" destOrd="0" presId="urn:microsoft.com/office/officeart/2005/8/layout/bProcess3"/>
    <dgm:cxn modelId="{0FC98845-20FD-4BF7-8437-D103EC2FDBFB}" type="presOf" srcId="{4B5DDC57-6FCE-4232-8E6F-87E27E5BB408}" destId="{ED7E7831-57B5-4891-A2AD-06C2D6C9485D}" srcOrd="0" destOrd="0" presId="urn:microsoft.com/office/officeart/2005/8/layout/bProcess3"/>
    <dgm:cxn modelId="{22DADA6B-1708-467D-A57F-479825005B9D}" srcId="{C8F8E103-FB7A-40C7-AB30-7B443C33F1CD}" destId="{7F7A8533-1B9C-4A70-B61F-5B69C1429635}" srcOrd="0" destOrd="0" parTransId="{560688FB-3A86-4E33-BE70-4DC6E79389EE}" sibTransId="{F856075F-14A2-45EF-89D2-6AD7C364D587}"/>
    <dgm:cxn modelId="{9C40FF75-4BA1-4F70-ACA7-C063CB573938}" type="presOf" srcId="{6004F55A-9A8B-449D-B8A8-A5607D80E58E}" destId="{47AA068C-211F-42FE-B97F-1715DE75D7F0}" srcOrd="0" destOrd="0" presId="urn:microsoft.com/office/officeart/2005/8/layout/bProcess3"/>
    <dgm:cxn modelId="{4E41AA7D-F8FC-4853-A729-71F1A32A4942}" type="presOf" srcId="{6757F114-6558-4023-8248-995DE4DDDCA2}" destId="{01F1CAD5-53F8-4D7E-9810-D7270D7262A1}" srcOrd="0" destOrd="0" presId="urn:microsoft.com/office/officeart/2005/8/layout/bProcess3"/>
    <dgm:cxn modelId="{A9AD1284-8DDE-453D-B6B1-9EB7C9AFF4BD}" type="presOf" srcId="{080F91CE-71DC-43D5-8BE5-8E2744C814B4}" destId="{8874A7A4-471C-494D-9E2C-A967F01EB8F3}" srcOrd="0" destOrd="0" presId="urn:microsoft.com/office/officeart/2005/8/layout/bProcess3"/>
    <dgm:cxn modelId="{A94C3188-9C2F-4AF2-8F84-99FFCC290417}" srcId="{C8F8E103-FB7A-40C7-AB30-7B443C33F1CD}" destId="{86483F9C-014C-4A3E-A3B5-1B4DEBD34772}" srcOrd="3" destOrd="0" parTransId="{E1818673-8B44-4492-A7AD-A326B5F89AFA}" sibTransId="{080F91CE-71DC-43D5-8BE5-8E2744C814B4}"/>
    <dgm:cxn modelId="{F7993588-F922-4F8E-B294-886B33C27957}" type="presOf" srcId="{EF01B8E1-79D6-41EF-83C5-21FDEFB7C29C}" destId="{6F94050B-3DB6-4B23-A4CB-386B8B918A16}" srcOrd="0" destOrd="0" presId="urn:microsoft.com/office/officeart/2005/8/layout/bProcess3"/>
    <dgm:cxn modelId="{B3984DA0-256D-4B1D-8B54-C3761AFD0F6D}" type="presOf" srcId="{7F7D855D-A372-469C-8DF6-4C7431D3A4CD}" destId="{3856CFB5-B005-403C-A51D-5584CEFAE68A}" srcOrd="1" destOrd="0" presId="urn:microsoft.com/office/officeart/2005/8/layout/bProcess3"/>
    <dgm:cxn modelId="{92067DAA-5FDF-4281-8DAF-E33CD0F7BA3F}" type="presOf" srcId="{F6F27BC0-D11F-4B54-8465-D47E8A90B5B3}" destId="{93CC6999-8D41-4BC6-9024-17635C7B2CE6}" srcOrd="0" destOrd="0" presId="urn:microsoft.com/office/officeart/2005/8/layout/bProcess3"/>
    <dgm:cxn modelId="{846909AE-B0B3-4B66-8E6B-5DE202A38B38}" type="presOf" srcId="{86483F9C-014C-4A3E-A3B5-1B4DEBD34772}" destId="{07FCB7EE-61AA-4550-9650-7925727EDDC6}" srcOrd="0" destOrd="0" presId="urn:microsoft.com/office/officeart/2005/8/layout/bProcess3"/>
    <dgm:cxn modelId="{3BEAE8AE-EA1D-41EA-9AB2-2D1642909057}" type="presOf" srcId="{2CC40F0D-6D91-403F-9C68-5B2C65193DC0}" destId="{6CC57032-9D1B-4F78-9687-4BF457E05A87}" srcOrd="1" destOrd="0" presId="urn:microsoft.com/office/officeart/2005/8/layout/bProcess3"/>
    <dgm:cxn modelId="{0EE2C3B1-81DC-445B-8E1C-8DC716F47202}" type="presOf" srcId="{C8F8E103-FB7A-40C7-AB30-7B443C33F1CD}" destId="{8A74DF2F-720C-4A83-B0AF-3ABA08035B8F}" srcOrd="0" destOrd="0" presId="urn:microsoft.com/office/officeart/2005/8/layout/bProcess3"/>
    <dgm:cxn modelId="{4BD4DDB7-B965-46D6-9AE7-16E909AAFBAE}" type="presOf" srcId="{1D20AA2E-896C-41DE-B7E4-064F79F865FA}" destId="{6FB085B0-FE53-4CBA-A9F4-D1A9FEE5775A}" srcOrd="0" destOrd="0" presId="urn:microsoft.com/office/officeart/2005/8/layout/bProcess3"/>
    <dgm:cxn modelId="{4ED12CBA-973B-40CC-81EB-1A7B778CCBE3}" type="presOf" srcId="{F6F27BC0-D11F-4B54-8465-D47E8A90B5B3}" destId="{56746F80-5305-41FF-87D4-28E7413F8CD2}" srcOrd="1" destOrd="0" presId="urn:microsoft.com/office/officeart/2005/8/layout/bProcess3"/>
    <dgm:cxn modelId="{7CE3E0CA-6547-474F-B3F8-E75C8693F795}" type="presOf" srcId="{F856075F-14A2-45EF-89D2-6AD7C364D587}" destId="{A6C407D5-09E9-4A96-B19B-2657E0050E99}" srcOrd="0" destOrd="0" presId="urn:microsoft.com/office/officeart/2005/8/layout/bProcess3"/>
    <dgm:cxn modelId="{BB9686DF-C744-4990-8FFF-80C34065567F}" type="presOf" srcId="{F856075F-14A2-45EF-89D2-6AD7C364D587}" destId="{E06EEBDB-D8D3-489F-89EC-07B1EC4A0AC6}" srcOrd="1" destOrd="0" presId="urn:microsoft.com/office/officeart/2005/8/layout/bProcess3"/>
    <dgm:cxn modelId="{14E16F71-5946-4CCE-9FC0-83458EE73BF2}" type="presParOf" srcId="{8A74DF2F-720C-4A83-B0AF-3ABA08035B8F}" destId="{D2C6B622-34F6-4D7C-9A7E-DA7892D2B557}" srcOrd="0" destOrd="0" presId="urn:microsoft.com/office/officeart/2005/8/layout/bProcess3"/>
    <dgm:cxn modelId="{17E44E7B-DDE3-488B-88CD-5F056E039C4A}" type="presParOf" srcId="{8A74DF2F-720C-4A83-B0AF-3ABA08035B8F}" destId="{A6C407D5-09E9-4A96-B19B-2657E0050E99}" srcOrd="1" destOrd="0" presId="urn:microsoft.com/office/officeart/2005/8/layout/bProcess3"/>
    <dgm:cxn modelId="{38C68CCD-0691-44BA-B831-FBD076F97F6F}" type="presParOf" srcId="{A6C407D5-09E9-4A96-B19B-2657E0050E99}" destId="{E06EEBDB-D8D3-489F-89EC-07B1EC4A0AC6}" srcOrd="0" destOrd="0" presId="urn:microsoft.com/office/officeart/2005/8/layout/bProcess3"/>
    <dgm:cxn modelId="{6A868516-AA55-4B6E-BE35-8F7C757ABD43}" type="presParOf" srcId="{8A74DF2F-720C-4A83-B0AF-3ABA08035B8F}" destId="{01F1CAD5-53F8-4D7E-9810-D7270D7262A1}" srcOrd="2" destOrd="0" presId="urn:microsoft.com/office/officeart/2005/8/layout/bProcess3"/>
    <dgm:cxn modelId="{E5130AAA-8894-4513-90B9-A80E203F8879}" type="presParOf" srcId="{8A74DF2F-720C-4A83-B0AF-3ABA08035B8F}" destId="{3612C7E3-7F40-4A67-ACDD-6AEEC62DF82D}" srcOrd="3" destOrd="0" presId="urn:microsoft.com/office/officeart/2005/8/layout/bProcess3"/>
    <dgm:cxn modelId="{C2472020-E801-4C8D-8AF1-83B933CB85B6}" type="presParOf" srcId="{3612C7E3-7F40-4A67-ACDD-6AEEC62DF82D}" destId="{6CC57032-9D1B-4F78-9687-4BF457E05A87}" srcOrd="0" destOrd="0" presId="urn:microsoft.com/office/officeart/2005/8/layout/bProcess3"/>
    <dgm:cxn modelId="{E8B01A46-4CED-4591-84D0-E8EA3026AF1D}" type="presParOf" srcId="{8A74DF2F-720C-4A83-B0AF-3ABA08035B8F}" destId="{6FB085B0-FE53-4CBA-A9F4-D1A9FEE5775A}" srcOrd="4" destOrd="0" presId="urn:microsoft.com/office/officeart/2005/8/layout/bProcess3"/>
    <dgm:cxn modelId="{000946C4-EF0B-491F-BD24-59A25EE00102}" type="presParOf" srcId="{8A74DF2F-720C-4A83-B0AF-3ABA08035B8F}" destId="{93CC6999-8D41-4BC6-9024-17635C7B2CE6}" srcOrd="5" destOrd="0" presId="urn:microsoft.com/office/officeart/2005/8/layout/bProcess3"/>
    <dgm:cxn modelId="{6015C5CE-907F-418D-AE9D-96FE7C72A7B5}" type="presParOf" srcId="{93CC6999-8D41-4BC6-9024-17635C7B2CE6}" destId="{56746F80-5305-41FF-87D4-28E7413F8CD2}" srcOrd="0" destOrd="0" presId="urn:microsoft.com/office/officeart/2005/8/layout/bProcess3"/>
    <dgm:cxn modelId="{CFD5E25B-D408-49A7-B728-BDE0009685B8}" type="presParOf" srcId="{8A74DF2F-720C-4A83-B0AF-3ABA08035B8F}" destId="{07FCB7EE-61AA-4550-9650-7925727EDDC6}" srcOrd="6" destOrd="0" presId="urn:microsoft.com/office/officeart/2005/8/layout/bProcess3"/>
    <dgm:cxn modelId="{15AB651A-28FF-4BD8-A999-A3606116AAE4}" type="presParOf" srcId="{8A74DF2F-720C-4A83-B0AF-3ABA08035B8F}" destId="{8874A7A4-471C-494D-9E2C-A967F01EB8F3}" srcOrd="7" destOrd="0" presId="urn:microsoft.com/office/officeart/2005/8/layout/bProcess3"/>
    <dgm:cxn modelId="{F3DB748B-5891-48EB-81D2-59BCAED150C4}" type="presParOf" srcId="{8874A7A4-471C-494D-9E2C-A967F01EB8F3}" destId="{04E36DD3-8345-4E56-B536-2A0D0EA26B69}" srcOrd="0" destOrd="0" presId="urn:microsoft.com/office/officeart/2005/8/layout/bProcess3"/>
    <dgm:cxn modelId="{A264443F-77C7-472D-A9A3-B5D6C47CB6DB}" type="presParOf" srcId="{8A74DF2F-720C-4A83-B0AF-3ABA08035B8F}" destId="{ED7E7831-57B5-4891-A2AD-06C2D6C9485D}" srcOrd="8" destOrd="0" presId="urn:microsoft.com/office/officeart/2005/8/layout/bProcess3"/>
    <dgm:cxn modelId="{806C5D73-AABF-4947-A786-F73E90322A6F}" type="presParOf" srcId="{8A74DF2F-720C-4A83-B0AF-3ABA08035B8F}" destId="{47AA068C-211F-42FE-B97F-1715DE75D7F0}" srcOrd="9" destOrd="0" presId="urn:microsoft.com/office/officeart/2005/8/layout/bProcess3"/>
    <dgm:cxn modelId="{7010920E-60AD-4E86-B589-C15CF105D066}" type="presParOf" srcId="{47AA068C-211F-42FE-B97F-1715DE75D7F0}" destId="{CBB065A9-600D-4B66-9860-68DB7B0CEDA2}" srcOrd="0" destOrd="0" presId="urn:microsoft.com/office/officeart/2005/8/layout/bProcess3"/>
    <dgm:cxn modelId="{0E1FE70C-A7B7-4D2A-8418-706AC00C9060}" type="presParOf" srcId="{8A74DF2F-720C-4A83-B0AF-3ABA08035B8F}" destId="{0AF246D9-1E53-498A-9B6F-7A54680464DB}" srcOrd="10" destOrd="0" presId="urn:microsoft.com/office/officeart/2005/8/layout/bProcess3"/>
    <dgm:cxn modelId="{98BF70CB-2C82-475C-B000-095780B6854D}" type="presParOf" srcId="{8A74DF2F-720C-4A83-B0AF-3ABA08035B8F}" destId="{D66F44EC-ACC5-455F-91C5-BCC07A7315B6}" srcOrd="11" destOrd="0" presId="urn:microsoft.com/office/officeart/2005/8/layout/bProcess3"/>
    <dgm:cxn modelId="{557005F9-366E-4C72-B013-460CC606B7AF}" type="presParOf" srcId="{D66F44EC-ACC5-455F-91C5-BCC07A7315B6}" destId="{3856CFB5-B005-403C-A51D-5584CEFAE68A}" srcOrd="0" destOrd="0" presId="urn:microsoft.com/office/officeart/2005/8/layout/bProcess3"/>
    <dgm:cxn modelId="{E507B92E-6DB8-48FC-97C7-C1398EF1B335}" type="presParOf" srcId="{8A74DF2F-720C-4A83-B0AF-3ABA08035B8F}" destId="{6F94050B-3DB6-4B23-A4CB-386B8B918A1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F8E103-FB7A-40C7-AB30-7B443C33F1CD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7A8533-1B9C-4A70-B61F-5B69C142963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560688FB-3A86-4E33-BE70-4DC6E79389EE}" type="parTrans" cxnId="{22DADA6B-1708-467D-A57F-479825005B9D}">
      <dgm:prSet/>
      <dgm:spPr/>
      <dgm:t>
        <a:bodyPr/>
        <a:lstStyle/>
        <a:p>
          <a:endParaRPr lang="en-US"/>
        </a:p>
      </dgm:t>
    </dgm:pt>
    <dgm:pt modelId="{F856075F-14A2-45EF-89D2-6AD7C364D587}" type="sibTrans" cxnId="{22DADA6B-1708-467D-A57F-479825005B9D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6757F114-6558-4023-8248-995DE4DDDCA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>
              <a:solidFill>
                <a:schemeClr val="bg1">
                  <a:lumMod val="85000"/>
                </a:schemeClr>
              </a:solidFill>
            </a:rPr>
            <a:t>Risk associated with age?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6C57D1C6-0C22-454B-8FE3-FAE8DB741F74}" type="parTrans" cxnId="{017BAA33-13B4-4802-A047-E4EDD907DDC0}">
      <dgm:prSet/>
      <dgm:spPr/>
      <dgm:t>
        <a:bodyPr/>
        <a:lstStyle/>
        <a:p>
          <a:endParaRPr lang="en-US"/>
        </a:p>
      </dgm:t>
    </dgm:pt>
    <dgm:pt modelId="{2CC40F0D-6D91-403F-9C68-5B2C65193DC0}" type="sibTrans" cxnId="{017BAA33-13B4-4802-A047-E4EDD907DDC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1D20AA2E-896C-41DE-B7E4-064F79F865F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BMI?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D0D8B131-0588-418C-A5B9-FF37338543DD}" type="parTrans" cxnId="{BE12AA0A-0C3C-41DC-80C9-8E8C91665EB4}">
      <dgm:prSet/>
      <dgm:spPr/>
      <dgm:t>
        <a:bodyPr/>
        <a:lstStyle/>
        <a:p>
          <a:endParaRPr lang="en-US"/>
        </a:p>
      </dgm:t>
    </dgm:pt>
    <dgm:pt modelId="{F6F27BC0-D11F-4B54-8465-D47E8A90B5B3}" type="sibTrans" cxnId="{BE12AA0A-0C3C-41DC-80C9-8E8C91665EB4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75000"/>
              </a:schemeClr>
            </a:solidFill>
          </a:endParaRPr>
        </a:p>
      </dgm:t>
    </dgm:pt>
    <dgm:pt modelId="{86483F9C-014C-4A3E-A3B5-1B4DEBD3477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product type?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E1818673-8B44-4492-A7AD-A326B5F89AFA}" type="parTrans" cxnId="{A94C3188-9C2F-4AF2-8F84-99FFCC290417}">
      <dgm:prSet/>
      <dgm:spPr/>
      <dgm:t>
        <a:bodyPr/>
        <a:lstStyle/>
        <a:p>
          <a:endParaRPr lang="en-US"/>
        </a:p>
      </dgm:t>
    </dgm:pt>
    <dgm:pt modelId="{080F91CE-71DC-43D5-8BE5-8E2744C814B4}" type="sibTrans" cxnId="{A94C3188-9C2F-4AF2-8F84-99FFCC290417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75000"/>
              </a:schemeClr>
            </a:solidFill>
          </a:endParaRPr>
        </a:p>
      </dgm:t>
    </dgm:pt>
    <dgm:pt modelId="{4B5DDC57-6FCE-4232-8E6F-87E27E5BB408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non-/missingness?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65D07464-1367-40D1-ABB5-7E878F4D3B70}" type="parTrans" cxnId="{945C0018-456D-466A-800F-632F770A5E04}">
      <dgm:prSet/>
      <dgm:spPr/>
      <dgm:t>
        <a:bodyPr/>
        <a:lstStyle/>
        <a:p>
          <a:endParaRPr lang="en-US"/>
        </a:p>
      </dgm:t>
    </dgm:pt>
    <dgm:pt modelId="{6004F55A-9A8B-449D-B8A8-A5607D80E58E}" type="sibTrans" cxnId="{945C0018-456D-466A-800F-632F770A5E04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81E882E8-4B26-43D5-81E4-480A04CF1433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# medical keywords?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D65E70A9-E211-42D2-B104-D47A60E45AE3}" type="parTrans" cxnId="{EE81CE36-3A5E-4255-A6B9-3515EF6A657F}">
      <dgm:prSet/>
      <dgm:spPr/>
      <dgm:t>
        <a:bodyPr/>
        <a:lstStyle/>
        <a:p>
          <a:endParaRPr lang="en-US"/>
        </a:p>
      </dgm:t>
    </dgm:pt>
    <dgm:pt modelId="{7F7D855D-A372-469C-8DF6-4C7431D3A4CD}" type="sibTrans" cxnId="{EE81CE36-3A5E-4255-A6B9-3515EF6A657F}">
      <dgm:prSet/>
      <dgm:spPr/>
      <dgm:t>
        <a:bodyPr/>
        <a:lstStyle/>
        <a:p>
          <a:endParaRPr lang="en-US"/>
        </a:p>
      </dgm:t>
    </dgm:pt>
    <dgm:pt modelId="{EF01B8E1-79D6-41EF-83C5-21FDEFB7C29C}">
      <dgm:prSet/>
      <dgm:spPr/>
      <dgm:t>
        <a:bodyPr/>
        <a:lstStyle/>
        <a:p>
          <a:pPr rtl="0"/>
          <a:r>
            <a:rPr lang="en-HK" b="0" i="0" u="none"/>
            <a:t>Risk associated with medical history?</a:t>
          </a:r>
          <a:endParaRPr lang="en-US" b="0" i="0" u="none"/>
        </a:p>
      </dgm:t>
    </dgm:pt>
    <dgm:pt modelId="{CF551645-5B89-4097-862F-689B83CE4A82}" type="parTrans" cxnId="{14134241-AEAA-4541-86AD-944A65CA8FE3}">
      <dgm:prSet/>
      <dgm:spPr/>
      <dgm:t>
        <a:bodyPr/>
        <a:lstStyle/>
        <a:p>
          <a:endParaRPr lang="en-US"/>
        </a:p>
      </dgm:t>
    </dgm:pt>
    <dgm:pt modelId="{AB5062E9-59C8-4759-9875-DFCCBA30C83D}" type="sibTrans" cxnId="{14134241-AEAA-4541-86AD-944A65CA8FE3}">
      <dgm:prSet/>
      <dgm:spPr/>
      <dgm:t>
        <a:bodyPr/>
        <a:lstStyle/>
        <a:p>
          <a:endParaRPr lang="en-US"/>
        </a:p>
      </dgm:t>
    </dgm:pt>
    <dgm:pt modelId="{8A74DF2F-720C-4A83-B0AF-3ABA08035B8F}" type="pres">
      <dgm:prSet presAssocID="{C8F8E103-FB7A-40C7-AB30-7B443C33F1CD}" presName="Name0" presStyleCnt="0">
        <dgm:presLayoutVars>
          <dgm:dir/>
          <dgm:resizeHandles val="exact"/>
        </dgm:presLayoutVars>
      </dgm:prSet>
      <dgm:spPr/>
    </dgm:pt>
    <dgm:pt modelId="{D2C6B622-34F6-4D7C-9A7E-DA7892D2B557}" type="pres">
      <dgm:prSet presAssocID="{7F7A8533-1B9C-4A70-B61F-5B69C1429635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A6C407D5-09E9-4A96-B19B-2657E0050E99}" type="pres">
      <dgm:prSet presAssocID="{F856075F-14A2-45EF-89D2-6AD7C364D587}" presName="sibTrans" presStyleLbl="sibTrans1D1" presStyleIdx="0" presStyleCnt="6"/>
      <dgm:spPr/>
    </dgm:pt>
    <dgm:pt modelId="{E06EEBDB-D8D3-489F-89EC-07B1EC4A0AC6}" type="pres">
      <dgm:prSet presAssocID="{F856075F-14A2-45EF-89D2-6AD7C364D587}" presName="connectorText" presStyleLbl="sibTrans1D1" presStyleIdx="0" presStyleCnt="6"/>
      <dgm:spPr/>
    </dgm:pt>
    <dgm:pt modelId="{01F1CAD5-53F8-4D7E-9810-D7270D7262A1}" type="pres">
      <dgm:prSet presAssocID="{6757F114-6558-4023-8248-995DE4DDDCA2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612C7E3-7F40-4A67-ACDD-6AEEC62DF82D}" type="pres">
      <dgm:prSet presAssocID="{2CC40F0D-6D91-403F-9C68-5B2C65193DC0}" presName="sibTrans" presStyleLbl="sibTrans1D1" presStyleIdx="1" presStyleCnt="6"/>
      <dgm:spPr/>
    </dgm:pt>
    <dgm:pt modelId="{6CC57032-9D1B-4F78-9687-4BF457E05A87}" type="pres">
      <dgm:prSet presAssocID="{2CC40F0D-6D91-403F-9C68-5B2C65193DC0}" presName="connectorText" presStyleLbl="sibTrans1D1" presStyleIdx="1" presStyleCnt="6"/>
      <dgm:spPr/>
    </dgm:pt>
    <dgm:pt modelId="{6FB085B0-FE53-4CBA-A9F4-D1A9FEE5775A}" type="pres">
      <dgm:prSet presAssocID="{1D20AA2E-896C-41DE-B7E4-064F79F865FA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3CC6999-8D41-4BC6-9024-17635C7B2CE6}" type="pres">
      <dgm:prSet presAssocID="{F6F27BC0-D11F-4B54-8465-D47E8A90B5B3}" presName="sibTrans" presStyleLbl="sibTrans1D1" presStyleIdx="2" presStyleCnt="6"/>
      <dgm:spPr/>
    </dgm:pt>
    <dgm:pt modelId="{56746F80-5305-41FF-87D4-28E7413F8CD2}" type="pres">
      <dgm:prSet presAssocID="{F6F27BC0-D11F-4B54-8465-D47E8A90B5B3}" presName="connectorText" presStyleLbl="sibTrans1D1" presStyleIdx="2" presStyleCnt="6"/>
      <dgm:spPr/>
    </dgm:pt>
    <dgm:pt modelId="{07FCB7EE-61AA-4550-9650-7925727EDDC6}" type="pres">
      <dgm:prSet presAssocID="{86483F9C-014C-4A3E-A3B5-1B4DEBD34772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874A7A4-471C-494D-9E2C-A967F01EB8F3}" type="pres">
      <dgm:prSet presAssocID="{080F91CE-71DC-43D5-8BE5-8E2744C814B4}" presName="sibTrans" presStyleLbl="sibTrans1D1" presStyleIdx="3" presStyleCnt="6"/>
      <dgm:spPr/>
    </dgm:pt>
    <dgm:pt modelId="{04E36DD3-8345-4E56-B536-2A0D0EA26B69}" type="pres">
      <dgm:prSet presAssocID="{080F91CE-71DC-43D5-8BE5-8E2744C814B4}" presName="connectorText" presStyleLbl="sibTrans1D1" presStyleIdx="3" presStyleCnt="6"/>
      <dgm:spPr/>
    </dgm:pt>
    <dgm:pt modelId="{ED7E7831-57B5-4891-A2AD-06C2D6C9485D}" type="pres">
      <dgm:prSet presAssocID="{4B5DDC57-6FCE-4232-8E6F-87E27E5BB408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47AA068C-211F-42FE-B97F-1715DE75D7F0}" type="pres">
      <dgm:prSet presAssocID="{6004F55A-9A8B-449D-B8A8-A5607D80E58E}" presName="sibTrans" presStyleLbl="sibTrans1D1" presStyleIdx="4" presStyleCnt="6"/>
      <dgm:spPr/>
    </dgm:pt>
    <dgm:pt modelId="{CBB065A9-600D-4B66-9860-68DB7B0CEDA2}" type="pres">
      <dgm:prSet presAssocID="{6004F55A-9A8B-449D-B8A8-A5607D80E58E}" presName="connectorText" presStyleLbl="sibTrans1D1" presStyleIdx="4" presStyleCnt="6"/>
      <dgm:spPr/>
    </dgm:pt>
    <dgm:pt modelId="{0AF246D9-1E53-498A-9B6F-7A54680464DB}" type="pres">
      <dgm:prSet presAssocID="{81E882E8-4B26-43D5-81E4-480A04CF1433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D66F44EC-ACC5-455F-91C5-BCC07A7315B6}" type="pres">
      <dgm:prSet presAssocID="{7F7D855D-A372-469C-8DF6-4C7431D3A4CD}" presName="sibTrans" presStyleLbl="sibTrans1D1" presStyleIdx="5" presStyleCnt="6"/>
      <dgm:spPr/>
    </dgm:pt>
    <dgm:pt modelId="{3856CFB5-B005-403C-A51D-5584CEFAE68A}" type="pres">
      <dgm:prSet presAssocID="{7F7D855D-A372-469C-8DF6-4C7431D3A4CD}" presName="connectorText" presStyleLbl="sibTrans1D1" presStyleIdx="5" presStyleCnt="6"/>
      <dgm:spPr/>
    </dgm:pt>
    <dgm:pt modelId="{6F94050B-3DB6-4B23-A4CB-386B8B918A16}" type="pres">
      <dgm:prSet presAssocID="{EF01B8E1-79D6-41EF-83C5-21FDEFB7C29C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E12AA0A-0C3C-41DC-80C9-8E8C91665EB4}" srcId="{C8F8E103-FB7A-40C7-AB30-7B443C33F1CD}" destId="{1D20AA2E-896C-41DE-B7E4-064F79F865FA}" srcOrd="2" destOrd="0" parTransId="{D0D8B131-0588-418C-A5B9-FF37338543DD}" sibTransId="{F6F27BC0-D11F-4B54-8465-D47E8A90B5B3}"/>
    <dgm:cxn modelId="{945C0018-456D-466A-800F-632F770A5E04}" srcId="{C8F8E103-FB7A-40C7-AB30-7B443C33F1CD}" destId="{4B5DDC57-6FCE-4232-8E6F-87E27E5BB408}" srcOrd="4" destOrd="0" parTransId="{65D07464-1367-40D1-ABB5-7E878F4D3B70}" sibTransId="{6004F55A-9A8B-449D-B8A8-A5607D80E58E}"/>
    <dgm:cxn modelId="{A3E7951A-FF24-42B7-8B58-E969EAF36D82}" type="presOf" srcId="{7F7A8533-1B9C-4A70-B61F-5B69C1429635}" destId="{D2C6B622-34F6-4D7C-9A7E-DA7892D2B557}" srcOrd="0" destOrd="0" presId="urn:microsoft.com/office/officeart/2005/8/layout/bProcess3"/>
    <dgm:cxn modelId="{A1577928-A8D3-45E6-90EA-597659016480}" type="presOf" srcId="{7F7D855D-A372-469C-8DF6-4C7431D3A4CD}" destId="{D66F44EC-ACC5-455F-91C5-BCC07A7315B6}" srcOrd="0" destOrd="0" presId="urn:microsoft.com/office/officeart/2005/8/layout/bProcess3"/>
    <dgm:cxn modelId="{4ABEB932-20B8-4430-B7CD-564E38BEA95C}" type="presOf" srcId="{81E882E8-4B26-43D5-81E4-480A04CF1433}" destId="{0AF246D9-1E53-498A-9B6F-7A54680464DB}" srcOrd="0" destOrd="0" presId="urn:microsoft.com/office/officeart/2005/8/layout/bProcess3"/>
    <dgm:cxn modelId="{017BAA33-13B4-4802-A047-E4EDD907DDC0}" srcId="{C8F8E103-FB7A-40C7-AB30-7B443C33F1CD}" destId="{6757F114-6558-4023-8248-995DE4DDDCA2}" srcOrd="1" destOrd="0" parTransId="{6C57D1C6-0C22-454B-8FE3-FAE8DB741F74}" sibTransId="{2CC40F0D-6D91-403F-9C68-5B2C65193DC0}"/>
    <dgm:cxn modelId="{EE81CE36-3A5E-4255-A6B9-3515EF6A657F}" srcId="{C8F8E103-FB7A-40C7-AB30-7B443C33F1CD}" destId="{81E882E8-4B26-43D5-81E4-480A04CF1433}" srcOrd="5" destOrd="0" parTransId="{D65E70A9-E211-42D2-B104-D47A60E45AE3}" sibTransId="{7F7D855D-A372-469C-8DF6-4C7431D3A4CD}"/>
    <dgm:cxn modelId="{CA74AA39-2984-45EF-A66C-E856B5EDC692}" type="presOf" srcId="{080F91CE-71DC-43D5-8BE5-8E2744C814B4}" destId="{04E36DD3-8345-4E56-B536-2A0D0EA26B69}" srcOrd="1" destOrd="0" presId="urn:microsoft.com/office/officeart/2005/8/layout/bProcess3"/>
    <dgm:cxn modelId="{1503903E-7725-4AB8-B07E-C50ED5F49A4C}" type="presOf" srcId="{2CC40F0D-6D91-403F-9C68-5B2C65193DC0}" destId="{3612C7E3-7F40-4A67-ACDD-6AEEC62DF82D}" srcOrd="0" destOrd="0" presId="urn:microsoft.com/office/officeart/2005/8/layout/bProcess3"/>
    <dgm:cxn modelId="{14134241-AEAA-4541-86AD-944A65CA8FE3}" srcId="{C8F8E103-FB7A-40C7-AB30-7B443C33F1CD}" destId="{EF01B8E1-79D6-41EF-83C5-21FDEFB7C29C}" srcOrd="6" destOrd="0" parTransId="{CF551645-5B89-4097-862F-689B83CE4A82}" sibTransId="{AB5062E9-59C8-4759-9875-DFCCBA30C83D}"/>
    <dgm:cxn modelId="{90BD8B41-CFCC-4E1C-B14F-47904B8215D5}" type="presOf" srcId="{6004F55A-9A8B-449D-B8A8-A5607D80E58E}" destId="{CBB065A9-600D-4B66-9860-68DB7B0CEDA2}" srcOrd="1" destOrd="0" presId="urn:microsoft.com/office/officeart/2005/8/layout/bProcess3"/>
    <dgm:cxn modelId="{0FC98845-20FD-4BF7-8437-D103EC2FDBFB}" type="presOf" srcId="{4B5DDC57-6FCE-4232-8E6F-87E27E5BB408}" destId="{ED7E7831-57B5-4891-A2AD-06C2D6C9485D}" srcOrd="0" destOrd="0" presId="urn:microsoft.com/office/officeart/2005/8/layout/bProcess3"/>
    <dgm:cxn modelId="{22DADA6B-1708-467D-A57F-479825005B9D}" srcId="{C8F8E103-FB7A-40C7-AB30-7B443C33F1CD}" destId="{7F7A8533-1B9C-4A70-B61F-5B69C1429635}" srcOrd="0" destOrd="0" parTransId="{560688FB-3A86-4E33-BE70-4DC6E79389EE}" sibTransId="{F856075F-14A2-45EF-89D2-6AD7C364D587}"/>
    <dgm:cxn modelId="{9C40FF75-4BA1-4F70-ACA7-C063CB573938}" type="presOf" srcId="{6004F55A-9A8B-449D-B8A8-A5607D80E58E}" destId="{47AA068C-211F-42FE-B97F-1715DE75D7F0}" srcOrd="0" destOrd="0" presId="urn:microsoft.com/office/officeart/2005/8/layout/bProcess3"/>
    <dgm:cxn modelId="{4E41AA7D-F8FC-4853-A729-71F1A32A4942}" type="presOf" srcId="{6757F114-6558-4023-8248-995DE4DDDCA2}" destId="{01F1CAD5-53F8-4D7E-9810-D7270D7262A1}" srcOrd="0" destOrd="0" presId="urn:microsoft.com/office/officeart/2005/8/layout/bProcess3"/>
    <dgm:cxn modelId="{A9AD1284-8DDE-453D-B6B1-9EB7C9AFF4BD}" type="presOf" srcId="{080F91CE-71DC-43D5-8BE5-8E2744C814B4}" destId="{8874A7A4-471C-494D-9E2C-A967F01EB8F3}" srcOrd="0" destOrd="0" presId="urn:microsoft.com/office/officeart/2005/8/layout/bProcess3"/>
    <dgm:cxn modelId="{A94C3188-9C2F-4AF2-8F84-99FFCC290417}" srcId="{C8F8E103-FB7A-40C7-AB30-7B443C33F1CD}" destId="{86483F9C-014C-4A3E-A3B5-1B4DEBD34772}" srcOrd="3" destOrd="0" parTransId="{E1818673-8B44-4492-A7AD-A326B5F89AFA}" sibTransId="{080F91CE-71DC-43D5-8BE5-8E2744C814B4}"/>
    <dgm:cxn modelId="{F7993588-F922-4F8E-B294-886B33C27957}" type="presOf" srcId="{EF01B8E1-79D6-41EF-83C5-21FDEFB7C29C}" destId="{6F94050B-3DB6-4B23-A4CB-386B8B918A16}" srcOrd="0" destOrd="0" presId="urn:microsoft.com/office/officeart/2005/8/layout/bProcess3"/>
    <dgm:cxn modelId="{B3984DA0-256D-4B1D-8B54-C3761AFD0F6D}" type="presOf" srcId="{7F7D855D-A372-469C-8DF6-4C7431D3A4CD}" destId="{3856CFB5-B005-403C-A51D-5584CEFAE68A}" srcOrd="1" destOrd="0" presId="urn:microsoft.com/office/officeart/2005/8/layout/bProcess3"/>
    <dgm:cxn modelId="{92067DAA-5FDF-4281-8DAF-E33CD0F7BA3F}" type="presOf" srcId="{F6F27BC0-D11F-4B54-8465-D47E8A90B5B3}" destId="{93CC6999-8D41-4BC6-9024-17635C7B2CE6}" srcOrd="0" destOrd="0" presId="urn:microsoft.com/office/officeart/2005/8/layout/bProcess3"/>
    <dgm:cxn modelId="{846909AE-B0B3-4B66-8E6B-5DE202A38B38}" type="presOf" srcId="{86483F9C-014C-4A3E-A3B5-1B4DEBD34772}" destId="{07FCB7EE-61AA-4550-9650-7925727EDDC6}" srcOrd="0" destOrd="0" presId="urn:microsoft.com/office/officeart/2005/8/layout/bProcess3"/>
    <dgm:cxn modelId="{3BEAE8AE-EA1D-41EA-9AB2-2D1642909057}" type="presOf" srcId="{2CC40F0D-6D91-403F-9C68-5B2C65193DC0}" destId="{6CC57032-9D1B-4F78-9687-4BF457E05A87}" srcOrd="1" destOrd="0" presId="urn:microsoft.com/office/officeart/2005/8/layout/bProcess3"/>
    <dgm:cxn modelId="{0EE2C3B1-81DC-445B-8E1C-8DC716F47202}" type="presOf" srcId="{C8F8E103-FB7A-40C7-AB30-7B443C33F1CD}" destId="{8A74DF2F-720C-4A83-B0AF-3ABA08035B8F}" srcOrd="0" destOrd="0" presId="urn:microsoft.com/office/officeart/2005/8/layout/bProcess3"/>
    <dgm:cxn modelId="{4BD4DDB7-B965-46D6-9AE7-16E909AAFBAE}" type="presOf" srcId="{1D20AA2E-896C-41DE-B7E4-064F79F865FA}" destId="{6FB085B0-FE53-4CBA-A9F4-D1A9FEE5775A}" srcOrd="0" destOrd="0" presId="urn:microsoft.com/office/officeart/2005/8/layout/bProcess3"/>
    <dgm:cxn modelId="{4ED12CBA-973B-40CC-81EB-1A7B778CCBE3}" type="presOf" srcId="{F6F27BC0-D11F-4B54-8465-D47E8A90B5B3}" destId="{56746F80-5305-41FF-87D4-28E7413F8CD2}" srcOrd="1" destOrd="0" presId="urn:microsoft.com/office/officeart/2005/8/layout/bProcess3"/>
    <dgm:cxn modelId="{7CE3E0CA-6547-474F-B3F8-E75C8693F795}" type="presOf" srcId="{F856075F-14A2-45EF-89D2-6AD7C364D587}" destId="{A6C407D5-09E9-4A96-B19B-2657E0050E99}" srcOrd="0" destOrd="0" presId="urn:microsoft.com/office/officeart/2005/8/layout/bProcess3"/>
    <dgm:cxn modelId="{BB9686DF-C744-4990-8FFF-80C34065567F}" type="presOf" srcId="{F856075F-14A2-45EF-89D2-6AD7C364D587}" destId="{E06EEBDB-D8D3-489F-89EC-07B1EC4A0AC6}" srcOrd="1" destOrd="0" presId="urn:microsoft.com/office/officeart/2005/8/layout/bProcess3"/>
    <dgm:cxn modelId="{14E16F71-5946-4CCE-9FC0-83458EE73BF2}" type="presParOf" srcId="{8A74DF2F-720C-4A83-B0AF-3ABA08035B8F}" destId="{D2C6B622-34F6-4D7C-9A7E-DA7892D2B557}" srcOrd="0" destOrd="0" presId="urn:microsoft.com/office/officeart/2005/8/layout/bProcess3"/>
    <dgm:cxn modelId="{17E44E7B-DDE3-488B-88CD-5F056E039C4A}" type="presParOf" srcId="{8A74DF2F-720C-4A83-B0AF-3ABA08035B8F}" destId="{A6C407D5-09E9-4A96-B19B-2657E0050E99}" srcOrd="1" destOrd="0" presId="urn:microsoft.com/office/officeart/2005/8/layout/bProcess3"/>
    <dgm:cxn modelId="{38C68CCD-0691-44BA-B831-FBD076F97F6F}" type="presParOf" srcId="{A6C407D5-09E9-4A96-B19B-2657E0050E99}" destId="{E06EEBDB-D8D3-489F-89EC-07B1EC4A0AC6}" srcOrd="0" destOrd="0" presId="urn:microsoft.com/office/officeart/2005/8/layout/bProcess3"/>
    <dgm:cxn modelId="{6A868516-AA55-4B6E-BE35-8F7C757ABD43}" type="presParOf" srcId="{8A74DF2F-720C-4A83-B0AF-3ABA08035B8F}" destId="{01F1CAD5-53F8-4D7E-9810-D7270D7262A1}" srcOrd="2" destOrd="0" presId="urn:microsoft.com/office/officeart/2005/8/layout/bProcess3"/>
    <dgm:cxn modelId="{E5130AAA-8894-4513-90B9-A80E203F8879}" type="presParOf" srcId="{8A74DF2F-720C-4A83-B0AF-3ABA08035B8F}" destId="{3612C7E3-7F40-4A67-ACDD-6AEEC62DF82D}" srcOrd="3" destOrd="0" presId="urn:microsoft.com/office/officeart/2005/8/layout/bProcess3"/>
    <dgm:cxn modelId="{C2472020-E801-4C8D-8AF1-83B933CB85B6}" type="presParOf" srcId="{3612C7E3-7F40-4A67-ACDD-6AEEC62DF82D}" destId="{6CC57032-9D1B-4F78-9687-4BF457E05A87}" srcOrd="0" destOrd="0" presId="urn:microsoft.com/office/officeart/2005/8/layout/bProcess3"/>
    <dgm:cxn modelId="{E8B01A46-4CED-4591-84D0-E8EA3026AF1D}" type="presParOf" srcId="{8A74DF2F-720C-4A83-B0AF-3ABA08035B8F}" destId="{6FB085B0-FE53-4CBA-A9F4-D1A9FEE5775A}" srcOrd="4" destOrd="0" presId="urn:microsoft.com/office/officeart/2005/8/layout/bProcess3"/>
    <dgm:cxn modelId="{000946C4-EF0B-491F-BD24-59A25EE00102}" type="presParOf" srcId="{8A74DF2F-720C-4A83-B0AF-3ABA08035B8F}" destId="{93CC6999-8D41-4BC6-9024-17635C7B2CE6}" srcOrd="5" destOrd="0" presId="urn:microsoft.com/office/officeart/2005/8/layout/bProcess3"/>
    <dgm:cxn modelId="{6015C5CE-907F-418D-AE9D-96FE7C72A7B5}" type="presParOf" srcId="{93CC6999-8D41-4BC6-9024-17635C7B2CE6}" destId="{56746F80-5305-41FF-87D4-28E7413F8CD2}" srcOrd="0" destOrd="0" presId="urn:microsoft.com/office/officeart/2005/8/layout/bProcess3"/>
    <dgm:cxn modelId="{CFD5E25B-D408-49A7-B728-BDE0009685B8}" type="presParOf" srcId="{8A74DF2F-720C-4A83-B0AF-3ABA08035B8F}" destId="{07FCB7EE-61AA-4550-9650-7925727EDDC6}" srcOrd="6" destOrd="0" presId="urn:microsoft.com/office/officeart/2005/8/layout/bProcess3"/>
    <dgm:cxn modelId="{15AB651A-28FF-4BD8-A999-A3606116AAE4}" type="presParOf" srcId="{8A74DF2F-720C-4A83-B0AF-3ABA08035B8F}" destId="{8874A7A4-471C-494D-9E2C-A967F01EB8F3}" srcOrd="7" destOrd="0" presId="urn:microsoft.com/office/officeart/2005/8/layout/bProcess3"/>
    <dgm:cxn modelId="{F3DB748B-5891-48EB-81D2-59BCAED150C4}" type="presParOf" srcId="{8874A7A4-471C-494D-9E2C-A967F01EB8F3}" destId="{04E36DD3-8345-4E56-B536-2A0D0EA26B69}" srcOrd="0" destOrd="0" presId="urn:microsoft.com/office/officeart/2005/8/layout/bProcess3"/>
    <dgm:cxn modelId="{A264443F-77C7-472D-A9A3-B5D6C47CB6DB}" type="presParOf" srcId="{8A74DF2F-720C-4A83-B0AF-3ABA08035B8F}" destId="{ED7E7831-57B5-4891-A2AD-06C2D6C9485D}" srcOrd="8" destOrd="0" presId="urn:microsoft.com/office/officeart/2005/8/layout/bProcess3"/>
    <dgm:cxn modelId="{806C5D73-AABF-4947-A786-F73E90322A6F}" type="presParOf" srcId="{8A74DF2F-720C-4A83-B0AF-3ABA08035B8F}" destId="{47AA068C-211F-42FE-B97F-1715DE75D7F0}" srcOrd="9" destOrd="0" presId="urn:microsoft.com/office/officeart/2005/8/layout/bProcess3"/>
    <dgm:cxn modelId="{7010920E-60AD-4E86-B589-C15CF105D066}" type="presParOf" srcId="{47AA068C-211F-42FE-B97F-1715DE75D7F0}" destId="{CBB065A9-600D-4B66-9860-68DB7B0CEDA2}" srcOrd="0" destOrd="0" presId="urn:microsoft.com/office/officeart/2005/8/layout/bProcess3"/>
    <dgm:cxn modelId="{0E1FE70C-A7B7-4D2A-8418-706AC00C9060}" type="presParOf" srcId="{8A74DF2F-720C-4A83-B0AF-3ABA08035B8F}" destId="{0AF246D9-1E53-498A-9B6F-7A54680464DB}" srcOrd="10" destOrd="0" presId="urn:microsoft.com/office/officeart/2005/8/layout/bProcess3"/>
    <dgm:cxn modelId="{98BF70CB-2C82-475C-B000-095780B6854D}" type="presParOf" srcId="{8A74DF2F-720C-4A83-B0AF-3ABA08035B8F}" destId="{D66F44EC-ACC5-455F-91C5-BCC07A7315B6}" srcOrd="11" destOrd="0" presId="urn:microsoft.com/office/officeart/2005/8/layout/bProcess3"/>
    <dgm:cxn modelId="{557005F9-366E-4C72-B013-460CC606B7AF}" type="presParOf" srcId="{D66F44EC-ACC5-455F-91C5-BCC07A7315B6}" destId="{3856CFB5-B005-403C-A51D-5584CEFAE68A}" srcOrd="0" destOrd="0" presId="urn:microsoft.com/office/officeart/2005/8/layout/bProcess3"/>
    <dgm:cxn modelId="{E507B92E-6DB8-48FC-97C7-C1398EF1B335}" type="presParOf" srcId="{8A74DF2F-720C-4A83-B0AF-3ABA08035B8F}" destId="{6F94050B-3DB6-4B23-A4CB-386B8B918A1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F8E103-FB7A-40C7-AB30-7B443C33F1CD}" type="doc">
      <dgm:prSet loTypeId="urn:microsoft.com/office/officeart/2005/8/layout/b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F7A8533-1B9C-4A70-B61F-5B69C142963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560688FB-3A86-4E33-BE70-4DC6E79389EE}" type="parTrans" cxnId="{22DADA6B-1708-467D-A57F-479825005B9D}">
      <dgm:prSet/>
      <dgm:spPr/>
      <dgm:t>
        <a:bodyPr/>
        <a:lstStyle/>
        <a:p>
          <a:endParaRPr lang="en-US"/>
        </a:p>
      </dgm:t>
    </dgm:pt>
    <dgm:pt modelId="{F856075F-14A2-45EF-89D2-6AD7C364D587}" type="sibTrans" cxnId="{22DADA6B-1708-467D-A57F-479825005B9D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6757F114-6558-4023-8248-995DE4DDDCA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dirty="0">
              <a:solidFill>
                <a:schemeClr val="bg1">
                  <a:lumMod val="85000"/>
                </a:schemeClr>
              </a:solidFill>
            </a:rPr>
            <a:t>Risk associated with age?</a:t>
          </a:r>
          <a:endParaRPr lang="en-US" dirty="0">
            <a:solidFill>
              <a:schemeClr val="bg1">
                <a:lumMod val="85000"/>
              </a:schemeClr>
            </a:solidFill>
          </a:endParaRPr>
        </a:p>
      </dgm:t>
    </dgm:pt>
    <dgm:pt modelId="{6C57D1C6-0C22-454B-8FE3-FAE8DB741F74}" type="parTrans" cxnId="{017BAA33-13B4-4802-A047-E4EDD907DDC0}">
      <dgm:prSet/>
      <dgm:spPr/>
      <dgm:t>
        <a:bodyPr/>
        <a:lstStyle/>
        <a:p>
          <a:endParaRPr lang="en-US"/>
        </a:p>
      </dgm:t>
    </dgm:pt>
    <dgm:pt modelId="{2CC40F0D-6D91-403F-9C68-5B2C65193DC0}" type="sibTrans" cxnId="{017BAA33-13B4-4802-A047-E4EDD907DDC0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1D20AA2E-896C-41DE-B7E4-064F79F865FA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BMI?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D0D8B131-0588-418C-A5B9-FF37338543DD}" type="parTrans" cxnId="{BE12AA0A-0C3C-41DC-80C9-8E8C91665EB4}">
      <dgm:prSet/>
      <dgm:spPr/>
      <dgm:t>
        <a:bodyPr/>
        <a:lstStyle/>
        <a:p>
          <a:endParaRPr lang="en-US"/>
        </a:p>
      </dgm:t>
    </dgm:pt>
    <dgm:pt modelId="{F6F27BC0-D11F-4B54-8465-D47E8A90B5B3}" type="sibTrans" cxnId="{BE12AA0A-0C3C-41DC-80C9-8E8C91665EB4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75000"/>
              </a:schemeClr>
            </a:solidFill>
          </a:endParaRPr>
        </a:p>
      </dgm:t>
    </dgm:pt>
    <dgm:pt modelId="{86483F9C-014C-4A3E-A3B5-1B4DEBD34772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product type?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E1818673-8B44-4492-A7AD-A326B5F89AFA}" type="parTrans" cxnId="{A94C3188-9C2F-4AF2-8F84-99FFCC290417}">
      <dgm:prSet/>
      <dgm:spPr/>
      <dgm:t>
        <a:bodyPr/>
        <a:lstStyle/>
        <a:p>
          <a:endParaRPr lang="en-US"/>
        </a:p>
      </dgm:t>
    </dgm:pt>
    <dgm:pt modelId="{080F91CE-71DC-43D5-8BE5-8E2744C814B4}" type="sibTrans" cxnId="{A94C3188-9C2F-4AF2-8F84-99FFCC290417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75000"/>
              </a:schemeClr>
            </a:solidFill>
          </a:endParaRPr>
        </a:p>
      </dgm:t>
    </dgm:pt>
    <dgm:pt modelId="{4B5DDC57-6FCE-4232-8E6F-87E27E5BB408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non-/missingness?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65D07464-1367-40D1-ABB5-7E878F4D3B70}" type="parTrans" cxnId="{945C0018-456D-466A-800F-632F770A5E04}">
      <dgm:prSet/>
      <dgm:spPr/>
      <dgm:t>
        <a:bodyPr/>
        <a:lstStyle/>
        <a:p>
          <a:endParaRPr lang="en-US"/>
        </a:p>
      </dgm:t>
    </dgm:pt>
    <dgm:pt modelId="{6004F55A-9A8B-449D-B8A8-A5607D80E58E}" type="sibTrans" cxnId="{945C0018-456D-466A-800F-632F770A5E04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/>
        </a:p>
      </dgm:t>
    </dgm:pt>
    <dgm:pt modelId="{81E882E8-4B26-43D5-81E4-480A04CF1433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 dirty="0">
              <a:solidFill>
                <a:schemeClr val="bg1">
                  <a:lumMod val="85000"/>
                </a:schemeClr>
              </a:solidFill>
            </a:rPr>
            <a:t>Risk associated with # medical keywords?</a:t>
          </a:r>
          <a:endParaRPr lang="en-US" b="0" i="0" u="none" dirty="0">
            <a:solidFill>
              <a:schemeClr val="bg1">
                <a:lumMod val="85000"/>
              </a:schemeClr>
            </a:solidFill>
          </a:endParaRPr>
        </a:p>
      </dgm:t>
    </dgm:pt>
    <dgm:pt modelId="{D65E70A9-E211-42D2-B104-D47A60E45AE3}" type="parTrans" cxnId="{EE81CE36-3A5E-4255-A6B9-3515EF6A657F}">
      <dgm:prSet/>
      <dgm:spPr/>
      <dgm:t>
        <a:bodyPr/>
        <a:lstStyle/>
        <a:p>
          <a:endParaRPr lang="en-US"/>
        </a:p>
      </dgm:t>
    </dgm:pt>
    <dgm:pt modelId="{7F7D855D-A372-469C-8DF6-4C7431D3A4CD}" type="sibTrans" cxnId="{EE81CE36-3A5E-4255-A6B9-3515EF6A657F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endParaRPr lang="en-US">
            <a:solidFill>
              <a:schemeClr val="bg1">
                <a:lumMod val="85000"/>
              </a:schemeClr>
            </a:solidFill>
          </a:endParaRPr>
        </a:p>
      </dgm:t>
    </dgm:pt>
    <dgm:pt modelId="{EF01B8E1-79D6-41EF-83C5-21FDEFB7C29C}">
      <dgm:prSet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pPr rtl="0"/>
          <a:r>
            <a:rPr lang="en-HK" b="0" i="0" u="none">
              <a:solidFill>
                <a:schemeClr val="bg1">
                  <a:lumMod val="85000"/>
                </a:schemeClr>
              </a:solidFill>
            </a:rPr>
            <a:t>Risk associated with medical history?</a:t>
          </a:r>
          <a:endParaRPr lang="en-US" b="0" i="0" u="none">
            <a:solidFill>
              <a:schemeClr val="bg1">
                <a:lumMod val="85000"/>
              </a:schemeClr>
            </a:solidFill>
          </a:endParaRPr>
        </a:p>
      </dgm:t>
    </dgm:pt>
    <dgm:pt modelId="{CF551645-5B89-4097-862F-689B83CE4A82}" type="parTrans" cxnId="{14134241-AEAA-4541-86AD-944A65CA8FE3}">
      <dgm:prSet/>
      <dgm:spPr/>
      <dgm:t>
        <a:bodyPr/>
        <a:lstStyle/>
        <a:p>
          <a:endParaRPr lang="en-US"/>
        </a:p>
      </dgm:t>
    </dgm:pt>
    <dgm:pt modelId="{AB5062E9-59C8-4759-9875-DFCCBA30C83D}" type="sibTrans" cxnId="{14134241-AEAA-4541-86AD-944A65CA8FE3}">
      <dgm:prSet/>
      <dgm:spPr/>
      <dgm:t>
        <a:bodyPr/>
        <a:lstStyle/>
        <a:p>
          <a:endParaRPr lang="en-US"/>
        </a:p>
      </dgm:t>
    </dgm:pt>
    <dgm:pt modelId="{8A74DF2F-720C-4A83-B0AF-3ABA08035B8F}" type="pres">
      <dgm:prSet presAssocID="{C8F8E103-FB7A-40C7-AB30-7B443C33F1CD}" presName="Name0" presStyleCnt="0">
        <dgm:presLayoutVars>
          <dgm:dir/>
          <dgm:resizeHandles val="exact"/>
        </dgm:presLayoutVars>
      </dgm:prSet>
      <dgm:spPr/>
    </dgm:pt>
    <dgm:pt modelId="{D2C6B622-34F6-4D7C-9A7E-DA7892D2B557}" type="pres">
      <dgm:prSet presAssocID="{7F7A8533-1B9C-4A70-B61F-5B69C1429635}" presName="node" presStyleLbl="node1" presStyleIdx="0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A6C407D5-09E9-4A96-B19B-2657E0050E99}" type="pres">
      <dgm:prSet presAssocID="{F856075F-14A2-45EF-89D2-6AD7C364D587}" presName="sibTrans" presStyleLbl="sibTrans1D1" presStyleIdx="0" presStyleCnt="6"/>
      <dgm:spPr/>
    </dgm:pt>
    <dgm:pt modelId="{E06EEBDB-D8D3-489F-89EC-07B1EC4A0AC6}" type="pres">
      <dgm:prSet presAssocID="{F856075F-14A2-45EF-89D2-6AD7C364D587}" presName="connectorText" presStyleLbl="sibTrans1D1" presStyleIdx="0" presStyleCnt="6"/>
      <dgm:spPr/>
    </dgm:pt>
    <dgm:pt modelId="{01F1CAD5-53F8-4D7E-9810-D7270D7262A1}" type="pres">
      <dgm:prSet presAssocID="{6757F114-6558-4023-8248-995DE4DDDCA2}" presName="node" presStyleLbl="node1" presStyleIdx="1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3612C7E3-7F40-4A67-ACDD-6AEEC62DF82D}" type="pres">
      <dgm:prSet presAssocID="{2CC40F0D-6D91-403F-9C68-5B2C65193DC0}" presName="sibTrans" presStyleLbl="sibTrans1D1" presStyleIdx="1" presStyleCnt="6"/>
      <dgm:spPr/>
    </dgm:pt>
    <dgm:pt modelId="{6CC57032-9D1B-4F78-9687-4BF457E05A87}" type="pres">
      <dgm:prSet presAssocID="{2CC40F0D-6D91-403F-9C68-5B2C65193DC0}" presName="connectorText" presStyleLbl="sibTrans1D1" presStyleIdx="1" presStyleCnt="6"/>
      <dgm:spPr/>
    </dgm:pt>
    <dgm:pt modelId="{6FB085B0-FE53-4CBA-A9F4-D1A9FEE5775A}" type="pres">
      <dgm:prSet presAssocID="{1D20AA2E-896C-41DE-B7E4-064F79F865FA}" presName="node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93CC6999-8D41-4BC6-9024-17635C7B2CE6}" type="pres">
      <dgm:prSet presAssocID="{F6F27BC0-D11F-4B54-8465-D47E8A90B5B3}" presName="sibTrans" presStyleLbl="sibTrans1D1" presStyleIdx="2" presStyleCnt="6"/>
      <dgm:spPr/>
    </dgm:pt>
    <dgm:pt modelId="{56746F80-5305-41FF-87D4-28E7413F8CD2}" type="pres">
      <dgm:prSet presAssocID="{F6F27BC0-D11F-4B54-8465-D47E8A90B5B3}" presName="connectorText" presStyleLbl="sibTrans1D1" presStyleIdx="2" presStyleCnt="6"/>
      <dgm:spPr/>
    </dgm:pt>
    <dgm:pt modelId="{07FCB7EE-61AA-4550-9650-7925727EDDC6}" type="pres">
      <dgm:prSet presAssocID="{86483F9C-014C-4A3E-A3B5-1B4DEBD34772}" presName="node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8874A7A4-471C-494D-9E2C-A967F01EB8F3}" type="pres">
      <dgm:prSet presAssocID="{080F91CE-71DC-43D5-8BE5-8E2744C814B4}" presName="sibTrans" presStyleLbl="sibTrans1D1" presStyleIdx="3" presStyleCnt="6"/>
      <dgm:spPr/>
    </dgm:pt>
    <dgm:pt modelId="{04E36DD3-8345-4E56-B536-2A0D0EA26B69}" type="pres">
      <dgm:prSet presAssocID="{080F91CE-71DC-43D5-8BE5-8E2744C814B4}" presName="connectorText" presStyleLbl="sibTrans1D1" presStyleIdx="3" presStyleCnt="6"/>
      <dgm:spPr/>
    </dgm:pt>
    <dgm:pt modelId="{ED7E7831-57B5-4891-A2AD-06C2D6C9485D}" type="pres">
      <dgm:prSet presAssocID="{4B5DDC57-6FCE-4232-8E6F-87E27E5BB408}" presName="node" presStyleLbl="node1" presStyleIdx="4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47AA068C-211F-42FE-B97F-1715DE75D7F0}" type="pres">
      <dgm:prSet presAssocID="{6004F55A-9A8B-449D-B8A8-A5607D80E58E}" presName="sibTrans" presStyleLbl="sibTrans1D1" presStyleIdx="4" presStyleCnt="6"/>
      <dgm:spPr/>
    </dgm:pt>
    <dgm:pt modelId="{CBB065A9-600D-4B66-9860-68DB7B0CEDA2}" type="pres">
      <dgm:prSet presAssocID="{6004F55A-9A8B-449D-B8A8-A5607D80E58E}" presName="connectorText" presStyleLbl="sibTrans1D1" presStyleIdx="4" presStyleCnt="6"/>
      <dgm:spPr/>
    </dgm:pt>
    <dgm:pt modelId="{0AF246D9-1E53-498A-9B6F-7A54680464DB}" type="pres">
      <dgm:prSet presAssocID="{81E882E8-4B26-43D5-81E4-480A04CF1433}" presName="node" presStyleLbl="node1" presStyleIdx="5" presStyleCnt="7">
        <dgm:presLayoutVars>
          <dgm:bulletEnabled val="1"/>
        </dgm:presLayoutVars>
      </dgm:prSet>
      <dgm:spPr>
        <a:prstGeom prst="roundRect">
          <a:avLst/>
        </a:prstGeom>
      </dgm:spPr>
    </dgm:pt>
    <dgm:pt modelId="{D66F44EC-ACC5-455F-91C5-BCC07A7315B6}" type="pres">
      <dgm:prSet presAssocID="{7F7D855D-A372-469C-8DF6-4C7431D3A4CD}" presName="sibTrans" presStyleLbl="sibTrans1D1" presStyleIdx="5" presStyleCnt="6"/>
      <dgm:spPr/>
    </dgm:pt>
    <dgm:pt modelId="{3856CFB5-B005-403C-A51D-5584CEFAE68A}" type="pres">
      <dgm:prSet presAssocID="{7F7D855D-A372-469C-8DF6-4C7431D3A4CD}" presName="connectorText" presStyleLbl="sibTrans1D1" presStyleIdx="5" presStyleCnt="6"/>
      <dgm:spPr/>
    </dgm:pt>
    <dgm:pt modelId="{6F94050B-3DB6-4B23-A4CB-386B8B918A16}" type="pres">
      <dgm:prSet presAssocID="{EF01B8E1-79D6-41EF-83C5-21FDEFB7C29C}" presName="node" presStyleLbl="node1" presStyleIdx="6" presStyleCnt="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E12AA0A-0C3C-41DC-80C9-8E8C91665EB4}" srcId="{C8F8E103-FB7A-40C7-AB30-7B443C33F1CD}" destId="{1D20AA2E-896C-41DE-B7E4-064F79F865FA}" srcOrd="2" destOrd="0" parTransId="{D0D8B131-0588-418C-A5B9-FF37338543DD}" sibTransId="{F6F27BC0-D11F-4B54-8465-D47E8A90B5B3}"/>
    <dgm:cxn modelId="{945C0018-456D-466A-800F-632F770A5E04}" srcId="{C8F8E103-FB7A-40C7-AB30-7B443C33F1CD}" destId="{4B5DDC57-6FCE-4232-8E6F-87E27E5BB408}" srcOrd="4" destOrd="0" parTransId="{65D07464-1367-40D1-ABB5-7E878F4D3B70}" sibTransId="{6004F55A-9A8B-449D-B8A8-A5607D80E58E}"/>
    <dgm:cxn modelId="{A3E7951A-FF24-42B7-8B58-E969EAF36D82}" type="presOf" srcId="{7F7A8533-1B9C-4A70-B61F-5B69C1429635}" destId="{D2C6B622-34F6-4D7C-9A7E-DA7892D2B557}" srcOrd="0" destOrd="0" presId="urn:microsoft.com/office/officeart/2005/8/layout/bProcess3"/>
    <dgm:cxn modelId="{A1577928-A8D3-45E6-90EA-597659016480}" type="presOf" srcId="{7F7D855D-A372-469C-8DF6-4C7431D3A4CD}" destId="{D66F44EC-ACC5-455F-91C5-BCC07A7315B6}" srcOrd="0" destOrd="0" presId="urn:microsoft.com/office/officeart/2005/8/layout/bProcess3"/>
    <dgm:cxn modelId="{4ABEB932-20B8-4430-B7CD-564E38BEA95C}" type="presOf" srcId="{81E882E8-4B26-43D5-81E4-480A04CF1433}" destId="{0AF246D9-1E53-498A-9B6F-7A54680464DB}" srcOrd="0" destOrd="0" presId="urn:microsoft.com/office/officeart/2005/8/layout/bProcess3"/>
    <dgm:cxn modelId="{017BAA33-13B4-4802-A047-E4EDD907DDC0}" srcId="{C8F8E103-FB7A-40C7-AB30-7B443C33F1CD}" destId="{6757F114-6558-4023-8248-995DE4DDDCA2}" srcOrd="1" destOrd="0" parTransId="{6C57D1C6-0C22-454B-8FE3-FAE8DB741F74}" sibTransId="{2CC40F0D-6D91-403F-9C68-5B2C65193DC0}"/>
    <dgm:cxn modelId="{EE81CE36-3A5E-4255-A6B9-3515EF6A657F}" srcId="{C8F8E103-FB7A-40C7-AB30-7B443C33F1CD}" destId="{81E882E8-4B26-43D5-81E4-480A04CF1433}" srcOrd="5" destOrd="0" parTransId="{D65E70A9-E211-42D2-B104-D47A60E45AE3}" sibTransId="{7F7D855D-A372-469C-8DF6-4C7431D3A4CD}"/>
    <dgm:cxn modelId="{CA74AA39-2984-45EF-A66C-E856B5EDC692}" type="presOf" srcId="{080F91CE-71DC-43D5-8BE5-8E2744C814B4}" destId="{04E36DD3-8345-4E56-B536-2A0D0EA26B69}" srcOrd="1" destOrd="0" presId="urn:microsoft.com/office/officeart/2005/8/layout/bProcess3"/>
    <dgm:cxn modelId="{1503903E-7725-4AB8-B07E-C50ED5F49A4C}" type="presOf" srcId="{2CC40F0D-6D91-403F-9C68-5B2C65193DC0}" destId="{3612C7E3-7F40-4A67-ACDD-6AEEC62DF82D}" srcOrd="0" destOrd="0" presId="urn:microsoft.com/office/officeart/2005/8/layout/bProcess3"/>
    <dgm:cxn modelId="{14134241-AEAA-4541-86AD-944A65CA8FE3}" srcId="{C8F8E103-FB7A-40C7-AB30-7B443C33F1CD}" destId="{EF01B8E1-79D6-41EF-83C5-21FDEFB7C29C}" srcOrd="6" destOrd="0" parTransId="{CF551645-5B89-4097-862F-689B83CE4A82}" sibTransId="{AB5062E9-59C8-4759-9875-DFCCBA30C83D}"/>
    <dgm:cxn modelId="{90BD8B41-CFCC-4E1C-B14F-47904B8215D5}" type="presOf" srcId="{6004F55A-9A8B-449D-B8A8-A5607D80E58E}" destId="{CBB065A9-600D-4B66-9860-68DB7B0CEDA2}" srcOrd="1" destOrd="0" presId="urn:microsoft.com/office/officeart/2005/8/layout/bProcess3"/>
    <dgm:cxn modelId="{0FC98845-20FD-4BF7-8437-D103EC2FDBFB}" type="presOf" srcId="{4B5DDC57-6FCE-4232-8E6F-87E27E5BB408}" destId="{ED7E7831-57B5-4891-A2AD-06C2D6C9485D}" srcOrd="0" destOrd="0" presId="urn:microsoft.com/office/officeart/2005/8/layout/bProcess3"/>
    <dgm:cxn modelId="{22DADA6B-1708-467D-A57F-479825005B9D}" srcId="{C8F8E103-FB7A-40C7-AB30-7B443C33F1CD}" destId="{7F7A8533-1B9C-4A70-B61F-5B69C1429635}" srcOrd="0" destOrd="0" parTransId="{560688FB-3A86-4E33-BE70-4DC6E79389EE}" sibTransId="{F856075F-14A2-45EF-89D2-6AD7C364D587}"/>
    <dgm:cxn modelId="{9C40FF75-4BA1-4F70-ACA7-C063CB573938}" type="presOf" srcId="{6004F55A-9A8B-449D-B8A8-A5607D80E58E}" destId="{47AA068C-211F-42FE-B97F-1715DE75D7F0}" srcOrd="0" destOrd="0" presId="urn:microsoft.com/office/officeart/2005/8/layout/bProcess3"/>
    <dgm:cxn modelId="{4E41AA7D-F8FC-4853-A729-71F1A32A4942}" type="presOf" srcId="{6757F114-6558-4023-8248-995DE4DDDCA2}" destId="{01F1CAD5-53F8-4D7E-9810-D7270D7262A1}" srcOrd="0" destOrd="0" presId="urn:microsoft.com/office/officeart/2005/8/layout/bProcess3"/>
    <dgm:cxn modelId="{A9AD1284-8DDE-453D-B6B1-9EB7C9AFF4BD}" type="presOf" srcId="{080F91CE-71DC-43D5-8BE5-8E2744C814B4}" destId="{8874A7A4-471C-494D-9E2C-A967F01EB8F3}" srcOrd="0" destOrd="0" presId="urn:microsoft.com/office/officeart/2005/8/layout/bProcess3"/>
    <dgm:cxn modelId="{A94C3188-9C2F-4AF2-8F84-99FFCC290417}" srcId="{C8F8E103-FB7A-40C7-AB30-7B443C33F1CD}" destId="{86483F9C-014C-4A3E-A3B5-1B4DEBD34772}" srcOrd="3" destOrd="0" parTransId="{E1818673-8B44-4492-A7AD-A326B5F89AFA}" sibTransId="{080F91CE-71DC-43D5-8BE5-8E2744C814B4}"/>
    <dgm:cxn modelId="{F7993588-F922-4F8E-B294-886B33C27957}" type="presOf" srcId="{EF01B8E1-79D6-41EF-83C5-21FDEFB7C29C}" destId="{6F94050B-3DB6-4B23-A4CB-386B8B918A16}" srcOrd="0" destOrd="0" presId="urn:microsoft.com/office/officeart/2005/8/layout/bProcess3"/>
    <dgm:cxn modelId="{B3984DA0-256D-4B1D-8B54-C3761AFD0F6D}" type="presOf" srcId="{7F7D855D-A372-469C-8DF6-4C7431D3A4CD}" destId="{3856CFB5-B005-403C-A51D-5584CEFAE68A}" srcOrd="1" destOrd="0" presId="urn:microsoft.com/office/officeart/2005/8/layout/bProcess3"/>
    <dgm:cxn modelId="{92067DAA-5FDF-4281-8DAF-E33CD0F7BA3F}" type="presOf" srcId="{F6F27BC0-D11F-4B54-8465-D47E8A90B5B3}" destId="{93CC6999-8D41-4BC6-9024-17635C7B2CE6}" srcOrd="0" destOrd="0" presId="urn:microsoft.com/office/officeart/2005/8/layout/bProcess3"/>
    <dgm:cxn modelId="{846909AE-B0B3-4B66-8E6B-5DE202A38B38}" type="presOf" srcId="{86483F9C-014C-4A3E-A3B5-1B4DEBD34772}" destId="{07FCB7EE-61AA-4550-9650-7925727EDDC6}" srcOrd="0" destOrd="0" presId="urn:microsoft.com/office/officeart/2005/8/layout/bProcess3"/>
    <dgm:cxn modelId="{3BEAE8AE-EA1D-41EA-9AB2-2D1642909057}" type="presOf" srcId="{2CC40F0D-6D91-403F-9C68-5B2C65193DC0}" destId="{6CC57032-9D1B-4F78-9687-4BF457E05A87}" srcOrd="1" destOrd="0" presId="urn:microsoft.com/office/officeart/2005/8/layout/bProcess3"/>
    <dgm:cxn modelId="{0EE2C3B1-81DC-445B-8E1C-8DC716F47202}" type="presOf" srcId="{C8F8E103-FB7A-40C7-AB30-7B443C33F1CD}" destId="{8A74DF2F-720C-4A83-B0AF-3ABA08035B8F}" srcOrd="0" destOrd="0" presId="urn:microsoft.com/office/officeart/2005/8/layout/bProcess3"/>
    <dgm:cxn modelId="{4BD4DDB7-B965-46D6-9AE7-16E909AAFBAE}" type="presOf" srcId="{1D20AA2E-896C-41DE-B7E4-064F79F865FA}" destId="{6FB085B0-FE53-4CBA-A9F4-D1A9FEE5775A}" srcOrd="0" destOrd="0" presId="urn:microsoft.com/office/officeart/2005/8/layout/bProcess3"/>
    <dgm:cxn modelId="{4ED12CBA-973B-40CC-81EB-1A7B778CCBE3}" type="presOf" srcId="{F6F27BC0-D11F-4B54-8465-D47E8A90B5B3}" destId="{56746F80-5305-41FF-87D4-28E7413F8CD2}" srcOrd="1" destOrd="0" presId="urn:microsoft.com/office/officeart/2005/8/layout/bProcess3"/>
    <dgm:cxn modelId="{7CE3E0CA-6547-474F-B3F8-E75C8693F795}" type="presOf" srcId="{F856075F-14A2-45EF-89D2-6AD7C364D587}" destId="{A6C407D5-09E9-4A96-B19B-2657E0050E99}" srcOrd="0" destOrd="0" presId="urn:microsoft.com/office/officeart/2005/8/layout/bProcess3"/>
    <dgm:cxn modelId="{BB9686DF-C744-4990-8FFF-80C34065567F}" type="presOf" srcId="{F856075F-14A2-45EF-89D2-6AD7C364D587}" destId="{E06EEBDB-D8D3-489F-89EC-07B1EC4A0AC6}" srcOrd="1" destOrd="0" presId="urn:microsoft.com/office/officeart/2005/8/layout/bProcess3"/>
    <dgm:cxn modelId="{14E16F71-5946-4CCE-9FC0-83458EE73BF2}" type="presParOf" srcId="{8A74DF2F-720C-4A83-B0AF-3ABA08035B8F}" destId="{D2C6B622-34F6-4D7C-9A7E-DA7892D2B557}" srcOrd="0" destOrd="0" presId="urn:microsoft.com/office/officeart/2005/8/layout/bProcess3"/>
    <dgm:cxn modelId="{17E44E7B-DDE3-488B-88CD-5F056E039C4A}" type="presParOf" srcId="{8A74DF2F-720C-4A83-B0AF-3ABA08035B8F}" destId="{A6C407D5-09E9-4A96-B19B-2657E0050E99}" srcOrd="1" destOrd="0" presId="urn:microsoft.com/office/officeart/2005/8/layout/bProcess3"/>
    <dgm:cxn modelId="{38C68CCD-0691-44BA-B831-FBD076F97F6F}" type="presParOf" srcId="{A6C407D5-09E9-4A96-B19B-2657E0050E99}" destId="{E06EEBDB-D8D3-489F-89EC-07B1EC4A0AC6}" srcOrd="0" destOrd="0" presId="urn:microsoft.com/office/officeart/2005/8/layout/bProcess3"/>
    <dgm:cxn modelId="{6A868516-AA55-4B6E-BE35-8F7C757ABD43}" type="presParOf" srcId="{8A74DF2F-720C-4A83-B0AF-3ABA08035B8F}" destId="{01F1CAD5-53F8-4D7E-9810-D7270D7262A1}" srcOrd="2" destOrd="0" presId="urn:microsoft.com/office/officeart/2005/8/layout/bProcess3"/>
    <dgm:cxn modelId="{E5130AAA-8894-4513-90B9-A80E203F8879}" type="presParOf" srcId="{8A74DF2F-720C-4A83-B0AF-3ABA08035B8F}" destId="{3612C7E3-7F40-4A67-ACDD-6AEEC62DF82D}" srcOrd="3" destOrd="0" presId="urn:microsoft.com/office/officeart/2005/8/layout/bProcess3"/>
    <dgm:cxn modelId="{C2472020-E801-4C8D-8AF1-83B933CB85B6}" type="presParOf" srcId="{3612C7E3-7F40-4A67-ACDD-6AEEC62DF82D}" destId="{6CC57032-9D1B-4F78-9687-4BF457E05A87}" srcOrd="0" destOrd="0" presId="urn:microsoft.com/office/officeart/2005/8/layout/bProcess3"/>
    <dgm:cxn modelId="{E8B01A46-4CED-4591-84D0-E8EA3026AF1D}" type="presParOf" srcId="{8A74DF2F-720C-4A83-B0AF-3ABA08035B8F}" destId="{6FB085B0-FE53-4CBA-A9F4-D1A9FEE5775A}" srcOrd="4" destOrd="0" presId="urn:microsoft.com/office/officeart/2005/8/layout/bProcess3"/>
    <dgm:cxn modelId="{000946C4-EF0B-491F-BD24-59A25EE00102}" type="presParOf" srcId="{8A74DF2F-720C-4A83-B0AF-3ABA08035B8F}" destId="{93CC6999-8D41-4BC6-9024-17635C7B2CE6}" srcOrd="5" destOrd="0" presId="urn:microsoft.com/office/officeart/2005/8/layout/bProcess3"/>
    <dgm:cxn modelId="{6015C5CE-907F-418D-AE9D-96FE7C72A7B5}" type="presParOf" srcId="{93CC6999-8D41-4BC6-9024-17635C7B2CE6}" destId="{56746F80-5305-41FF-87D4-28E7413F8CD2}" srcOrd="0" destOrd="0" presId="urn:microsoft.com/office/officeart/2005/8/layout/bProcess3"/>
    <dgm:cxn modelId="{CFD5E25B-D408-49A7-B728-BDE0009685B8}" type="presParOf" srcId="{8A74DF2F-720C-4A83-B0AF-3ABA08035B8F}" destId="{07FCB7EE-61AA-4550-9650-7925727EDDC6}" srcOrd="6" destOrd="0" presId="urn:microsoft.com/office/officeart/2005/8/layout/bProcess3"/>
    <dgm:cxn modelId="{15AB651A-28FF-4BD8-A999-A3606116AAE4}" type="presParOf" srcId="{8A74DF2F-720C-4A83-B0AF-3ABA08035B8F}" destId="{8874A7A4-471C-494D-9E2C-A967F01EB8F3}" srcOrd="7" destOrd="0" presId="urn:microsoft.com/office/officeart/2005/8/layout/bProcess3"/>
    <dgm:cxn modelId="{F3DB748B-5891-48EB-81D2-59BCAED150C4}" type="presParOf" srcId="{8874A7A4-471C-494D-9E2C-A967F01EB8F3}" destId="{04E36DD3-8345-4E56-B536-2A0D0EA26B69}" srcOrd="0" destOrd="0" presId="urn:microsoft.com/office/officeart/2005/8/layout/bProcess3"/>
    <dgm:cxn modelId="{A264443F-77C7-472D-A9A3-B5D6C47CB6DB}" type="presParOf" srcId="{8A74DF2F-720C-4A83-B0AF-3ABA08035B8F}" destId="{ED7E7831-57B5-4891-A2AD-06C2D6C9485D}" srcOrd="8" destOrd="0" presId="urn:microsoft.com/office/officeart/2005/8/layout/bProcess3"/>
    <dgm:cxn modelId="{806C5D73-AABF-4947-A786-F73E90322A6F}" type="presParOf" srcId="{8A74DF2F-720C-4A83-B0AF-3ABA08035B8F}" destId="{47AA068C-211F-42FE-B97F-1715DE75D7F0}" srcOrd="9" destOrd="0" presId="urn:microsoft.com/office/officeart/2005/8/layout/bProcess3"/>
    <dgm:cxn modelId="{7010920E-60AD-4E86-B589-C15CF105D066}" type="presParOf" srcId="{47AA068C-211F-42FE-B97F-1715DE75D7F0}" destId="{CBB065A9-600D-4B66-9860-68DB7B0CEDA2}" srcOrd="0" destOrd="0" presId="urn:microsoft.com/office/officeart/2005/8/layout/bProcess3"/>
    <dgm:cxn modelId="{0E1FE70C-A7B7-4D2A-8418-706AC00C9060}" type="presParOf" srcId="{8A74DF2F-720C-4A83-B0AF-3ABA08035B8F}" destId="{0AF246D9-1E53-498A-9B6F-7A54680464DB}" srcOrd="10" destOrd="0" presId="urn:microsoft.com/office/officeart/2005/8/layout/bProcess3"/>
    <dgm:cxn modelId="{98BF70CB-2C82-475C-B000-095780B6854D}" type="presParOf" srcId="{8A74DF2F-720C-4A83-B0AF-3ABA08035B8F}" destId="{D66F44EC-ACC5-455F-91C5-BCC07A7315B6}" srcOrd="11" destOrd="0" presId="urn:microsoft.com/office/officeart/2005/8/layout/bProcess3"/>
    <dgm:cxn modelId="{557005F9-366E-4C72-B013-460CC606B7AF}" type="presParOf" srcId="{D66F44EC-ACC5-455F-91C5-BCC07A7315B6}" destId="{3856CFB5-B005-403C-A51D-5584CEFAE68A}" srcOrd="0" destOrd="0" presId="urn:microsoft.com/office/officeart/2005/8/layout/bProcess3"/>
    <dgm:cxn modelId="{E507B92E-6DB8-48FC-97C7-C1398EF1B335}" type="presParOf" srcId="{8A74DF2F-720C-4A83-B0AF-3ABA08035B8F}" destId="{6F94050B-3DB6-4B23-A4CB-386B8B918A16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B6DB9-4CFF-43CD-9B29-75637C30B37E}">
      <dsp:nvSpPr>
        <dsp:cNvPr id="0" name=""/>
        <dsp:cNvSpPr/>
      </dsp:nvSpPr>
      <dsp:spPr>
        <a:xfrm>
          <a:off x="713101" y="3125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 dirty="0"/>
            <a:t>Medical information</a:t>
          </a:r>
        </a:p>
      </dsp:txBody>
      <dsp:txXfrm>
        <a:off x="761700" y="51724"/>
        <a:ext cx="1562070" cy="898363"/>
      </dsp:txXfrm>
    </dsp:sp>
    <dsp:sp modelId="{D6215361-420F-49E5-97B8-6EFFFABE437A}">
      <dsp:nvSpPr>
        <dsp:cNvPr id="0" name=""/>
        <dsp:cNvSpPr/>
      </dsp:nvSpPr>
      <dsp:spPr>
        <a:xfrm>
          <a:off x="2579811" y="368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 dirty="0"/>
            <a:t>Employment information</a:t>
          </a:r>
        </a:p>
      </dsp:txBody>
      <dsp:txXfrm>
        <a:off x="2628410" y="48967"/>
        <a:ext cx="1562070" cy="898363"/>
      </dsp:txXfrm>
    </dsp:sp>
    <dsp:sp modelId="{E80F6183-0FA2-4B72-88F7-E5B5E4601E83}">
      <dsp:nvSpPr>
        <dsp:cNvPr id="0" name=""/>
        <dsp:cNvSpPr/>
      </dsp:nvSpPr>
      <dsp:spPr>
        <a:xfrm>
          <a:off x="713101" y="1164613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 dirty="0"/>
            <a:t>Product information</a:t>
          </a:r>
        </a:p>
      </dsp:txBody>
      <dsp:txXfrm>
        <a:off x="761700" y="1213212"/>
        <a:ext cx="1562070" cy="898363"/>
      </dsp:txXfrm>
    </dsp:sp>
    <dsp:sp modelId="{FCBF7362-E8B8-4161-83FA-D6BB6F1210CB}">
      <dsp:nvSpPr>
        <dsp:cNvPr id="0" name=""/>
        <dsp:cNvSpPr/>
      </dsp:nvSpPr>
      <dsp:spPr>
        <a:xfrm>
          <a:off x="2538296" y="1164613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 dirty="0"/>
            <a:t>Insured information</a:t>
          </a:r>
        </a:p>
      </dsp:txBody>
      <dsp:txXfrm>
        <a:off x="2586895" y="1213212"/>
        <a:ext cx="1562070" cy="898363"/>
      </dsp:txXfrm>
    </dsp:sp>
    <dsp:sp modelId="{5AE507AC-EE6D-467C-A262-B1AB6E5C3F38}">
      <dsp:nvSpPr>
        <dsp:cNvPr id="0" name=""/>
        <dsp:cNvSpPr/>
      </dsp:nvSpPr>
      <dsp:spPr>
        <a:xfrm>
          <a:off x="713101" y="2326101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 dirty="0"/>
            <a:t>Insurance history</a:t>
          </a:r>
        </a:p>
      </dsp:txBody>
      <dsp:txXfrm>
        <a:off x="761700" y="2374700"/>
        <a:ext cx="1562070" cy="898363"/>
      </dsp:txXfrm>
    </dsp:sp>
    <dsp:sp modelId="{EDA34AB0-FD14-4398-892C-B00426A6734A}">
      <dsp:nvSpPr>
        <dsp:cNvPr id="0" name=""/>
        <dsp:cNvSpPr/>
      </dsp:nvSpPr>
      <dsp:spPr>
        <a:xfrm>
          <a:off x="2538296" y="2326101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 dirty="0"/>
            <a:t>Family history</a:t>
          </a:r>
        </a:p>
      </dsp:txBody>
      <dsp:txXfrm>
        <a:off x="2586895" y="2374700"/>
        <a:ext cx="1562070" cy="898363"/>
      </dsp:txXfrm>
    </dsp:sp>
    <dsp:sp modelId="{A6E52AFB-FE38-4EAF-9B4D-620034AC28ED}">
      <dsp:nvSpPr>
        <dsp:cNvPr id="0" name=""/>
        <dsp:cNvSpPr/>
      </dsp:nvSpPr>
      <dsp:spPr>
        <a:xfrm>
          <a:off x="1625699" y="3487589"/>
          <a:ext cx="1659268" cy="9955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800" kern="1200"/>
            <a:t>BMI, age, weight, and height</a:t>
          </a:r>
        </a:p>
      </dsp:txBody>
      <dsp:txXfrm>
        <a:off x="1674298" y="3536188"/>
        <a:ext cx="1562070" cy="898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7D5-09E9-4A96-B19B-2657E0050E99}">
      <dsp:nvSpPr>
        <dsp:cNvPr id="0" name=""/>
        <dsp:cNvSpPr/>
      </dsp:nvSpPr>
      <dsp:spPr>
        <a:xfrm>
          <a:off x="2155030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1307915"/>
        <a:ext cx="24780" cy="4956"/>
      </dsp:txXfrm>
    </dsp:sp>
    <dsp:sp modelId="{D2C6B622-34F6-4D7C-9A7E-DA7892D2B557}">
      <dsp:nvSpPr>
        <dsp:cNvPr id="0" name=""/>
        <dsp:cNvSpPr/>
      </dsp:nvSpPr>
      <dsp:spPr>
        <a:xfrm>
          <a:off x="2011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tx1"/>
              </a:solidFill>
            </a:rPr>
            <a:t>What do the ‘1’ and ‘8’ in the response variable indicate?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65125" y="727061"/>
        <a:ext cx="2028590" cy="1166663"/>
      </dsp:txXfrm>
    </dsp:sp>
    <dsp:sp modelId="{3612C7E3-7F40-4A67-ACDD-6AEEC62DF82D}">
      <dsp:nvSpPr>
        <dsp:cNvPr id="0" name=""/>
        <dsp:cNvSpPr/>
      </dsp:nvSpPr>
      <dsp:spPr>
        <a:xfrm>
          <a:off x="4805457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1307915"/>
        <a:ext cx="24780" cy="4956"/>
      </dsp:txXfrm>
    </dsp:sp>
    <dsp:sp modelId="{01F1CAD5-53F8-4D7E-9810-D7270D7262A1}">
      <dsp:nvSpPr>
        <dsp:cNvPr id="0" name=""/>
        <dsp:cNvSpPr/>
      </dsp:nvSpPr>
      <dsp:spPr>
        <a:xfrm>
          <a:off x="2652438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/>
            <a:t>Risk associated with age?</a:t>
          </a:r>
          <a:endParaRPr lang="en-US" sz="1700" b="0" i="0" u="none" kern="1200" dirty="0"/>
        </a:p>
      </dsp:txBody>
      <dsp:txXfrm>
        <a:off x="2715552" y="727061"/>
        <a:ext cx="2028590" cy="1166663"/>
      </dsp:txXfrm>
    </dsp:sp>
    <dsp:sp modelId="{93CC6999-8D41-4BC6-9024-17635C7B2CE6}">
      <dsp:nvSpPr>
        <dsp:cNvPr id="0" name=""/>
        <dsp:cNvSpPr/>
      </dsp:nvSpPr>
      <dsp:spPr>
        <a:xfrm>
          <a:off x="7455885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75999" y="1307915"/>
        <a:ext cx="24780" cy="4956"/>
      </dsp:txXfrm>
    </dsp:sp>
    <dsp:sp modelId="{6FB085B0-FE53-4CBA-A9F4-D1A9FEE5775A}">
      <dsp:nvSpPr>
        <dsp:cNvPr id="0" name=""/>
        <dsp:cNvSpPr/>
      </dsp:nvSpPr>
      <dsp:spPr>
        <a:xfrm>
          <a:off x="5302866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BMI?</a:t>
          </a:r>
          <a:endParaRPr lang="en-US" sz="1700" b="0" i="0" u="none" kern="1200"/>
        </a:p>
      </dsp:txBody>
      <dsp:txXfrm>
        <a:off x="5365980" y="727061"/>
        <a:ext cx="2028590" cy="1166663"/>
      </dsp:txXfrm>
    </dsp:sp>
    <dsp:sp modelId="{8874A7A4-471C-494D-9E2C-A967F01EB8F3}">
      <dsp:nvSpPr>
        <dsp:cNvPr id="0" name=""/>
        <dsp:cNvSpPr/>
      </dsp:nvSpPr>
      <dsp:spPr>
        <a:xfrm>
          <a:off x="1079421" y="1955038"/>
          <a:ext cx="7951281" cy="465008"/>
        </a:xfrm>
        <a:custGeom>
          <a:avLst/>
          <a:gdLst/>
          <a:ahLst/>
          <a:cxnLst/>
          <a:rect l="0" t="0" r="0" b="0"/>
          <a:pathLst>
            <a:path>
              <a:moveTo>
                <a:pt x="7951281" y="0"/>
              </a:moveTo>
              <a:lnTo>
                <a:pt x="7951281" y="249604"/>
              </a:lnTo>
              <a:lnTo>
                <a:pt x="0" y="249604"/>
              </a:lnTo>
              <a:lnTo>
                <a:pt x="0" y="46500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5894" y="2185064"/>
        <a:ext cx="398335" cy="4956"/>
      </dsp:txXfrm>
    </dsp:sp>
    <dsp:sp modelId="{07FCB7EE-61AA-4550-9650-7925727EDDC6}">
      <dsp:nvSpPr>
        <dsp:cNvPr id="0" name=""/>
        <dsp:cNvSpPr/>
      </dsp:nvSpPr>
      <dsp:spPr>
        <a:xfrm>
          <a:off x="7953293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product type?</a:t>
          </a:r>
          <a:endParaRPr lang="en-US" sz="1700" b="0" i="0" u="none" kern="1200"/>
        </a:p>
      </dsp:txBody>
      <dsp:txXfrm>
        <a:off x="8016407" y="727061"/>
        <a:ext cx="2028590" cy="1166663"/>
      </dsp:txXfrm>
    </dsp:sp>
    <dsp:sp modelId="{47AA068C-211F-42FE-B97F-1715DE75D7F0}">
      <dsp:nvSpPr>
        <dsp:cNvPr id="0" name=""/>
        <dsp:cNvSpPr/>
      </dsp:nvSpPr>
      <dsp:spPr>
        <a:xfrm>
          <a:off x="2155030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3096414"/>
        <a:ext cx="24780" cy="4956"/>
      </dsp:txXfrm>
    </dsp:sp>
    <dsp:sp modelId="{ED7E7831-57B5-4891-A2AD-06C2D6C9485D}">
      <dsp:nvSpPr>
        <dsp:cNvPr id="0" name=""/>
        <dsp:cNvSpPr/>
      </dsp:nvSpPr>
      <dsp:spPr>
        <a:xfrm>
          <a:off x="2011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non-/missingness?</a:t>
          </a:r>
          <a:endParaRPr lang="en-US" sz="1700" b="0" i="0" u="none" kern="1200"/>
        </a:p>
      </dsp:txBody>
      <dsp:txXfrm>
        <a:off x="65125" y="2515561"/>
        <a:ext cx="2028590" cy="1166663"/>
      </dsp:txXfrm>
    </dsp:sp>
    <dsp:sp modelId="{D66F44EC-ACC5-455F-91C5-BCC07A7315B6}">
      <dsp:nvSpPr>
        <dsp:cNvPr id="0" name=""/>
        <dsp:cNvSpPr/>
      </dsp:nvSpPr>
      <dsp:spPr>
        <a:xfrm>
          <a:off x="4805457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3096414"/>
        <a:ext cx="24780" cy="4956"/>
      </dsp:txXfrm>
    </dsp:sp>
    <dsp:sp modelId="{0AF246D9-1E53-498A-9B6F-7A54680464DB}">
      <dsp:nvSpPr>
        <dsp:cNvPr id="0" name=""/>
        <dsp:cNvSpPr/>
      </dsp:nvSpPr>
      <dsp:spPr>
        <a:xfrm>
          <a:off x="2652438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# medical keywords?</a:t>
          </a:r>
          <a:endParaRPr lang="en-US" sz="1700" b="0" i="0" u="none" kern="1200"/>
        </a:p>
      </dsp:txBody>
      <dsp:txXfrm>
        <a:off x="2715552" y="2515561"/>
        <a:ext cx="2028590" cy="1166663"/>
      </dsp:txXfrm>
    </dsp:sp>
    <dsp:sp modelId="{6F94050B-3DB6-4B23-A4CB-386B8B918A16}">
      <dsp:nvSpPr>
        <dsp:cNvPr id="0" name=""/>
        <dsp:cNvSpPr/>
      </dsp:nvSpPr>
      <dsp:spPr>
        <a:xfrm>
          <a:off x="5302866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medical history?</a:t>
          </a:r>
          <a:endParaRPr lang="en-US" sz="1700" b="0" i="0" u="none" kern="1200"/>
        </a:p>
      </dsp:txBody>
      <dsp:txXfrm>
        <a:off x="5365980" y="2515561"/>
        <a:ext cx="2028590" cy="1166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7D5-09E9-4A96-B19B-2657E0050E99}">
      <dsp:nvSpPr>
        <dsp:cNvPr id="0" name=""/>
        <dsp:cNvSpPr/>
      </dsp:nvSpPr>
      <dsp:spPr>
        <a:xfrm>
          <a:off x="2155030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1307915"/>
        <a:ext cx="24780" cy="4956"/>
      </dsp:txXfrm>
    </dsp:sp>
    <dsp:sp modelId="{D2C6B622-34F6-4D7C-9A7E-DA7892D2B557}">
      <dsp:nvSpPr>
        <dsp:cNvPr id="0" name=""/>
        <dsp:cNvSpPr/>
      </dsp:nvSpPr>
      <dsp:spPr>
        <a:xfrm>
          <a:off x="2011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sz="17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5125" y="727061"/>
        <a:ext cx="2028590" cy="1166663"/>
      </dsp:txXfrm>
    </dsp:sp>
    <dsp:sp modelId="{3612C7E3-7F40-4A67-ACDD-6AEEC62DF82D}">
      <dsp:nvSpPr>
        <dsp:cNvPr id="0" name=""/>
        <dsp:cNvSpPr/>
      </dsp:nvSpPr>
      <dsp:spPr>
        <a:xfrm>
          <a:off x="4805457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1307915"/>
        <a:ext cx="24780" cy="4956"/>
      </dsp:txXfrm>
    </dsp:sp>
    <dsp:sp modelId="{01F1CAD5-53F8-4D7E-9810-D7270D7262A1}">
      <dsp:nvSpPr>
        <dsp:cNvPr id="0" name=""/>
        <dsp:cNvSpPr/>
      </dsp:nvSpPr>
      <dsp:spPr>
        <a:xfrm>
          <a:off x="2652438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/>
            <a:t>Risk associated with age?</a:t>
          </a:r>
          <a:endParaRPr lang="en-US" sz="1700" b="0" i="0" u="none" kern="1200" dirty="0"/>
        </a:p>
      </dsp:txBody>
      <dsp:txXfrm>
        <a:off x="2715552" y="727061"/>
        <a:ext cx="2028590" cy="1166663"/>
      </dsp:txXfrm>
    </dsp:sp>
    <dsp:sp modelId="{93CC6999-8D41-4BC6-9024-17635C7B2CE6}">
      <dsp:nvSpPr>
        <dsp:cNvPr id="0" name=""/>
        <dsp:cNvSpPr/>
      </dsp:nvSpPr>
      <dsp:spPr>
        <a:xfrm>
          <a:off x="7455885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75999" y="1307915"/>
        <a:ext cx="24780" cy="4956"/>
      </dsp:txXfrm>
    </dsp:sp>
    <dsp:sp modelId="{6FB085B0-FE53-4CBA-A9F4-D1A9FEE5775A}">
      <dsp:nvSpPr>
        <dsp:cNvPr id="0" name=""/>
        <dsp:cNvSpPr/>
      </dsp:nvSpPr>
      <dsp:spPr>
        <a:xfrm>
          <a:off x="5302866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BMI?</a:t>
          </a:r>
          <a:endParaRPr lang="en-US" sz="1700" b="0" i="0" u="none" kern="1200"/>
        </a:p>
      </dsp:txBody>
      <dsp:txXfrm>
        <a:off x="5365980" y="727061"/>
        <a:ext cx="2028590" cy="1166663"/>
      </dsp:txXfrm>
    </dsp:sp>
    <dsp:sp modelId="{8874A7A4-471C-494D-9E2C-A967F01EB8F3}">
      <dsp:nvSpPr>
        <dsp:cNvPr id="0" name=""/>
        <dsp:cNvSpPr/>
      </dsp:nvSpPr>
      <dsp:spPr>
        <a:xfrm>
          <a:off x="1079421" y="1955038"/>
          <a:ext cx="7951281" cy="465008"/>
        </a:xfrm>
        <a:custGeom>
          <a:avLst/>
          <a:gdLst/>
          <a:ahLst/>
          <a:cxnLst/>
          <a:rect l="0" t="0" r="0" b="0"/>
          <a:pathLst>
            <a:path>
              <a:moveTo>
                <a:pt x="7951281" y="0"/>
              </a:moveTo>
              <a:lnTo>
                <a:pt x="7951281" y="249604"/>
              </a:lnTo>
              <a:lnTo>
                <a:pt x="0" y="249604"/>
              </a:lnTo>
              <a:lnTo>
                <a:pt x="0" y="46500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5894" y="2185064"/>
        <a:ext cx="398335" cy="4956"/>
      </dsp:txXfrm>
    </dsp:sp>
    <dsp:sp modelId="{07FCB7EE-61AA-4550-9650-7925727EDDC6}">
      <dsp:nvSpPr>
        <dsp:cNvPr id="0" name=""/>
        <dsp:cNvSpPr/>
      </dsp:nvSpPr>
      <dsp:spPr>
        <a:xfrm>
          <a:off x="7953293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product type?</a:t>
          </a:r>
          <a:endParaRPr lang="en-US" sz="1700" b="0" i="0" u="none" kern="1200"/>
        </a:p>
      </dsp:txBody>
      <dsp:txXfrm>
        <a:off x="8016407" y="727061"/>
        <a:ext cx="2028590" cy="1166663"/>
      </dsp:txXfrm>
    </dsp:sp>
    <dsp:sp modelId="{47AA068C-211F-42FE-B97F-1715DE75D7F0}">
      <dsp:nvSpPr>
        <dsp:cNvPr id="0" name=""/>
        <dsp:cNvSpPr/>
      </dsp:nvSpPr>
      <dsp:spPr>
        <a:xfrm>
          <a:off x="2155030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3096414"/>
        <a:ext cx="24780" cy="4956"/>
      </dsp:txXfrm>
    </dsp:sp>
    <dsp:sp modelId="{ED7E7831-57B5-4891-A2AD-06C2D6C9485D}">
      <dsp:nvSpPr>
        <dsp:cNvPr id="0" name=""/>
        <dsp:cNvSpPr/>
      </dsp:nvSpPr>
      <dsp:spPr>
        <a:xfrm>
          <a:off x="2011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non-/missingness?</a:t>
          </a:r>
          <a:endParaRPr lang="en-US" sz="1700" b="0" i="0" u="none" kern="1200"/>
        </a:p>
      </dsp:txBody>
      <dsp:txXfrm>
        <a:off x="65125" y="2515561"/>
        <a:ext cx="2028590" cy="1166663"/>
      </dsp:txXfrm>
    </dsp:sp>
    <dsp:sp modelId="{D66F44EC-ACC5-455F-91C5-BCC07A7315B6}">
      <dsp:nvSpPr>
        <dsp:cNvPr id="0" name=""/>
        <dsp:cNvSpPr/>
      </dsp:nvSpPr>
      <dsp:spPr>
        <a:xfrm>
          <a:off x="4805457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3096414"/>
        <a:ext cx="24780" cy="4956"/>
      </dsp:txXfrm>
    </dsp:sp>
    <dsp:sp modelId="{0AF246D9-1E53-498A-9B6F-7A54680464DB}">
      <dsp:nvSpPr>
        <dsp:cNvPr id="0" name=""/>
        <dsp:cNvSpPr/>
      </dsp:nvSpPr>
      <dsp:spPr>
        <a:xfrm>
          <a:off x="2652438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# medical keywords?</a:t>
          </a:r>
          <a:endParaRPr lang="en-US" sz="1700" b="0" i="0" u="none" kern="1200"/>
        </a:p>
      </dsp:txBody>
      <dsp:txXfrm>
        <a:off x="2715552" y="2515561"/>
        <a:ext cx="2028590" cy="1166663"/>
      </dsp:txXfrm>
    </dsp:sp>
    <dsp:sp modelId="{6F94050B-3DB6-4B23-A4CB-386B8B918A16}">
      <dsp:nvSpPr>
        <dsp:cNvPr id="0" name=""/>
        <dsp:cNvSpPr/>
      </dsp:nvSpPr>
      <dsp:spPr>
        <a:xfrm>
          <a:off x="5302866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medical history?</a:t>
          </a:r>
          <a:endParaRPr lang="en-US" sz="1700" b="0" i="0" u="none" kern="1200"/>
        </a:p>
      </dsp:txBody>
      <dsp:txXfrm>
        <a:off x="5365980" y="2515561"/>
        <a:ext cx="2028590" cy="11666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7D5-09E9-4A96-B19B-2657E0050E99}">
      <dsp:nvSpPr>
        <dsp:cNvPr id="0" name=""/>
        <dsp:cNvSpPr/>
      </dsp:nvSpPr>
      <dsp:spPr>
        <a:xfrm>
          <a:off x="2155030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1307915"/>
        <a:ext cx="24780" cy="4956"/>
      </dsp:txXfrm>
    </dsp:sp>
    <dsp:sp modelId="{D2C6B622-34F6-4D7C-9A7E-DA7892D2B557}">
      <dsp:nvSpPr>
        <dsp:cNvPr id="0" name=""/>
        <dsp:cNvSpPr/>
      </dsp:nvSpPr>
      <dsp:spPr>
        <a:xfrm>
          <a:off x="2011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sz="17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5125" y="727061"/>
        <a:ext cx="2028590" cy="1166663"/>
      </dsp:txXfrm>
    </dsp:sp>
    <dsp:sp modelId="{3612C7E3-7F40-4A67-ACDD-6AEEC62DF82D}">
      <dsp:nvSpPr>
        <dsp:cNvPr id="0" name=""/>
        <dsp:cNvSpPr/>
      </dsp:nvSpPr>
      <dsp:spPr>
        <a:xfrm>
          <a:off x="4805457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1307915"/>
        <a:ext cx="24780" cy="4956"/>
      </dsp:txXfrm>
    </dsp:sp>
    <dsp:sp modelId="{01F1CAD5-53F8-4D7E-9810-D7270D7262A1}">
      <dsp:nvSpPr>
        <dsp:cNvPr id="0" name=""/>
        <dsp:cNvSpPr/>
      </dsp:nvSpPr>
      <dsp:spPr>
        <a:xfrm>
          <a:off x="2652438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bg1">
                  <a:lumMod val="85000"/>
                </a:schemeClr>
              </a:solidFill>
            </a:rPr>
            <a:t>Risk associated with age?</a:t>
          </a:r>
          <a:endParaRPr lang="en-US" sz="17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715552" y="727061"/>
        <a:ext cx="2028590" cy="1166663"/>
      </dsp:txXfrm>
    </dsp:sp>
    <dsp:sp modelId="{93CC6999-8D41-4BC6-9024-17635C7B2CE6}">
      <dsp:nvSpPr>
        <dsp:cNvPr id="0" name=""/>
        <dsp:cNvSpPr/>
      </dsp:nvSpPr>
      <dsp:spPr>
        <a:xfrm>
          <a:off x="7455885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75999" y="1307915"/>
        <a:ext cx="24780" cy="4956"/>
      </dsp:txXfrm>
    </dsp:sp>
    <dsp:sp modelId="{6FB085B0-FE53-4CBA-A9F4-D1A9FEE5775A}">
      <dsp:nvSpPr>
        <dsp:cNvPr id="0" name=""/>
        <dsp:cNvSpPr/>
      </dsp:nvSpPr>
      <dsp:spPr>
        <a:xfrm>
          <a:off x="5302866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BMI?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365980" y="727061"/>
        <a:ext cx="2028590" cy="1166663"/>
      </dsp:txXfrm>
    </dsp:sp>
    <dsp:sp modelId="{8874A7A4-471C-494D-9E2C-A967F01EB8F3}">
      <dsp:nvSpPr>
        <dsp:cNvPr id="0" name=""/>
        <dsp:cNvSpPr/>
      </dsp:nvSpPr>
      <dsp:spPr>
        <a:xfrm>
          <a:off x="1079421" y="1955038"/>
          <a:ext cx="7951281" cy="465008"/>
        </a:xfrm>
        <a:custGeom>
          <a:avLst/>
          <a:gdLst/>
          <a:ahLst/>
          <a:cxnLst/>
          <a:rect l="0" t="0" r="0" b="0"/>
          <a:pathLst>
            <a:path>
              <a:moveTo>
                <a:pt x="7951281" y="0"/>
              </a:moveTo>
              <a:lnTo>
                <a:pt x="7951281" y="249604"/>
              </a:lnTo>
              <a:lnTo>
                <a:pt x="0" y="249604"/>
              </a:lnTo>
              <a:lnTo>
                <a:pt x="0" y="46500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5894" y="2185064"/>
        <a:ext cx="398335" cy="4956"/>
      </dsp:txXfrm>
    </dsp:sp>
    <dsp:sp modelId="{07FCB7EE-61AA-4550-9650-7925727EDDC6}">
      <dsp:nvSpPr>
        <dsp:cNvPr id="0" name=""/>
        <dsp:cNvSpPr/>
      </dsp:nvSpPr>
      <dsp:spPr>
        <a:xfrm>
          <a:off x="7953293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product type?</a:t>
          </a:r>
          <a:endParaRPr lang="en-US" sz="1700" b="0" i="0" u="none" kern="1200"/>
        </a:p>
      </dsp:txBody>
      <dsp:txXfrm>
        <a:off x="8016407" y="727061"/>
        <a:ext cx="2028590" cy="1166663"/>
      </dsp:txXfrm>
    </dsp:sp>
    <dsp:sp modelId="{47AA068C-211F-42FE-B97F-1715DE75D7F0}">
      <dsp:nvSpPr>
        <dsp:cNvPr id="0" name=""/>
        <dsp:cNvSpPr/>
      </dsp:nvSpPr>
      <dsp:spPr>
        <a:xfrm>
          <a:off x="2155030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3096414"/>
        <a:ext cx="24780" cy="4956"/>
      </dsp:txXfrm>
    </dsp:sp>
    <dsp:sp modelId="{ED7E7831-57B5-4891-A2AD-06C2D6C9485D}">
      <dsp:nvSpPr>
        <dsp:cNvPr id="0" name=""/>
        <dsp:cNvSpPr/>
      </dsp:nvSpPr>
      <dsp:spPr>
        <a:xfrm>
          <a:off x="2011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non-/missingness?</a:t>
          </a:r>
          <a:endParaRPr lang="en-US" sz="1700" b="0" i="0" u="none" kern="1200"/>
        </a:p>
      </dsp:txBody>
      <dsp:txXfrm>
        <a:off x="65125" y="2515561"/>
        <a:ext cx="2028590" cy="1166663"/>
      </dsp:txXfrm>
    </dsp:sp>
    <dsp:sp modelId="{D66F44EC-ACC5-455F-91C5-BCC07A7315B6}">
      <dsp:nvSpPr>
        <dsp:cNvPr id="0" name=""/>
        <dsp:cNvSpPr/>
      </dsp:nvSpPr>
      <dsp:spPr>
        <a:xfrm>
          <a:off x="4805457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3096414"/>
        <a:ext cx="24780" cy="4956"/>
      </dsp:txXfrm>
    </dsp:sp>
    <dsp:sp modelId="{0AF246D9-1E53-498A-9B6F-7A54680464DB}">
      <dsp:nvSpPr>
        <dsp:cNvPr id="0" name=""/>
        <dsp:cNvSpPr/>
      </dsp:nvSpPr>
      <dsp:spPr>
        <a:xfrm>
          <a:off x="2652438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# medical keywords?</a:t>
          </a:r>
          <a:endParaRPr lang="en-US" sz="1700" b="0" i="0" u="none" kern="1200"/>
        </a:p>
      </dsp:txBody>
      <dsp:txXfrm>
        <a:off x="2715552" y="2515561"/>
        <a:ext cx="2028590" cy="1166663"/>
      </dsp:txXfrm>
    </dsp:sp>
    <dsp:sp modelId="{6F94050B-3DB6-4B23-A4CB-386B8B918A16}">
      <dsp:nvSpPr>
        <dsp:cNvPr id="0" name=""/>
        <dsp:cNvSpPr/>
      </dsp:nvSpPr>
      <dsp:spPr>
        <a:xfrm>
          <a:off x="5302866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medical history?</a:t>
          </a:r>
          <a:endParaRPr lang="en-US" sz="1700" b="0" i="0" u="none" kern="1200"/>
        </a:p>
      </dsp:txBody>
      <dsp:txXfrm>
        <a:off x="5365980" y="2515561"/>
        <a:ext cx="2028590" cy="1166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7D5-09E9-4A96-B19B-2657E0050E99}">
      <dsp:nvSpPr>
        <dsp:cNvPr id="0" name=""/>
        <dsp:cNvSpPr/>
      </dsp:nvSpPr>
      <dsp:spPr>
        <a:xfrm>
          <a:off x="2155030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1307915"/>
        <a:ext cx="24780" cy="4956"/>
      </dsp:txXfrm>
    </dsp:sp>
    <dsp:sp modelId="{D2C6B622-34F6-4D7C-9A7E-DA7892D2B557}">
      <dsp:nvSpPr>
        <dsp:cNvPr id="0" name=""/>
        <dsp:cNvSpPr/>
      </dsp:nvSpPr>
      <dsp:spPr>
        <a:xfrm>
          <a:off x="2011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sz="17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5125" y="727061"/>
        <a:ext cx="2028590" cy="1166663"/>
      </dsp:txXfrm>
    </dsp:sp>
    <dsp:sp modelId="{3612C7E3-7F40-4A67-ACDD-6AEEC62DF82D}">
      <dsp:nvSpPr>
        <dsp:cNvPr id="0" name=""/>
        <dsp:cNvSpPr/>
      </dsp:nvSpPr>
      <dsp:spPr>
        <a:xfrm>
          <a:off x="4805457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1307915"/>
        <a:ext cx="24780" cy="4956"/>
      </dsp:txXfrm>
    </dsp:sp>
    <dsp:sp modelId="{01F1CAD5-53F8-4D7E-9810-D7270D7262A1}">
      <dsp:nvSpPr>
        <dsp:cNvPr id="0" name=""/>
        <dsp:cNvSpPr/>
      </dsp:nvSpPr>
      <dsp:spPr>
        <a:xfrm>
          <a:off x="2652438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bg1">
                  <a:lumMod val="85000"/>
                </a:schemeClr>
              </a:solidFill>
            </a:rPr>
            <a:t>Risk associated with age?</a:t>
          </a:r>
          <a:endParaRPr lang="en-US" sz="17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715552" y="727061"/>
        <a:ext cx="2028590" cy="1166663"/>
      </dsp:txXfrm>
    </dsp:sp>
    <dsp:sp modelId="{93CC6999-8D41-4BC6-9024-17635C7B2CE6}">
      <dsp:nvSpPr>
        <dsp:cNvPr id="0" name=""/>
        <dsp:cNvSpPr/>
      </dsp:nvSpPr>
      <dsp:spPr>
        <a:xfrm>
          <a:off x="7455885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>
                <a:lumMod val="75000"/>
              </a:schemeClr>
            </a:solidFill>
          </a:endParaRPr>
        </a:p>
      </dsp:txBody>
      <dsp:txXfrm>
        <a:off x="7675999" y="1307915"/>
        <a:ext cx="24780" cy="4956"/>
      </dsp:txXfrm>
    </dsp:sp>
    <dsp:sp modelId="{6FB085B0-FE53-4CBA-A9F4-D1A9FEE5775A}">
      <dsp:nvSpPr>
        <dsp:cNvPr id="0" name=""/>
        <dsp:cNvSpPr/>
      </dsp:nvSpPr>
      <dsp:spPr>
        <a:xfrm>
          <a:off x="5302866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BMI?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365980" y="727061"/>
        <a:ext cx="2028590" cy="1166663"/>
      </dsp:txXfrm>
    </dsp:sp>
    <dsp:sp modelId="{8874A7A4-471C-494D-9E2C-A967F01EB8F3}">
      <dsp:nvSpPr>
        <dsp:cNvPr id="0" name=""/>
        <dsp:cNvSpPr/>
      </dsp:nvSpPr>
      <dsp:spPr>
        <a:xfrm>
          <a:off x="1079421" y="1955038"/>
          <a:ext cx="7951281" cy="465008"/>
        </a:xfrm>
        <a:custGeom>
          <a:avLst/>
          <a:gdLst/>
          <a:ahLst/>
          <a:cxnLst/>
          <a:rect l="0" t="0" r="0" b="0"/>
          <a:pathLst>
            <a:path>
              <a:moveTo>
                <a:pt x="7951281" y="0"/>
              </a:moveTo>
              <a:lnTo>
                <a:pt x="7951281" y="249604"/>
              </a:lnTo>
              <a:lnTo>
                <a:pt x="0" y="249604"/>
              </a:lnTo>
              <a:lnTo>
                <a:pt x="0" y="465008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55894" y="2185064"/>
        <a:ext cx="398335" cy="4956"/>
      </dsp:txXfrm>
    </dsp:sp>
    <dsp:sp modelId="{07FCB7EE-61AA-4550-9650-7925727EDDC6}">
      <dsp:nvSpPr>
        <dsp:cNvPr id="0" name=""/>
        <dsp:cNvSpPr/>
      </dsp:nvSpPr>
      <dsp:spPr>
        <a:xfrm>
          <a:off x="7953293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product type?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016407" y="727061"/>
        <a:ext cx="2028590" cy="1166663"/>
      </dsp:txXfrm>
    </dsp:sp>
    <dsp:sp modelId="{47AA068C-211F-42FE-B97F-1715DE75D7F0}">
      <dsp:nvSpPr>
        <dsp:cNvPr id="0" name=""/>
        <dsp:cNvSpPr/>
      </dsp:nvSpPr>
      <dsp:spPr>
        <a:xfrm>
          <a:off x="2155030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3096414"/>
        <a:ext cx="24780" cy="4956"/>
      </dsp:txXfrm>
    </dsp:sp>
    <dsp:sp modelId="{ED7E7831-57B5-4891-A2AD-06C2D6C9485D}">
      <dsp:nvSpPr>
        <dsp:cNvPr id="0" name=""/>
        <dsp:cNvSpPr/>
      </dsp:nvSpPr>
      <dsp:spPr>
        <a:xfrm>
          <a:off x="2011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non-/missingness?</a:t>
          </a:r>
          <a:endParaRPr lang="en-US" sz="1700" b="0" i="0" u="none" kern="1200"/>
        </a:p>
      </dsp:txBody>
      <dsp:txXfrm>
        <a:off x="65125" y="2515561"/>
        <a:ext cx="2028590" cy="1166663"/>
      </dsp:txXfrm>
    </dsp:sp>
    <dsp:sp modelId="{D66F44EC-ACC5-455F-91C5-BCC07A7315B6}">
      <dsp:nvSpPr>
        <dsp:cNvPr id="0" name=""/>
        <dsp:cNvSpPr/>
      </dsp:nvSpPr>
      <dsp:spPr>
        <a:xfrm>
          <a:off x="4805457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3096414"/>
        <a:ext cx="24780" cy="4956"/>
      </dsp:txXfrm>
    </dsp:sp>
    <dsp:sp modelId="{0AF246D9-1E53-498A-9B6F-7A54680464DB}">
      <dsp:nvSpPr>
        <dsp:cNvPr id="0" name=""/>
        <dsp:cNvSpPr/>
      </dsp:nvSpPr>
      <dsp:spPr>
        <a:xfrm>
          <a:off x="2652438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# medical keywords?</a:t>
          </a:r>
          <a:endParaRPr lang="en-US" sz="1700" b="0" i="0" u="none" kern="1200"/>
        </a:p>
      </dsp:txBody>
      <dsp:txXfrm>
        <a:off x="2715552" y="2515561"/>
        <a:ext cx="2028590" cy="1166663"/>
      </dsp:txXfrm>
    </dsp:sp>
    <dsp:sp modelId="{6F94050B-3DB6-4B23-A4CB-386B8B918A16}">
      <dsp:nvSpPr>
        <dsp:cNvPr id="0" name=""/>
        <dsp:cNvSpPr/>
      </dsp:nvSpPr>
      <dsp:spPr>
        <a:xfrm>
          <a:off x="5302866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medical history?</a:t>
          </a:r>
          <a:endParaRPr lang="en-US" sz="1700" b="0" i="0" u="none" kern="1200"/>
        </a:p>
      </dsp:txBody>
      <dsp:txXfrm>
        <a:off x="5365980" y="2515561"/>
        <a:ext cx="2028590" cy="11666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7D5-09E9-4A96-B19B-2657E0050E99}">
      <dsp:nvSpPr>
        <dsp:cNvPr id="0" name=""/>
        <dsp:cNvSpPr/>
      </dsp:nvSpPr>
      <dsp:spPr>
        <a:xfrm>
          <a:off x="2155030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1307915"/>
        <a:ext cx="24780" cy="4956"/>
      </dsp:txXfrm>
    </dsp:sp>
    <dsp:sp modelId="{D2C6B622-34F6-4D7C-9A7E-DA7892D2B557}">
      <dsp:nvSpPr>
        <dsp:cNvPr id="0" name=""/>
        <dsp:cNvSpPr/>
      </dsp:nvSpPr>
      <dsp:spPr>
        <a:xfrm>
          <a:off x="2011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sz="17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5125" y="727061"/>
        <a:ext cx="2028590" cy="1166663"/>
      </dsp:txXfrm>
    </dsp:sp>
    <dsp:sp modelId="{3612C7E3-7F40-4A67-ACDD-6AEEC62DF82D}">
      <dsp:nvSpPr>
        <dsp:cNvPr id="0" name=""/>
        <dsp:cNvSpPr/>
      </dsp:nvSpPr>
      <dsp:spPr>
        <a:xfrm>
          <a:off x="4805457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1307915"/>
        <a:ext cx="24780" cy="4956"/>
      </dsp:txXfrm>
    </dsp:sp>
    <dsp:sp modelId="{01F1CAD5-53F8-4D7E-9810-D7270D7262A1}">
      <dsp:nvSpPr>
        <dsp:cNvPr id="0" name=""/>
        <dsp:cNvSpPr/>
      </dsp:nvSpPr>
      <dsp:spPr>
        <a:xfrm>
          <a:off x="2652438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bg1">
                  <a:lumMod val="85000"/>
                </a:schemeClr>
              </a:solidFill>
            </a:rPr>
            <a:t>Risk associated with age?</a:t>
          </a:r>
          <a:endParaRPr lang="en-US" sz="17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715552" y="727061"/>
        <a:ext cx="2028590" cy="1166663"/>
      </dsp:txXfrm>
    </dsp:sp>
    <dsp:sp modelId="{93CC6999-8D41-4BC6-9024-17635C7B2CE6}">
      <dsp:nvSpPr>
        <dsp:cNvPr id="0" name=""/>
        <dsp:cNvSpPr/>
      </dsp:nvSpPr>
      <dsp:spPr>
        <a:xfrm>
          <a:off x="7455885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>
                <a:lumMod val="75000"/>
              </a:schemeClr>
            </a:solidFill>
          </a:endParaRPr>
        </a:p>
      </dsp:txBody>
      <dsp:txXfrm>
        <a:off x="7675999" y="1307915"/>
        <a:ext cx="24780" cy="4956"/>
      </dsp:txXfrm>
    </dsp:sp>
    <dsp:sp modelId="{6FB085B0-FE53-4CBA-A9F4-D1A9FEE5775A}">
      <dsp:nvSpPr>
        <dsp:cNvPr id="0" name=""/>
        <dsp:cNvSpPr/>
      </dsp:nvSpPr>
      <dsp:spPr>
        <a:xfrm>
          <a:off x="5302866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BMI?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365980" y="727061"/>
        <a:ext cx="2028590" cy="1166663"/>
      </dsp:txXfrm>
    </dsp:sp>
    <dsp:sp modelId="{8874A7A4-471C-494D-9E2C-A967F01EB8F3}">
      <dsp:nvSpPr>
        <dsp:cNvPr id="0" name=""/>
        <dsp:cNvSpPr/>
      </dsp:nvSpPr>
      <dsp:spPr>
        <a:xfrm>
          <a:off x="1079421" y="1955038"/>
          <a:ext cx="7951281" cy="465008"/>
        </a:xfrm>
        <a:custGeom>
          <a:avLst/>
          <a:gdLst/>
          <a:ahLst/>
          <a:cxnLst/>
          <a:rect l="0" t="0" r="0" b="0"/>
          <a:pathLst>
            <a:path>
              <a:moveTo>
                <a:pt x="7951281" y="0"/>
              </a:moveTo>
              <a:lnTo>
                <a:pt x="7951281" y="249604"/>
              </a:lnTo>
              <a:lnTo>
                <a:pt x="0" y="249604"/>
              </a:lnTo>
              <a:lnTo>
                <a:pt x="0" y="465008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>
                <a:lumMod val="75000"/>
              </a:schemeClr>
            </a:solidFill>
          </a:endParaRPr>
        </a:p>
      </dsp:txBody>
      <dsp:txXfrm>
        <a:off x="4855894" y="2185064"/>
        <a:ext cx="398335" cy="4956"/>
      </dsp:txXfrm>
    </dsp:sp>
    <dsp:sp modelId="{07FCB7EE-61AA-4550-9650-7925727EDDC6}">
      <dsp:nvSpPr>
        <dsp:cNvPr id="0" name=""/>
        <dsp:cNvSpPr/>
      </dsp:nvSpPr>
      <dsp:spPr>
        <a:xfrm>
          <a:off x="7953293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product type?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016407" y="727061"/>
        <a:ext cx="2028590" cy="1166663"/>
      </dsp:txXfrm>
    </dsp:sp>
    <dsp:sp modelId="{47AA068C-211F-42FE-B97F-1715DE75D7F0}">
      <dsp:nvSpPr>
        <dsp:cNvPr id="0" name=""/>
        <dsp:cNvSpPr/>
      </dsp:nvSpPr>
      <dsp:spPr>
        <a:xfrm>
          <a:off x="2155030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3096414"/>
        <a:ext cx="24780" cy="4956"/>
      </dsp:txXfrm>
    </dsp:sp>
    <dsp:sp modelId="{ED7E7831-57B5-4891-A2AD-06C2D6C9485D}">
      <dsp:nvSpPr>
        <dsp:cNvPr id="0" name=""/>
        <dsp:cNvSpPr/>
      </dsp:nvSpPr>
      <dsp:spPr>
        <a:xfrm>
          <a:off x="2011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non-/missingness?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5125" y="2515561"/>
        <a:ext cx="2028590" cy="1166663"/>
      </dsp:txXfrm>
    </dsp:sp>
    <dsp:sp modelId="{D66F44EC-ACC5-455F-91C5-BCC07A7315B6}">
      <dsp:nvSpPr>
        <dsp:cNvPr id="0" name=""/>
        <dsp:cNvSpPr/>
      </dsp:nvSpPr>
      <dsp:spPr>
        <a:xfrm>
          <a:off x="4805457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3096414"/>
        <a:ext cx="24780" cy="4956"/>
      </dsp:txXfrm>
    </dsp:sp>
    <dsp:sp modelId="{0AF246D9-1E53-498A-9B6F-7A54680464DB}">
      <dsp:nvSpPr>
        <dsp:cNvPr id="0" name=""/>
        <dsp:cNvSpPr/>
      </dsp:nvSpPr>
      <dsp:spPr>
        <a:xfrm>
          <a:off x="2652438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# medical keywords?</a:t>
          </a:r>
          <a:endParaRPr lang="en-US" sz="1700" b="0" i="0" u="none" kern="1200"/>
        </a:p>
      </dsp:txBody>
      <dsp:txXfrm>
        <a:off x="2715552" y="2515561"/>
        <a:ext cx="2028590" cy="1166663"/>
      </dsp:txXfrm>
    </dsp:sp>
    <dsp:sp modelId="{6F94050B-3DB6-4B23-A4CB-386B8B918A16}">
      <dsp:nvSpPr>
        <dsp:cNvPr id="0" name=""/>
        <dsp:cNvSpPr/>
      </dsp:nvSpPr>
      <dsp:spPr>
        <a:xfrm>
          <a:off x="5302866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medical history?</a:t>
          </a:r>
          <a:endParaRPr lang="en-US" sz="1700" b="0" i="0" u="none" kern="1200"/>
        </a:p>
      </dsp:txBody>
      <dsp:txXfrm>
        <a:off x="5365980" y="2515561"/>
        <a:ext cx="2028590" cy="11666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7D5-09E9-4A96-B19B-2657E0050E99}">
      <dsp:nvSpPr>
        <dsp:cNvPr id="0" name=""/>
        <dsp:cNvSpPr/>
      </dsp:nvSpPr>
      <dsp:spPr>
        <a:xfrm>
          <a:off x="2155030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1307915"/>
        <a:ext cx="24780" cy="4956"/>
      </dsp:txXfrm>
    </dsp:sp>
    <dsp:sp modelId="{D2C6B622-34F6-4D7C-9A7E-DA7892D2B557}">
      <dsp:nvSpPr>
        <dsp:cNvPr id="0" name=""/>
        <dsp:cNvSpPr/>
      </dsp:nvSpPr>
      <dsp:spPr>
        <a:xfrm>
          <a:off x="2011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sz="17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5125" y="727061"/>
        <a:ext cx="2028590" cy="1166663"/>
      </dsp:txXfrm>
    </dsp:sp>
    <dsp:sp modelId="{3612C7E3-7F40-4A67-ACDD-6AEEC62DF82D}">
      <dsp:nvSpPr>
        <dsp:cNvPr id="0" name=""/>
        <dsp:cNvSpPr/>
      </dsp:nvSpPr>
      <dsp:spPr>
        <a:xfrm>
          <a:off x="4805457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1307915"/>
        <a:ext cx="24780" cy="4956"/>
      </dsp:txXfrm>
    </dsp:sp>
    <dsp:sp modelId="{01F1CAD5-53F8-4D7E-9810-D7270D7262A1}">
      <dsp:nvSpPr>
        <dsp:cNvPr id="0" name=""/>
        <dsp:cNvSpPr/>
      </dsp:nvSpPr>
      <dsp:spPr>
        <a:xfrm>
          <a:off x="2652438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bg1">
                  <a:lumMod val="85000"/>
                </a:schemeClr>
              </a:solidFill>
            </a:rPr>
            <a:t>Risk associated with age?</a:t>
          </a:r>
          <a:endParaRPr lang="en-US" sz="17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715552" y="727061"/>
        <a:ext cx="2028590" cy="1166663"/>
      </dsp:txXfrm>
    </dsp:sp>
    <dsp:sp modelId="{93CC6999-8D41-4BC6-9024-17635C7B2CE6}">
      <dsp:nvSpPr>
        <dsp:cNvPr id="0" name=""/>
        <dsp:cNvSpPr/>
      </dsp:nvSpPr>
      <dsp:spPr>
        <a:xfrm>
          <a:off x="7455885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>
                <a:lumMod val="75000"/>
              </a:schemeClr>
            </a:solidFill>
          </a:endParaRPr>
        </a:p>
      </dsp:txBody>
      <dsp:txXfrm>
        <a:off x="7675999" y="1307915"/>
        <a:ext cx="24780" cy="4956"/>
      </dsp:txXfrm>
    </dsp:sp>
    <dsp:sp modelId="{6FB085B0-FE53-4CBA-A9F4-D1A9FEE5775A}">
      <dsp:nvSpPr>
        <dsp:cNvPr id="0" name=""/>
        <dsp:cNvSpPr/>
      </dsp:nvSpPr>
      <dsp:spPr>
        <a:xfrm>
          <a:off x="5302866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BMI?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365980" y="727061"/>
        <a:ext cx="2028590" cy="1166663"/>
      </dsp:txXfrm>
    </dsp:sp>
    <dsp:sp modelId="{8874A7A4-471C-494D-9E2C-A967F01EB8F3}">
      <dsp:nvSpPr>
        <dsp:cNvPr id="0" name=""/>
        <dsp:cNvSpPr/>
      </dsp:nvSpPr>
      <dsp:spPr>
        <a:xfrm>
          <a:off x="1079421" y="1955038"/>
          <a:ext cx="7951281" cy="465008"/>
        </a:xfrm>
        <a:custGeom>
          <a:avLst/>
          <a:gdLst/>
          <a:ahLst/>
          <a:cxnLst/>
          <a:rect l="0" t="0" r="0" b="0"/>
          <a:pathLst>
            <a:path>
              <a:moveTo>
                <a:pt x="7951281" y="0"/>
              </a:moveTo>
              <a:lnTo>
                <a:pt x="7951281" y="249604"/>
              </a:lnTo>
              <a:lnTo>
                <a:pt x="0" y="249604"/>
              </a:lnTo>
              <a:lnTo>
                <a:pt x="0" y="465008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>
                <a:lumMod val="75000"/>
              </a:schemeClr>
            </a:solidFill>
          </a:endParaRPr>
        </a:p>
      </dsp:txBody>
      <dsp:txXfrm>
        <a:off x="4855894" y="2185064"/>
        <a:ext cx="398335" cy="4956"/>
      </dsp:txXfrm>
    </dsp:sp>
    <dsp:sp modelId="{07FCB7EE-61AA-4550-9650-7925727EDDC6}">
      <dsp:nvSpPr>
        <dsp:cNvPr id="0" name=""/>
        <dsp:cNvSpPr/>
      </dsp:nvSpPr>
      <dsp:spPr>
        <a:xfrm>
          <a:off x="7953293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product type?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016407" y="727061"/>
        <a:ext cx="2028590" cy="1166663"/>
      </dsp:txXfrm>
    </dsp:sp>
    <dsp:sp modelId="{47AA068C-211F-42FE-B97F-1715DE75D7F0}">
      <dsp:nvSpPr>
        <dsp:cNvPr id="0" name=""/>
        <dsp:cNvSpPr/>
      </dsp:nvSpPr>
      <dsp:spPr>
        <a:xfrm>
          <a:off x="2155030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3096414"/>
        <a:ext cx="24780" cy="4956"/>
      </dsp:txXfrm>
    </dsp:sp>
    <dsp:sp modelId="{ED7E7831-57B5-4891-A2AD-06C2D6C9485D}">
      <dsp:nvSpPr>
        <dsp:cNvPr id="0" name=""/>
        <dsp:cNvSpPr/>
      </dsp:nvSpPr>
      <dsp:spPr>
        <a:xfrm>
          <a:off x="2011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non-/missingness?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5125" y="2515561"/>
        <a:ext cx="2028590" cy="1166663"/>
      </dsp:txXfrm>
    </dsp:sp>
    <dsp:sp modelId="{D66F44EC-ACC5-455F-91C5-BCC07A7315B6}">
      <dsp:nvSpPr>
        <dsp:cNvPr id="0" name=""/>
        <dsp:cNvSpPr/>
      </dsp:nvSpPr>
      <dsp:spPr>
        <a:xfrm>
          <a:off x="4805457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3096414"/>
        <a:ext cx="24780" cy="4956"/>
      </dsp:txXfrm>
    </dsp:sp>
    <dsp:sp modelId="{0AF246D9-1E53-498A-9B6F-7A54680464DB}">
      <dsp:nvSpPr>
        <dsp:cNvPr id="0" name=""/>
        <dsp:cNvSpPr/>
      </dsp:nvSpPr>
      <dsp:spPr>
        <a:xfrm>
          <a:off x="2652438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# medical keywords?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715552" y="2515561"/>
        <a:ext cx="2028590" cy="1166663"/>
      </dsp:txXfrm>
    </dsp:sp>
    <dsp:sp modelId="{6F94050B-3DB6-4B23-A4CB-386B8B918A16}">
      <dsp:nvSpPr>
        <dsp:cNvPr id="0" name=""/>
        <dsp:cNvSpPr/>
      </dsp:nvSpPr>
      <dsp:spPr>
        <a:xfrm>
          <a:off x="5302866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/>
            <a:t>Risk associated with medical history?</a:t>
          </a:r>
          <a:endParaRPr lang="en-US" sz="1700" b="0" i="0" u="none" kern="1200"/>
        </a:p>
      </dsp:txBody>
      <dsp:txXfrm>
        <a:off x="5365980" y="2515561"/>
        <a:ext cx="2028590" cy="11666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07D5-09E9-4A96-B19B-2657E0050E99}">
      <dsp:nvSpPr>
        <dsp:cNvPr id="0" name=""/>
        <dsp:cNvSpPr/>
      </dsp:nvSpPr>
      <dsp:spPr>
        <a:xfrm>
          <a:off x="2155030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1307915"/>
        <a:ext cx="24780" cy="4956"/>
      </dsp:txXfrm>
    </dsp:sp>
    <dsp:sp modelId="{D2C6B622-34F6-4D7C-9A7E-DA7892D2B557}">
      <dsp:nvSpPr>
        <dsp:cNvPr id="0" name=""/>
        <dsp:cNvSpPr/>
      </dsp:nvSpPr>
      <dsp:spPr>
        <a:xfrm>
          <a:off x="2011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bg1">
                  <a:lumMod val="85000"/>
                </a:schemeClr>
              </a:solidFill>
            </a:rPr>
            <a:t>What do the ‘1’ and ‘8’ in the response variable indicate?</a:t>
          </a:r>
          <a:endParaRPr lang="en-US" sz="17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5125" y="727061"/>
        <a:ext cx="2028590" cy="1166663"/>
      </dsp:txXfrm>
    </dsp:sp>
    <dsp:sp modelId="{3612C7E3-7F40-4A67-ACDD-6AEEC62DF82D}">
      <dsp:nvSpPr>
        <dsp:cNvPr id="0" name=""/>
        <dsp:cNvSpPr/>
      </dsp:nvSpPr>
      <dsp:spPr>
        <a:xfrm>
          <a:off x="4805457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25571" y="1307915"/>
        <a:ext cx="24780" cy="4956"/>
      </dsp:txXfrm>
    </dsp:sp>
    <dsp:sp modelId="{01F1CAD5-53F8-4D7E-9810-D7270D7262A1}">
      <dsp:nvSpPr>
        <dsp:cNvPr id="0" name=""/>
        <dsp:cNvSpPr/>
      </dsp:nvSpPr>
      <dsp:spPr>
        <a:xfrm>
          <a:off x="2652438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kern="1200" dirty="0">
              <a:solidFill>
                <a:schemeClr val="bg1">
                  <a:lumMod val="85000"/>
                </a:schemeClr>
              </a:solidFill>
            </a:rPr>
            <a:t>Risk associated with age?</a:t>
          </a:r>
          <a:endParaRPr lang="en-US" sz="17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715552" y="727061"/>
        <a:ext cx="2028590" cy="1166663"/>
      </dsp:txXfrm>
    </dsp:sp>
    <dsp:sp modelId="{93CC6999-8D41-4BC6-9024-17635C7B2CE6}">
      <dsp:nvSpPr>
        <dsp:cNvPr id="0" name=""/>
        <dsp:cNvSpPr/>
      </dsp:nvSpPr>
      <dsp:spPr>
        <a:xfrm>
          <a:off x="7455885" y="1264673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>
                <a:lumMod val="75000"/>
              </a:schemeClr>
            </a:solidFill>
          </a:endParaRPr>
        </a:p>
      </dsp:txBody>
      <dsp:txXfrm>
        <a:off x="7675999" y="1307915"/>
        <a:ext cx="24780" cy="4956"/>
      </dsp:txXfrm>
    </dsp:sp>
    <dsp:sp modelId="{6FB085B0-FE53-4CBA-A9F4-D1A9FEE5775A}">
      <dsp:nvSpPr>
        <dsp:cNvPr id="0" name=""/>
        <dsp:cNvSpPr/>
      </dsp:nvSpPr>
      <dsp:spPr>
        <a:xfrm>
          <a:off x="5302866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BMI?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5365980" y="727061"/>
        <a:ext cx="2028590" cy="1166663"/>
      </dsp:txXfrm>
    </dsp:sp>
    <dsp:sp modelId="{8874A7A4-471C-494D-9E2C-A967F01EB8F3}">
      <dsp:nvSpPr>
        <dsp:cNvPr id="0" name=""/>
        <dsp:cNvSpPr/>
      </dsp:nvSpPr>
      <dsp:spPr>
        <a:xfrm>
          <a:off x="1079421" y="1955038"/>
          <a:ext cx="7951281" cy="465008"/>
        </a:xfrm>
        <a:custGeom>
          <a:avLst/>
          <a:gdLst/>
          <a:ahLst/>
          <a:cxnLst/>
          <a:rect l="0" t="0" r="0" b="0"/>
          <a:pathLst>
            <a:path>
              <a:moveTo>
                <a:pt x="7951281" y="0"/>
              </a:moveTo>
              <a:lnTo>
                <a:pt x="7951281" y="249604"/>
              </a:lnTo>
              <a:lnTo>
                <a:pt x="0" y="249604"/>
              </a:lnTo>
              <a:lnTo>
                <a:pt x="0" y="465008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>
                <a:lumMod val="75000"/>
              </a:schemeClr>
            </a:solidFill>
          </a:endParaRPr>
        </a:p>
      </dsp:txBody>
      <dsp:txXfrm>
        <a:off x="4855894" y="2185064"/>
        <a:ext cx="398335" cy="4956"/>
      </dsp:txXfrm>
    </dsp:sp>
    <dsp:sp modelId="{07FCB7EE-61AA-4550-9650-7925727EDDC6}">
      <dsp:nvSpPr>
        <dsp:cNvPr id="0" name=""/>
        <dsp:cNvSpPr/>
      </dsp:nvSpPr>
      <dsp:spPr>
        <a:xfrm>
          <a:off x="7953293" y="6639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product type?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8016407" y="727061"/>
        <a:ext cx="2028590" cy="1166663"/>
      </dsp:txXfrm>
    </dsp:sp>
    <dsp:sp modelId="{47AA068C-211F-42FE-B97F-1715DE75D7F0}">
      <dsp:nvSpPr>
        <dsp:cNvPr id="0" name=""/>
        <dsp:cNvSpPr/>
      </dsp:nvSpPr>
      <dsp:spPr>
        <a:xfrm>
          <a:off x="2155030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75144" y="3096414"/>
        <a:ext cx="24780" cy="4956"/>
      </dsp:txXfrm>
    </dsp:sp>
    <dsp:sp modelId="{ED7E7831-57B5-4891-A2AD-06C2D6C9485D}">
      <dsp:nvSpPr>
        <dsp:cNvPr id="0" name=""/>
        <dsp:cNvSpPr/>
      </dsp:nvSpPr>
      <dsp:spPr>
        <a:xfrm>
          <a:off x="2011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non-/missingness?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65125" y="2515561"/>
        <a:ext cx="2028590" cy="1166663"/>
      </dsp:txXfrm>
    </dsp:sp>
    <dsp:sp modelId="{D66F44EC-ACC5-455F-91C5-BCC07A7315B6}">
      <dsp:nvSpPr>
        <dsp:cNvPr id="0" name=""/>
        <dsp:cNvSpPr/>
      </dsp:nvSpPr>
      <dsp:spPr>
        <a:xfrm>
          <a:off x="4805457" y="3053172"/>
          <a:ext cx="465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008" y="45720"/>
              </a:lnTo>
            </a:path>
          </a:pathLst>
        </a:custGeom>
        <a:noFill/>
        <a:ln w="6350" cap="flat" cmpd="sng" algn="ctr">
          <a:solidFill>
            <a:schemeClr val="bg1">
              <a:lumMod val="8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>
                <a:lumMod val="85000"/>
              </a:schemeClr>
            </a:solidFill>
          </a:endParaRPr>
        </a:p>
      </dsp:txBody>
      <dsp:txXfrm>
        <a:off x="5025571" y="3096414"/>
        <a:ext cx="24780" cy="4956"/>
      </dsp:txXfrm>
    </dsp:sp>
    <dsp:sp modelId="{0AF246D9-1E53-498A-9B6F-7A54680464DB}">
      <dsp:nvSpPr>
        <dsp:cNvPr id="0" name=""/>
        <dsp:cNvSpPr/>
      </dsp:nvSpPr>
      <dsp:spPr>
        <a:xfrm>
          <a:off x="2652438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 dirty="0">
              <a:solidFill>
                <a:schemeClr val="bg1">
                  <a:lumMod val="85000"/>
                </a:schemeClr>
              </a:solidFill>
            </a:rPr>
            <a:t>Risk associated with # medical keywords?</a:t>
          </a:r>
          <a:endParaRPr lang="en-US" sz="1700" b="0" i="0" u="none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715552" y="2515561"/>
        <a:ext cx="2028590" cy="1166663"/>
      </dsp:txXfrm>
    </dsp:sp>
    <dsp:sp modelId="{6F94050B-3DB6-4B23-A4CB-386B8B918A16}">
      <dsp:nvSpPr>
        <dsp:cNvPr id="0" name=""/>
        <dsp:cNvSpPr/>
      </dsp:nvSpPr>
      <dsp:spPr>
        <a:xfrm>
          <a:off x="5302866" y="2452447"/>
          <a:ext cx="2154818" cy="129289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700" b="0" i="0" u="none" kern="1200">
              <a:solidFill>
                <a:schemeClr val="bg1">
                  <a:lumMod val="85000"/>
                </a:schemeClr>
              </a:solidFill>
            </a:rPr>
            <a:t>Risk associated with medical history?</a:t>
          </a:r>
          <a:endParaRPr lang="en-US" sz="1700" b="0" i="0" u="none" kern="1200">
            <a:solidFill>
              <a:schemeClr val="bg1">
                <a:lumMod val="85000"/>
              </a:schemeClr>
            </a:solidFill>
          </a:endParaRPr>
        </a:p>
      </dsp:txBody>
      <dsp:txXfrm>
        <a:off x="5365980" y="2515561"/>
        <a:ext cx="2028590" cy="1166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536D2-E40B-4420-A8B9-53526CAE208A}" type="datetimeFigureOut">
              <a:rPr lang="en-HK" smtClean="0"/>
              <a:t>13/10/2020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A3222-9FB7-446B-A11C-9F09E56CF3A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7681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3E57-4477-4F5D-9981-557883BB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F1829-2588-4B05-B78B-05B413A84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52139-6DCA-44E3-A9A8-9E6968A1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08CB-CFC7-4096-A127-4DA76E66C6F9}" type="datetime1">
              <a:rPr lang="en-HK" smtClean="0"/>
              <a:t>13/10/2020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3AC2-5281-47B8-B728-943D6F70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E7803-FD53-424F-9A4F-391505EF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911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CBFEE-33A8-4AA9-B456-C2D9B9A2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A7069-8D28-4150-A2AB-1EB077DE0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E13B8-4650-477E-96F0-000C116A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4F362-66B3-42B4-98D6-767D28FB3B61}" type="datetime1">
              <a:rPr lang="en-HK" smtClean="0"/>
              <a:t>13/10/2020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168A3-D899-4EEF-8330-B2D63AF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BF872-FA70-423B-918A-6470A39E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06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61657-495B-49EF-82EF-761ADC8D2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0146B-EA07-41FC-AE1C-12252BB0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6AE5-EB89-43F1-AB9F-BCF64BF6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B5733-DF5F-4BAB-B95A-64E04402DD45}" type="datetime1">
              <a:rPr lang="en-HK" smtClean="0"/>
              <a:t>13/10/2020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000B-8390-45BE-8217-81969C03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4B39-5E0C-40D6-B0F4-3311A448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7682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AE73-1610-481E-BE36-BFB2B131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1940-AC68-44CE-9FCC-CF21A086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3623-8D12-4049-882A-994CCDF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5C2F7-6086-4D1B-8DFD-0AAA957ACE24}" type="datetime1">
              <a:rPr lang="en-HK" smtClean="0"/>
              <a:t>13/10/2020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44C4-0B2C-4D9E-991D-E4D2D0E8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5B265-6AC4-4947-8E27-64E5F657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7774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1309-4CC5-4809-8E7F-29AAC1B4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AFB9-9C62-435D-BB9D-DBC60937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F5C63-EA5C-499C-8E9C-1C102BD4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87339-6AD5-4BC3-9C65-D1F0E86409D1}" type="datetime1">
              <a:rPr lang="en-HK" smtClean="0"/>
              <a:t>13/10/2020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91DB-0C36-4FBE-B9CB-3867113F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4412-EA77-440E-B834-FC801D8A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296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C541-2173-4C36-BBC6-7324AB90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F6CC-35D2-4470-93F1-204F6E15B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B91E1-6D85-49D2-854C-53281444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6474-8C77-46E3-9867-77A15C1D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26A1-0B02-424F-8EDC-544D728B1989}" type="datetime1">
              <a:rPr lang="en-HK" smtClean="0"/>
              <a:t>13/10/2020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61337-86FE-4BBC-8C92-96D7922B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ADD5-D111-40ED-9309-B1B011F4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7225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7EFC-6B2E-4DEA-BD46-C9AB56E7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16DD8-9474-4862-B21F-E43C62A0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8637A-95A7-426A-8FF8-BCC0534DF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814DC-6AD4-47A9-AD57-92ED7F04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B246-4CD0-4CA4-AB8C-C263D3650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BBA5-4C57-4403-9016-0BA65969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4AE3-FC7F-4A52-9B16-A4D825AC868E}" type="datetime1">
              <a:rPr lang="en-HK" smtClean="0"/>
              <a:t>13/10/2020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DD609-CEA4-4516-B501-F9903DB2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D83D5-A5EC-40B5-B3A1-42634D4D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5343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4BE7-8168-442D-B6DF-8D7FAE36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69A00-7A81-423D-AE64-36D10904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B09FD-A03A-4ECC-9CD6-CE591CA9AF1A}" type="datetime1">
              <a:rPr lang="en-HK" smtClean="0"/>
              <a:t>13/10/2020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CD437-D3AF-47DF-B420-2753D526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31107-7DC9-4FBD-8B14-A7E98BA5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7429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2D85B-6743-4A17-863C-134B1A50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03AE8-2D8C-43FD-AC8C-58878C56ED98}" type="datetime1">
              <a:rPr lang="en-HK" smtClean="0"/>
              <a:t>13/10/2020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0AD20-2F5A-48C1-8E2E-307D3BB8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077C0-6850-4120-8585-CF720FF7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41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AB9E-6DF3-4A30-B3A6-8E18E2DD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D501-B0A5-4289-ADC1-F0A30F7C6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45745-9C56-46CF-9B31-6FEBACECC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87844-5139-4D07-BE77-177B4299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FA3F-739F-4E55-919F-7D83AAB2F51F}" type="datetime1">
              <a:rPr lang="en-HK" smtClean="0"/>
              <a:t>13/10/2020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68A33-9F7C-4ABE-9376-212A496D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885A3-3F41-4AFD-995C-DB3639CC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2855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9503-D5A9-456C-804C-B14939C1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4AC30-99C6-464A-9224-42AE8462A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129C-A43A-4680-975E-87A204788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AD781-4A98-440D-9BE4-194C93B5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E38C1-3A2F-410B-A878-92FCAD99E008}" type="datetime1">
              <a:rPr lang="en-HK" smtClean="0"/>
              <a:t>13/10/2020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569A-5068-4F3C-BA2A-36C24D75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E5C8-205C-46F5-A037-A83B87C7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6261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A9EF5-AD5E-40FB-A26B-9719AD82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774A4-896F-46BD-95CA-E099990A3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553-4ED7-40D4-A588-1167C1EC5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41814-10E3-47C4-B851-0B3A47F5F9C7}" type="datetime1">
              <a:rPr lang="en-HK" smtClean="0"/>
              <a:t>13/10/2020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B3B7-F883-4C93-AF04-EB19FBA9C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4F5D-C84E-46EF-8EA4-8B50788F6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6209-2330-4E64-A69D-043A0DD81F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07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75D-3E68-4EDB-8D7F-F34E6747C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Findings on ‘Prudential Life Insurance Assessment’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A3401-B66F-404C-8AB9-2B072F2B1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By Matthew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A7032-9025-4C72-ABAC-C44C71A8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46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Questions to be settled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201350532"/>
              </p:ext>
            </p:extLst>
          </p:nvPr>
        </p:nvGraphicFramePr>
        <p:xfrm>
          <a:off x="1097280" y="1604356"/>
          <a:ext cx="10110124" cy="44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6B83E0AD-8D18-4C55-9203-B4F5DE5D226E}"/>
              </a:ext>
            </a:extLst>
          </p:cNvPr>
          <p:cNvSpPr/>
          <p:nvPr/>
        </p:nvSpPr>
        <p:spPr>
          <a:xfrm rot="5400000">
            <a:off x="2059176" y="1000070"/>
            <a:ext cx="234372" cy="19859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38B7E39-743B-4CF7-9F58-DA32E4AEAB0B}"/>
              </a:ext>
            </a:extLst>
          </p:cNvPr>
          <p:cNvSpPr/>
          <p:nvPr/>
        </p:nvSpPr>
        <p:spPr>
          <a:xfrm rot="5400000">
            <a:off x="7374353" y="-1722827"/>
            <a:ext cx="234373" cy="74317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53C9DFB-F437-4506-AD94-4F39193124F1}"/>
              </a:ext>
            </a:extLst>
          </p:cNvPr>
          <p:cNvSpPr/>
          <p:nvPr/>
        </p:nvSpPr>
        <p:spPr>
          <a:xfrm rot="5400000" flipH="1">
            <a:off x="2059175" y="4609439"/>
            <a:ext cx="234374" cy="19859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EA9599D-46D0-428C-9646-E9BB62C78484}"/>
              </a:ext>
            </a:extLst>
          </p:cNvPr>
          <p:cNvSpPr/>
          <p:nvPr/>
        </p:nvSpPr>
        <p:spPr>
          <a:xfrm rot="5400000" flipH="1">
            <a:off x="6027492" y="3233403"/>
            <a:ext cx="234374" cy="47380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7FC14-B3E1-4C77-B3B3-F9C77B1957BF}"/>
              </a:ext>
            </a:extLst>
          </p:cNvPr>
          <p:cNvSpPr txBox="1"/>
          <p:nvPr/>
        </p:nvSpPr>
        <p:spPr>
          <a:xfrm>
            <a:off x="1271504" y="1506022"/>
            <a:ext cx="180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‘THE QUESTION’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27AC13-E513-45C9-9312-2ADC8DEBB7EB}"/>
              </a:ext>
            </a:extLst>
          </p:cNvPr>
          <p:cNvSpPr txBox="1"/>
          <p:nvPr/>
        </p:nvSpPr>
        <p:spPr>
          <a:xfrm>
            <a:off x="6408188" y="1506022"/>
            <a:ext cx="216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Simple hypotheses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F77CD-D8C9-43BC-9625-365C2B66E5E8}"/>
              </a:ext>
            </a:extLst>
          </p:cNvPr>
          <p:cNvSpPr txBox="1"/>
          <p:nvPr/>
        </p:nvSpPr>
        <p:spPr>
          <a:xfrm>
            <a:off x="1097279" y="5719595"/>
            <a:ext cx="216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A not so simple hypothesis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537593-A42F-414A-A0C0-30D55F9D8C19}"/>
              </a:ext>
            </a:extLst>
          </p:cNvPr>
          <p:cNvSpPr txBox="1"/>
          <p:nvPr/>
        </p:nvSpPr>
        <p:spPr>
          <a:xfrm>
            <a:off x="5061328" y="5719594"/>
            <a:ext cx="2166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Main interest, but not so simple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218F403-FFF6-449E-8639-A931BB77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10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23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11" grpId="0"/>
      <p:bldP spid="12" grpId="0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F6C8-70B4-4CD3-A740-C4471DFB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Response variable: risk level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9855A8-FBE0-452C-B727-066EAA9A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25" y="1978008"/>
            <a:ext cx="7948349" cy="4046571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C5968C-76BE-4AC1-932B-338EB0C6B99E}"/>
              </a:ext>
            </a:extLst>
          </p:cNvPr>
          <p:cNvCxnSpPr>
            <a:cxnSpLocks/>
          </p:cNvCxnSpPr>
          <p:nvPr/>
        </p:nvCxnSpPr>
        <p:spPr>
          <a:xfrm>
            <a:off x="1797512" y="3429000"/>
            <a:ext cx="1360555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C9786A-A54F-4B3D-9B86-543D657FD946}"/>
              </a:ext>
            </a:extLst>
          </p:cNvPr>
          <p:cNvSpPr txBox="1"/>
          <p:nvPr/>
        </p:nvSpPr>
        <p:spPr>
          <a:xfrm>
            <a:off x="838200" y="2175399"/>
            <a:ext cx="163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Does ‘1’ represent the highest or the lowest risk?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E2D82D-6598-4EAA-BF68-5BD7CE2EADD0}"/>
              </a:ext>
            </a:extLst>
          </p:cNvPr>
          <p:cNvSpPr txBox="1"/>
          <p:nvPr/>
        </p:nvSpPr>
        <p:spPr>
          <a:xfrm>
            <a:off x="838200" y="1465016"/>
            <a:ext cx="440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response is an ordinal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7A4E3-9DC6-4774-A1E7-7A8D6B1A62E2}"/>
              </a:ext>
            </a:extLst>
          </p:cNvPr>
          <p:cNvSpPr txBox="1"/>
          <p:nvPr/>
        </p:nvSpPr>
        <p:spPr>
          <a:xfrm>
            <a:off x="10394487" y="3572470"/>
            <a:ext cx="163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Risk level 8 has the highest count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0522C5-86EF-4972-A490-62611CA2154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9857682" y="3705999"/>
            <a:ext cx="536805" cy="328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F53016-D6E2-46F6-AA59-BFDA723F16D1}"/>
              </a:ext>
            </a:extLst>
          </p:cNvPr>
          <p:cNvSpPr txBox="1"/>
          <p:nvPr/>
        </p:nvSpPr>
        <p:spPr>
          <a:xfrm>
            <a:off x="3901017" y="5872179"/>
            <a:ext cx="219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Relatively unlikely to get risk levels 3 or 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F59BF3-A898-4B4E-B8D2-B8429DAAB122}"/>
              </a:ext>
            </a:extLst>
          </p:cNvPr>
          <p:cNvCxnSpPr>
            <a:cxnSpLocks/>
          </p:cNvCxnSpPr>
          <p:nvPr/>
        </p:nvCxnSpPr>
        <p:spPr>
          <a:xfrm flipH="1" flipV="1">
            <a:off x="5245102" y="5494868"/>
            <a:ext cx="300565" cy="372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D47721-492B-4C6D-A851-999F6EC5C629}"/>
              </a:ext>
            </a:extLst>
          </p:cNvPr>
          <p:cNvCxnSpPr>
            <a:cxnSpLocks/>
          </p:cNvCxnSpPr>
          <p:nvPr/>
        </p:nvCxnSpPr>
        <p:spPr>
          <a:xfrm flipV="1">
            <a:off x="5545667" y="5494870"/>
            <a:ext cx="309030" cy="372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68711-488C-42BE-BB5A-939A685A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3558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F6C8-70B4-4CD3-A740-C4471DFB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Response variable: risk level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9855A8-FBE0-452C-B727-066EAA9A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1825" y="1978008"/>
            <a:ext cx="7948349" cy="404657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E2D82D-6598-4EAA-BF68-5BD7CE2EADD0}"/>
              </a:ext>
            </a:extLst>
          </p:cNvPr>
          <p:cNvSpPr txBox="1"/>
          <p:nvPr/>
        </p:nvSpPr>
        <p:spPr>
          <a:xfrm>
            <a:off x="838200" y="1465016"/>
            <a:ext cx="366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Let’s focus on risk levels 1 and 8…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D23D27-6674-4ADC-BE5D-12D45039AC3A}"/>
              </a:ext>
            </a:extLst>
          </p:cNvPr>
          <p:cNvGrpSpPr/>
          <p:nvPr/>
        </p:nvGrpSpPr>
        <p:grpSpPr>
          <a:xfrm>
            <a:off x="698499" y="4532827"/>
            <a:ext cx="2343151" cy="923330"/>
            <a:chOff x="698499" y="4757539"/>
            <a:chExt cx="2343151" cy="92333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8649F9-5464-47FB-B5FD-22410B0BC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9433" y="4826403"/>
              <a:ext cx="802217" cy="4219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9382C8-6C20-4241-AD4C-7BAF6F05948B}"/>
                </a:ext>
              </a:extLst>
            </p:cNvPr>
            <p:cNvSpPr txBox="1"/>
            <p:nvPr/>
          </p:nvSpPr>
          <p:spPr>
            <a:xfrm>
              <a:off x="698499" y="4757539"/>
              <a:ext cx="16340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dirty="0"/>
                <a:t>Appear </a:t>
              </a:r>
              <a:r>
                <a:rPr lang="en-HK" b="1" dirty="0"/>
                <a:t>less often</a:t>
              </a:r>
              <a:r>
                <a:rPr lang="en-HK" dirty="0"/>
                <a:t> than risk level 8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B02209-0CD5-44C8-A5FB-B74C2F58FD4D}"/>
              </a:ext>
            </a:extLst>
          </p:cNvPr>
          <p:cNvCxnSpPr>
            <a:cxnSpLocks/>
          </p:cNvCxnSpPr>
          <p:nvPr/>
        </p:nvCxnSpPr>
        <p:spPr>
          <a:xfrm flipH="1" flipV="1">
            <a:off x="9762067" y="3090333"/>
            <a:ext cx="667806" cy="338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C479B7-6C03-4361-985D-12C519917601}"/>
              </a:ext>
            </a:extLst>
          </p:cNvPr>
          <p:cNvSpPr txBox="1"/>
          <p:nvPr/>
        </p:nvSpPr>
        <p:spPr>
          <a:xfrm>
            <a:off x="10429873" y="2967335"/>
            <a:ext cx="163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Appear </a:t>
            </a:r>
            <a:r>
              <a:rPr lang="en-HK" b="1" dirty="0"/>
              <a:t>more often</a:t>
            </a:r>
            <a:r>
              <a:rPr lang="en-HK" dirty="0"/>
              <a:t> than risk level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1357D9-8547-4B6E-B77A-F531CDA9E2F4}"/>
              </a:ext>
            </a:extLst>
          </p:cNvPr>
          <p:cNvSpPr txBox="1"/>
          <p:nvPr/>
        </p:nvSpPr>
        <p:spPr>
          <a:xfrm>
            <a:off x="850900" y="6100462"/>
            <a:ext cx="1049019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Reasonable to assume that </a:t>
            </a:r>
            <a:r>
              <a:rPr lang="en-HK" dirty="0">
                <a:solidFill>
                  <a:srgbClr val="FF0000"/>
                </a:solidFill>
              </a:rPr>
              <a:t>risk level 1 indicates the highest risk </a:t>
            </a:r>
            <a:r>
              <a:rPr lang="en-HK" dirty="0"/>
              <a:t>and </a:t>
            </a:r>
            <a:r>
              <a:rPr lang="en-HK" dirty="0">
                <a:solidFill>
                  <a:schemeClr val="accent6">
                    <a:lumMod val="50000"/>
                  </a:schemeClr>
                </a:solidFill>
              </a:rPr>
              <a:t>risk level 8 indicates the lowest risk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0308FF-D4CC-4EEF-B70B-E9D178C7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8986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1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Questions to be settled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36827615"/>
              </p:ext>
            </p:extLst>
          </p:nvPr>
        </p:nvGraphicFramePr>
        <p:xfrm>
          <a:off x="1097280" y="1604356"/>
          <a:ext cx="10110124" cy="44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8A7633-5814-43CA-AB31-31CD487DDB0E}"/>
              </a:ext>
            </a:extLst>
          </p:cNvPr>
          <p:cNvSpPr txBox="1"/>
          <p:nvPr/>
        </p:nvSpPr>
        <p:spPr>
          <a:xfrm>
            <a:off x="1363980" y="2606753"/>
            <a:ext cx="15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1: highest risk</a:t>
            </a:r>
          </a:p>
          <a:p>
            <a:pPr algn="ctr"/>
            <a:r>
              <a:rPr lang="en-HK" b="1" dirty="0"/>
              <a:t>8: lowest risk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48762-8A5D-448F-81C9-C145DF01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13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1367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892" y="1825625"/>
            <a:ext cx="875421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D615E-11BF-496A-BBFA-3BAEA4141CE2}"/>
              </a:ext>
            </a:extLst>
          </p:cNvPr>
          <p:cNvSpPr txBox="1"/>
          <p:nvPr/>
        </p:nvSpPr>
        <p:spPr>
          <a:xfrm>
            <a:off x="629073" y="2446676"/>
            <a:ext cx="1202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 err="1"/>
              <a:t>Ins_Age</a:t>
            </a:r>
            <a:r>
              <a:rPr lang="en-HK" sz="1400" dirty="0"/>
              <a:t> is the normalized age of applicant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27545-18EF-4D43-AD57-768B276A9459}"/>
              </a:ext>
            </a:extLst>
          </p:cNvPr>
          <p:cNvSpPr txBox="1"/>
          <p:nvPr/>
        </p:nvSpPr>
        <p:spPr>
          <a:xfrm>
            <a:off x="10583333" y="2446676"/>
            <a:ext cx="1202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BMI is the normalized body mass index of applicant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5BFC-2BD7-4F92-BE6D-96C7F4CC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460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3" y="1825625"/>
            <a:ext cx="8754213" cy="43513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171861-ECF3-4723-8676-FEAC0373CCB3}"/>
              </a:ext>
            </a:extLst>
          </p:cNvPr>
          <p:cNvSpPr txBox="1"/>
          <p:nvPr/>
        </p:nvSpPr>
        <p:spPr>
          <a:xfrm>
            <a:off x="838200" y="1465016"/>
            <a:ext cx="42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Again, let’s focus on risk levels 1 and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49AA-6817-48AB-BF2A-68416BEE9E07}"/>
              </a:ext>
            </a:extLst>
          </p:cNvPr>
          <p:cNvSpPr txBox="1"/>
          <p:nvPr/>
        </p:nvSpPr>
        <p:spPr>
          <a:xfrm>
            <a:off x="287866" y="2136308"/>
            <a:ext cx="1532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Median of age and BMI in risk 1 is higher than that in risk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362984-FFE8-45B2-B1A9-16ECE3093090}"/>
              </a:ext>
            </a:extLst>
          </p:cNvPr>
          <p:cNvCxnSpPr>
            <a:cxnSpLocks/>
          </p:cNvCxnSpPr>
          <p:nvPr/>
        </p:nvCxnSpPr>
        <p:spPr>
          <a:xfrm flipV="1">
            <a:off x="3505200" y="2328335"/>
            <a:ext cx="753533" cy="314959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12D6C2-C9A1-4F8E-8911-80BB7A71C144}"/>
              </a:ext>
            </a:extLst>
          </p:cNvPr>
          <p:cNvCxnSpPr>
            <a:cxnSpLocks/>
          </p:cNvCxnSpPr>
          <p:nvPr/>
        </p:nvCxnSpPr>
        <p:spPr>
          <a:xfrm flipV="1">
            <a:off x="7933269" y="2328335"/>
            <a:ext cx="376766" cy="322579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DE586-F749-475B-B273-85AF6A405CA5}"/>
              </a:ext>
            </a:extLst>
          </p:cNvPr>
          <p:cNvSpPr txBox="1"/>
          <p:nvPr/>
        </p:nvSpPr>
        <p:spPr>
          <a:xfrm>
            <a:off x="10406381" y="3023276"/>
            <a:ext cx="1497752" cy="20147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The order of these two medians further strengthens our assumption</a:t>
            </a:r>
            <a:endParaRPr lang="en-HK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61DD6-EFBF-4EBE-A015-348AA675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15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456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2" y="1825625"/>
            <a:ext cx="8754215" cy="4351337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79724A-860F-42E1-B75C-19146F797030}"/>
              </a:ext>
            </a:extLst>
          </p:cNvPr>
          <p:cNvCxnSpPr>
            <a:cxnSpLocks/>
          </p:cNvCxnSpPr>
          <p:nvPr/>
        </p:nvCxnSpPr>
        <p:spPr>
          <a:xfrm flipV="1">
            <a:off x="3496733" y="4961467"/>
            <a:ext cx="533400" cy="54186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4D32FA-59DE-4F6C-B3D3-6ECA5F29564A}"/>
              </a:ext>
            </a:extLst>
          </p:cNvPr>
          <p:cNvCxnSpPr>
            <a:cxnSpLocks/>
          </p:cNvCxnSpPr>
          <p:nvPr/>
        </p:nvCxnSpPr>
        <p:spPr>
          <a:xfrm flipH="1" flipV="1">
            <a:off x="3496733" y="3606801"/>
            <a:ext cx="533400" cy="13546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33809D-51C9-4BA3-9B6C-547FE858DBEE}"/>
              </a:ext>
            </a:extLst>
          </p:cNvPr>
          <p:cNvCxnSpPr>
            <a:cxnSpLocks/>
          </p:cNvCxnSpPr>
          <p:nvPr/>
        </p:nvCxnSpPr>
        <p:spPr>
          <a:xfrm flipV="1">
            <a:off x="3496733" y="2252135"/>
            <a:ext cx="736600" cy="135466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39B7A3-5209-4D7A-B038-F66370312B6D}"/>
              </a:ext>
            </a:extLst>
          </p:cNvPr>
          <p:cNvSpPr txBox="1"/>
          <p:nvPr/>
        </p:nvSpPr>
        <p:spPr>
          <a:xfrm>
            <a:off x="347134" y="1825625"/>
            <a:ext cx="137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Medians follow a zig-zag trend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BBB51-1065-4711-BFF5-E2A46CE5716F}"/>
              </a:ext>
            </a:extLst>
          </p:cNvPr>
          <p:cNvSpPr txBox="1"/>
          <p:nvPr/>
        </p:nvSpPr>
        <p:spPr>
          <a:xfrm>
            <a:off x="10406381" y="3023276"/>
            <a:ext cx="1497752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The median ages are not linear to the risk levels</a:t>
            </a:r>
            <a:endParaRPr lang="en-HK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B1D269-2B10-4ADE-9D48-6C6F4317F2ED}"/>
              </a:ext>
            </a:extLst>
          </p:cNvPr>
          <p:cNvSpPr txBox="1"/>
          <p:nvPr/>
        </p:nvSpPr>
        <p:spPr>
          <a:xfrm>
            <a:off x="10406381" y="4361302"/>
            <a:ext cx="149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Be careful!</a:t>
            </a:r>
            <a:endParaRPr lang="en-HK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8E12-F763-4E7B-B7A5-B53955E8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16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07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2" y="1825625"/>
            <a:ext cx="8754215" cy="4351337"/>
          </a:xfr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6016E55-892E-4AAC-BC63-230C14B48749}"/>
              </a:ext>
            </a:extLst>
          </p:cNvPr>
          <p:cNvSpPr/>
          <p:nvPr/>
        </p:nvSpPr>
        <p:spPr>
          <a:xfrm>
            <a:off x="2116667" y="1825625"/>
            <a:ext cx="440266" cy="41095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9B7A3-5209-4D7A-B038-F66370312B6D}"/>
              </a:ext>
            </a:extLst>
          </p:cNvPr>
          <p:cNvSpPr txBox="1"/>
          <p:nvPr/>
        </p:nvSpPr>
        <p:spPr>
          <a:xfrm>
            <a:off x="347134" y="1825624"/>
            <a:ext cx="1371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All risk levels have at least one sample with the minimum age across the whole training data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FE2DBD-D17F-4CBF-9CDF-2637DE4498DD}"/>
              </a:ext>
            </a:extLst>
          </p:cNvPr>
          <p:cNvCxnSpPr>
            <a:cxnSpLocks/>
          </p:cNvCxnSpPr>
          <p:nvPr/>
        </p:nvCxnSpPr>
        <p:spPr>
          <a:xfrm>
            <a:off x="1718892" y="2607733"/>
            <a:ext cx="473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43858-7B8E-46C1-9A5A-8F9652B2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17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39438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2" y="1825625"/>
            <a:ext cx="8754215" cy="4351337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AC01F5-2182-4766-B970-27EC93657549}"/>
              </a:ext>
            </a:extLst>
          </p:cNvPr>
          <p:cNvCxnSpPr>
            <a:cxnSpLocks/>
          </p:cNvCxnSpPr>
          <p:nvPr/>
        </p:nvCxnSpPr>
        <p:spPr>
          <a:xfrm flipV="1">
            <a:off x="7945886" y="4089400"/>
            <a:ext cx="740914" cy="144780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93535-5A60-4DC4-BE7E-CE5F84C6EB45}"/>
              </a:ext>
            </a:extLst>
          </p:cNvPr>
          <p:cNvCxnSpPr>
            <a:cxnSpLocks/>
          </p:cNvCxnSpPr>
          <p:nvPr/>
        </p:nvCxnSpPr>
        <p:spPr>
          <a:xfrm flipV="1">
            <a:off x="8060267" y="2768600"/>
            <a:ext cx="406400" cy="96520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38927A-914B-45BD-801E-5558D76B4909}"/>
              </a:ext>
            </a:extLst>
          </p:cNvPr>
          <p:cNvSpPr txBox="1"/>
          <p:nvPr/>
        </p:nvSpPr>
        <p:spPr>
          <a:xfrm>
            <a:off x="10473107" y="1979475"/>
            <a:ext cx="157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Some positive trends present in the median BMIs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BE81C-2842-49BA-9A31-0234940CA8F2}"/>
              </a:ext>
            </a:extLst>
          </p:cNvPr>
          <p:cNvSpPr txBox="1"/>
          <p:nvPr/>
        </p:nvSpPr>
        <p:spPr>
          <a:xfrm>
            <a:off x="10473107" y="3468591"/>
            <a:ext cx="1574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But again, the median BMIs are not exactly linear to the risk levels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7AF71-0B8E-456C-B835-509776C1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18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3620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691-5412-4E73-B4FD-6A795FFE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Age/BMI?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AEBF5-26D6-49E7-AC26-F96D6E67A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8893" y="1825625"/>
            <a:ext cx="8754213" cy="43513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171861-ECF3-4723-8676-FEAC0373CCB3}"/>
              </a:ext>
            </a:extLst>
          </p:cNvPr>
          <p:cNvSpPr txBox="1"/>
          <p:nvPr/>
        </p:nvSpPr>
        <p:spPr>
          <a:xfrm>
            <a:off x="838200" y="1465016"/>
            <a:ext cx="428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Again, let’s focus on risk levels 1 and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D49AA-6817-48AB-BF2A-68416BEE9E07}"/>
              </a:ext>
            </a:extLst>
          </p:cNvPr>
          <p:cNvSpPr txBox="1"/>
          <p:nvPr/>
        </p:nvSpPr>
        <p:spPr>
          <a:xfrm>
            <a:off x="10473106" y="2828835"/>
            <a:ext cx="153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Age and BMI vary more in risk 1 than in risk 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EFE93D-E66B-468D-A439-E5A70B500B85}"/>
              </a:ext>
            </a:extLst>
          </p:cNvPr>
          <p:cNvCxnSpPr>
            <a:cxnSpLocks/>
          </p:cNvCxnSpPr>
          <p:nvPr/>
        </p:nvCxnSpPr>
        <p:spPr>
          <a:xfrm>
            <a:off x="2345267" y="2281670"/>
            <a:ext cx="3649133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5F1644-F919-4623-8B69-428BA28D5251}"/>
              </a:ext>
            </a:extLst>
          </p:cNvPr>
          <p:cNvCxnSpPr>
            <a:cxnSpLocks/>
          </p:cNvCxnSpPr>
          <p:nvPr/>
        </p:nvCxnSpPr>
        <p:spPr>
          <a:xfrm>
            <a:off x="2345267" y="5482070"/>
            <a:ext cx="31750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A060F2-8AAD-4252-A62A-28E9B6EE9FD6}"/>
              </a:ext>
            </a:extLst>
          </p:cNvPr>
          <p:cNvCxnSpPr>
            <a:cxnSpLocks/>
          </p:cNvCxnSpPr>
          <p:nvPr/>
        </p:nvCxnSpPr>
        <p:spPr>
          <a:xfrm>
            <a:off x="7095067" y="2281670"/>
            <a:ext cx="247226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EAE4E8-51BF-4973-8254-E2E9FB913915}"/>
              </a:ext>
            </a:extLst>
          </p:cNvPr>
          <p:cNvCxnSpPr>
            <a:cxnSpLocks/>
          </p:cNvCxnSpPr>
          <p:nvPr/>
        </p:nvCxnSpPr>
        <p:spPr>
          <a:xfrm>
            <a:off x="7213601" y="5482070"/>
            <a:ext cx="149859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E266-FC6E-4CA3-8AEA-29F9DC92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19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500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50FF-EEE4-4149-A0F6-870B88BE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Imagine the following…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4E8C-0734-4972-B542-683A4140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and Peter have applied for a life insurance plan</a:t>
            </a:r>
          </a:p>
          <a:p>
            <a:r>
              <a:rPr lang="en-US" dirty="0"/>
              <a:t>30 days later </a:t>
            </a:r>
            <a:r>
              <a:rPr lang="en-US" dirty="0">
                <a:sym typeface="Wingdings" panose="05000000000000000000" pitchFamily="2" charset="2"/>
              </a:rPr>
              <a:t> The insurance company determined you to have a high risk</a:t>
            </a:r>
          </a:p>
          <a:p>
            <a:r>
              <a:rPr lang="en-US" dirty="0">
                <a:sym typeface="Wingdings" panose="05000000000000000000" pitchFamily="2" charset="2"/>
              </a:rPr>
              <a:t>Offered you a higher premium rate instead</a:t>
            </a:r>
          </a:p>
          <a:p>
            <a:r>
              <a:rPr lang="en-US" dirty="0">
                <a:sym typeface="Wingdings" panose="05000000000000000000" pitchFamily="2" charset="2"/>
              </a:rPr>
              <a:t>Not the case for Peter</a:t>
            </a:r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82B41-DDFD-42BF-80C7-D217EBA8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124" y="4377142"/>
            <a:ext cx="3903676" cy="21157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4E8C7-26C0-4D1C-8392-2CA80D6D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63423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Questions to be settled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8284926"/>
              </p:ext>
            </p:extLst>
          </p:nvPr>
        </p:nvGraphicFramePr>
        <p:xfrm>
          <a:off x="1097280" y="1604356"/>
          <a:ext cx="10110124" cy="44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53D9AA-B3E2-4347-880D-DEC6707AAAB7}"/>
              </a:ext>
            </a:extLst>
          </p:cNvPr>
          <p:cNvSpPr txBox="1"/>
          <p:nvPr/>
        </p:nvSpPr>
        <p:spPr>
          <a:xfrm>
            <a:off x="4465320" y="2606752"/>
            <a:ext cx="351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Somehow associated, but the associations are non-linear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1402A-8763-49B7-A930-A97099D2081A}"/>
              </a:ext>
            </a:extLst>
          </p:cNvPr>
          <p:cNvSpPr txBox="1"/>
          <p:nvPr/>
        </p:nvSpPr>
        <p:spPr>
          <a:xfrm>
            <a:off x="1363980" y="2606753"/>
            <a:ext cx="15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1: highest risk</a:t>
            </a:r>
          </a:p>
          <a:p>
            <a:pPr algn="ctr"/>
            <a:r>
              <a:rPr lang="en-HK" b="1" dirty="0"/>
              <a:t>8: lowest risk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831641-F440-457D-887D-91CDBD72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20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003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9CB-A5D3-4945-A88A-3AF2DFDF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product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B3EE3-E864-49C2-9480-3B9524B6A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739" y="1978008"/>
            <a:ext cx="7864522" cy="40465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76FFC-50B1-40F0-A8FB-4929F4E73988}"/>
              </a:ext>
            </a:extLst>
          </p:cNvPr>
          <p:cNvSpPr txBox="1"/>
          <p:nvPr/>
        </p:nvSpPr>
        <p:spPr>
          <a:xfrm>
            <a:off x="381001" y="1506022"/>
            <a:ext cx="162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To reduce the complexity overhead, let us focus on risk levels 1 and 8 here when considering product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68CCB-B994-4C0F-8318-91966E44AAF2}"/>
              </a:ext>
            </a:extLst>
          </p:cNvPr>
          <p:cNvSpPr txBox="1"/>
          <p:nvPr/>
        </p:nvSpPr>
        <p:spPr>
          <a:xfrm>
            <a:off x="10185399" y="4360333"/>
            <a:ext cx="162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Product_Info_2 is probably the type of product the applicant applied for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A9BE2-0CCD-4658-A8EA-DB62599B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21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79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9CB-A5D3-4945-A88A-3AF2DFDF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product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B3EE3-E864-49C2-9480-3B9524B6A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739" y="1978008"/>
            <a:ext cx="7864522" cy="40465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45697-B78B-4D20-93C7-DFCD0E3A3A6A}"/>
              </a:ext>
            </a:extLst>
          </p:cNvPr>
          <p:cNvSpPr txBox="1"/>
          <p:nvPr/>
        </p:nvSpPr>
        <p:spPr>
          <a:xfrm>
            <a:off x="10278533" y="1978008"/>
            <a:ext cx="1583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Category D accounts for ~64% of the products that applicants applied for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9673A-7511-487F-BDE0-A609E8233964}"/>
              </a:ext>
            </a:extLst>
          </p:cNvPr>
          <p:cNvSpPr txBox="1"/>
          <p:nvPr/>
        </p:nvSpPr>
        <p:spPr>
          <a:xfrm>
            <a:off x="10278532" y="4250128"/>
            <a:ext cx="1583267" cy="2031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Is there any association between extreme risks and any product in category D?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CD43EE5-A17C-446B-98F1-66689DE34D5F}"/>
              </a:ext>
            </a:extLst>
          </p:cNvPr>
          <p:cNvSpPr/>
          <p:nvPr/>
        </p:nvSpPr>
        <p:spPr>
          <a:xfrm rot="5400000">
            <a:off x="8713858" y="1349816"/>
            <a:ext cx="233750" cy="1490133"/>
          </a:xfrm>
          <a:prstGeom prst="leftBrace">
            <a:avLst>
              <a:gd name="adj1" fmla="val 19234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A4BA7-E60B-4983-ABCD-641B0A8984F7}"/>
              </a:ext>
            </a:extLst>
          </p:cNvPr>
          <p:cNvSpPr txBox="1"/>
          <p:nvPr/>
        </p:nvSpPr>
        <p:spPr>
          <a:xfrm>
            <a:off x="8462263" y="1608675"/>
            <a:ext cx="7369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~64%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485436-0D6F-4123-987C-8C1BB00095F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/>
              <a:t>Risk associated with product type?</a:t>
            </a:r>
            <a:endParaRPr lang="en-HK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B21A7-4CCB-46D0-B079-2E18314E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22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3974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39CB-A5D3-4945-A88A-3AF2DFDF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product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B3EE3-E864-49C2-9480-3B9524B6A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739" y="1978008"/>
            <a:ext cx="7864522" cy="40465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26919C-78E4-4518-8D34-E9BA9E886CD8}"/>
              </a:ext>
            </a:extLst>
          </p:cNvPr>
          <p:cNvSpPr txBox="1"/>
          <p:nvPr/>
        </p:nvSpPr>
        <p:spPr>
          <a:xfrm>
            <a:off x="428073" y="1558692"/>
            <a:ext cx="1735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Note that, generally, the ratio between number of samples in risk level 1 and 8 is </a:t>
            </a:r>
            <a:r>
              <a:rPr lang="en-HK" b="1" dirty="0"/>
              <a:t>less than 1:2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EC9C7-F39D-4342-B8EB-4AD7401A321D}"/>
              </a:ext>
            </a:extLst>
          </p:cNvPr>
          <p:cNvSpPr txBox="1"/>
          <p:nvPr/>
        </p:nvSpPr>
        <p:spPr>
          <a:xfrm>
            <a:off x="6934232" y="3812406"/>
            <a:ext cx="1735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ratio here is </a:t>
            </a:r>
            <a:r>
              <a:rPr lang="en-HK" b="1" dirty="0"/>
              <a:t>almost 1:1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6F35F4-E52E-468F-93AA-F7C9F5C22209}"/>
              </a:ext>
            </a:extLst>
          </p:cNvPr>
          <p:cNvSpPr/>
          <p:nvPr/>
        </p:nvSpPr>
        <p:spPr>
          <a:xfrm>
            <a:off x="7992533" y="4546600"/>
            <a:ext cx="550334" cy="13038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6D787-BC8C-4013-B597-81F500195696}"/>
              </a:ext>
            </a:extLst>
          </p:cNvPr>
          <p:cNvCxnSpPr>
            <a:cxnSpLocks/>
          </p:cNvCxnSpPr>
          <p:nvPr/>
        </p:nvCxnSpPr>
        <p:spPr>
          <a:xfrm>
            <a:off x="8025640" y="4370874"/>
            <a:ext cx="161373" cy="239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0CC964-89B1-4ABE-BBA5-FA83F7A03B2F}"/>
              </a:ext>
            </a:extLst>
          </p:cNvPr>
          <p:cNvSpPr txBox="1"/>
          <p:nvPr/>
        </p:nvSpPr>
        <p:spPr>
          <a:xfrm>
            <a:off x="10222586" y="4044371"/>
            <a:ext cx="1747741" cy="20313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More likely to observe someone getting the highest risk among applicants choosing D1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4848-83C7-4C79-BEEE-3A6655FA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23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600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Questions to be settled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2015528"/>
              </p:ext>
            </p:extLst>
          </p:nvPr>
        </p:nvGraphicFramePr>
        <p:xfrm>
          <a:off x="1097280" y="1604356"/>
          <a:ext cx="10110124" cy="44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AED25F-C55A-4C26-A954-F46CD6201015}"/>
              </a:ext>
            </a:extLst>
          </p:cNvPr>
          <p:cNvSpPr txBox="1"/>
          <p:nvPr/>
        </p:nvSpPr>
        <p:spPr>
          <a:xfrm>
            <a:off x="9258300" y="2606751"/>
            <a:ext cx="17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Product D1 and risk level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FF265-F726-4163-BE9E-766409E8970A}"/>
              </a:ext>
            </a:extLst>
          </p:cNvPr>
          <p:cNvSpPr txBox="1"/>
          <p:nvPr/>
        </p:nvSpPr>
        <p:spPr>
          <a:xfrm>
            <a:off x="1363980" y="2606753"/>
            <a:ext cx="15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1: highest risk</a:t>
            </a:r>
          </a:p>
          <a:p>
            <a:pPr algn="ctr"/>
            <a:r>
              <a:rPr lang="en-HK" b="1" dirty="0"/>
              <a:t>8: lowest risk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0FC115-8DB2-4A79-8B71-F29A4F0E87A9}"/>
              </a:ext>
            </a:extLst>
          </p:cNvPr>
          <p:cNvSpPr txBox="1"/>
          <p:nvPr/>
        </p:nvSpPr>
        <p:spPr>
          <a:xfrm>
            <a:off x="4465320" y="2606752"/>
            <a:ext cx="351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Somehow associated, but the associations are non-linear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A7FD292-3FE0-41C5-9A80-80A68319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24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778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C509-2EAA-402E-BFA9-E8AEFB5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non-/missingness?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68466-BAE4-478E-9601-48E8D2966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25" y="1825625"/>
            <a:ext cx="494134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D93314-209C-4651-8329-9B4B493A26C3}"/>
              </a:ext>
            </a:extLst>
          </p:cNvPr>
          <p:cNvSpPr txBox="1"/>
          <p:nvPr/>
        </p:nvSpPr>
        <p:spPr>
          <a:xfrm>
            <a:off x="1686756" y="4398331"/>
            <a:ext cx="244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Beware of the variable 'Employment_Info_1', which has </a:t>
            </a:r>
            <a:r>
              <a:rPr lang="en-US" b="1" dirty="0"/>
              <a:t>only 19 </a:t>
            </a:r>
            <a:r>
              <a:rPr lang="en-US" dirty="0"/>
              <a:t>missing values</a:t>
            </a:r>
            <a:endParaRPr lang="en-H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CED77-97A6-4473-9AE1-0E1A164B94C1}"/>
              </a:ext>
            </a:extLst>
          </p:cNvPr>
          <p:cNvSpPr txBox="1"/>
          <p:nvPr/>
        </p:nvSpPr>
        <p:spPr>
          <a:xfrm>
            <a:off x="8814785" y="5178207"/>
            <a:ext cx="244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other variables have more than 6700 missing values</a:t>
            </a:r>
            <a:endParaRPr lang="en-HK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CDC82E-D01F-4E7C-8526-1E7C3D7DC392}"/>
              </a:ext>
            </a:extLst>
          </p:cNvPr>
          <p:cNvCxnSpPr/>
          <p:nvPr/>
        </p:nvCxnSpPr>
        <p:spPr>
          <a:xfrm flipV="1">
            <a:off x="3977196" y="4589755"/>
            <a:ext cx="496685" cy="177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CE37FD-F923-4289-BB84-206C752A49FB}"/>
              </a:ext>
            </a:extLst>
          </p:cNvPr>
          <p:cNvSpPr/>
          <p:nvPr/>
        </p:nvSpPr>
        <p:spPr>
          <a:xfrm>
            <a:off x="4358936" y="3932808"/>
            <a:ext cx="319596" cy="21275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2B7109-B8AB-4274-95DD-F2F9BA14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25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196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C509-2EAA-402E-BFA9-E8AEFB5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non-/missingness?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A68466-BAE4-478E-9601-48E8D2966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5325" y="1825625"/>
            <a:ext cx="4941349" cy="43513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4CED77-97A6-4473-9AE1-0E1A164B94C1}"/>
              </a:ext>
            </a:extLst>
          </p:cNvPr>
          <p:cNvSpPr txBox="1"/>
          <p:nvPr/>
        </p:nvSpPr>
        <p:spPr>
          <a:xfrm>
            <a:off x="1183965" y="1825625"/>
            <a:ext cx="244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variables related to medical history have plenty of missing values</a:t>
            </a:r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C27B8-CC9D-4F73-BDEB-2D90198F9071}"/>
              </a:ext>
            </a:extLst>
          </p:cNvPr>
          <p:cNvSpPr txBox="1"/>
          <p:nvPr/>
        </p:nvSpPr>
        <p:spPr>
          <a:xfrm>
            <a:off x="8823662" y="3080502"/>
            <a:ext cx="2441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highlighted medical history variables on the rightmost of the figure account for </a:t>
            </a:r>
            <a:r>
              <a:rPr lang="en-US" b="1" dirty="0"/>
              <a:t>at least 75% </a:t>
            </a:r>
            <a:r>
              <a:rPr lang="en-US" dirty="0"/>
              <a:t>of total training samples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455088-023E-4CB2-9671-B9F715EA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26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3214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C509-2EAA-402E-BFA9-E8AEFB5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non-/missingness?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8E671F-2A91-41E1-824C-4B685A3AB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5845" y="1825625"/>
            <a:ext cx="7460310" cy="435133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0B016-A313-4C27-B51A-82291DEBFC7B}"/>
              </a:ext>
            </a:extLst>
          </p:cNvPr>
          <p:cNvSpPr txBox="1"/>
          <p:nvPr/>
        </p:nvSpPr>
        <p:spPr>
          <a:xfrm>
            <a:off x="488272" y="1674673"/>
            <a:ext cx="1877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first focus on the </a:t>
            </a:r>
            <a:r>
              <a:rPr lang="en-US" b="1" dirty="0"/>
              <a:t>non-missingness</a:t>
            </a:r>
            <a:r>
              <a:rPr lang="en-US" dirty="0"/>
              <a:t> of variable related to medical history</a:t>
            </a:r>
            <a:endParaRPr lang="en-H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4517-36ED-4740-AD31-4FD6D25E0900}"/>
              </a:ext>
            </a:extLst>
          </p:cNvPr>
          <p:cNvSpPr txBox="1"/>
          <p:nvPr/>
        </p:nvSpPr>
        <p:spPr>
          <a:xfrm>
            <a:off x="9937812" y="2413337"/>
            <a:ext cx="2020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 histogram </a:t>
            </a:r>
            <a:r>
              <a:rPr lang="en-US" dirty="0"/>
              <a:t>indicates the proportion of non-missing values of each risk level </a:t>
            </a:r>
            <a:r>
              <a:rPr lang="en-US" b="1" dirty="0"/>
              <a:t>in terms of the whole training set</a:t>
            </a:r>
            <a:endParaRPr lang="en-HK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17311-C6E4-4157-8732-B55204FC4053}"/>
              </a:ext>
            </a:extLst>
          </p:cNvPr>
          <p:cNvSpPr txBox="1"/>
          <p:nvPr/>
        </p:nvSpPr>
        <p:spPr>
          <a:xfrm>
            <a:off x="9166881" y="4557574"/>
            <a:ext cx="2791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 histogram </a:t>
            </a:r>
            <a:r>
              <a:rPr lang="en-US" dirty="0"/>
              <a:t>shows the proportion of non-missing values of each risk level </a:t>
            </a:r>
            <a:r>
              <a:rPr lang="en-US" b="1" dirty="0"/>
              <a:t>in terms of the non-missing samples of the variable</a:t>
            </a:r>
            <a:r>
              <a:rPr lang="en-US" dirty="0"/>
              <a:t>.</a:t>
            </a:r>
            <a:endParaRPr lang="en-HK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AFFDCF-AD70-4725-B6C1-08FDB60D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27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1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C509-2EAA-402E-BFA9-E8AEFB5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non-/missingness?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8E671F-2A91-41E1-824C-4B685A3AB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5846" y="1825625"/>
            <a:ext cx="7460308" cy="435133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0B016-A313-4C27-B51A-82291DEBFC7B}"/>
              </a:ext>
            </a:extLst>
          </p:cNvPr>
          <p:cNvSpPr txBox="1"/>
          <p:nvPr/>
        </p:nvSpPr>
        <p:spPr>
          <a:xfrm>
            <a:off x="488273" y="1674674"/>
            <a:ext cx="1877573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do you know the non-missingness of a variable is </a:t>
            </a:r>
            <a:r>
              <a:rPr lang="en-US" b="1" dirty="0"/>
              <a:t>NOT </a:t>
            </a:r>
            <a:r>
              <a:rPr lang="en-US" dirty="0"/>
              <a:t>associated with risk levels?</a:t>
            </a:r>
            <a:endParaRPr lang="en-H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3772-4506-48E8-A26B-A8AF255C721D}"/>
              </a:ext>
            </a:extLst>
          </p:cNvPr>
          <p:cNvSpPr txBox="1"/>
          <p:nvPr/>
        </p:nvSpPr>
        <p:spPr>
          <a:xfrm>
            <a:off x="488272" y="3648819"/>
            <a:ext cx="1877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You know that is true if you observe orange bars almost overlapped with blue bars as in the highlighted figure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45AB2-83DD-4783-B759-58EB78404869}"/>
              </a:ext>
            </a:extLst>
          </p:cNvPr>
          <p:cNvSpPr txBox="1"/>
          <p:nvPr/>
        </p:nvSpPr>
        <p:spPr>
          <a:xfrm>
            <a:off x="9826153" y="3911241"/>
            <a:ext cx="1877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If an orange bar is </a:t>
            </a:r>
            <a:r>
              <a:rPr lang="en-HK" b="1" dirty="0"/>
              <a:t>taller</a:t>
            </a:r>
            <a:r>
              <a:rPr lang="en-HK" dirty="0"/>
              <a:t> than its blue counterpart, then…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240CB5-565F-4F18-BD05-F67791F58512}"/>
              </a:ext>
            </a:extLst>
          </p:cNvPr>
          <p:cNvSpPr txBox="1"/>
          <p:nvPr/>
        </p:nvSpPr>
        <p:spPr>
          <a:xfrm>
            <a:off x="9826154" y="5111570"/>
            <a:ext cx="1877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If an orange bar is </a:t>
            </a:r>
            <a:r>
              <a:rPr lang="en-HK" b="1" dirty="0"/>
              <a:t>shorter</a:t>
            </a:r>
            <a:r>
              <a:rPr lang="en-HK" dirty="0"/>
              <a:t> than its blue counterpart, then…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789E9-89B5-4E94-8492-783D46BF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28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219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C509-2EAA-402E-BFA9-E8AEFB5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non-/missingness?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8E671F-2A91-41E1-824C-4B685A3AB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5846" y="1825625"/>
            <a:ext cx="7460308" cy="435133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BE754A-0955-413A-AC62-64B8D24FD3FE}"/>
              </a:ext>
            </a:extLst>
          </p:cNvPr>
          <p:cNvSpPr txBox="1"/>
          <p:nvPr/>
        </p:nvSpPr>
        <p:spPr>
          <a:xfrm>
            <a:off x="9076625" y="1690688"/>
            <a:ext cx="2441359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non-missingness of 'Medical_History_15’ is associated with a higher chance of getting risk level 3-4</a:t>
            </a:r>
            <a:endParaRPr lang="en-H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7A392-2F16-43B7-9555-2BC05EFF373E}"/>
              </a:ext>
            </a:extLst>
          </p:cNvPr>
          <p:cNvSpPr txBox="1"/>
          <p:nvPr/>
        </p:nvSpPr>
        <p:spPr>
          <a:xfrm>
            <a:off x="2201662" y="3429000"/>
            <a:ext cx="2441359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non-missingness of 'Medical_History_10' is associated with a higher chance of getting risk levels 1-2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794522-0CDA-4215-8FD6-0D90B2B03F23}"/>
              </a:ext>
            </a:extLst>
          </p:cNvPr>
          <p:cNvCxnSpPr>
            <a:cxnSpLocks/>
          </p:cNvCxnSpPr>
          <p:nvPr/>
        </p:nvCxnSpPr>
        <p:spPr>
          <a:xfrm flipH="1">
            <a:off x="7462474" y="2459115"/>
            <a:ext cx="1601628" cy="10373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C78EF-C4D3-4251-9559-7777EA2AC3F2}"/>
              </a:ext>
            </a:extLst>
          </p:cNvPr>
          <p:cNvCxnSpPr/>
          <p:nvPr/>
        </p:nvCxnSpPr>
        <p:spPr>
          <a:xfrm flipV="1">
            <a:off x="4509856" y="3342443"/>
            <a:ext cx="390617" cy="865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500030-FA06-44D6-A74A-687D0FA1DD3C}"/>
              </a:ext>
            </a:extLst>
          </p:cNvPr>
          <p:cNvCxnSpPr>
            <a:cxnSpLocks/>
          </p:cNvCxnSpPr>
          <p:nvPr/>
        </p:nvCxnSpPr>
        <p:spPr>
          <a:xfrm>
            <a:off x="4509856" y="3429000"/>
            <a:ext cx="650606" cy="134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88785E-43CF-4226-8544-4FE4D50236D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783815" y="2429352"/>
            <a:ext cx="1292810" cy="1067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3EB1A8-B56A-44F0-9FAC-CDA5981B151B}"/>
              </a:ext>
            </a:extLst>
          </p:cNvPr>
          <p:cNvSpPr txBox="1"/>
          <p:nvPr/>
        </p:nvSpPr>
        <p:spPr>
          <a:xfrm>
            <a:off x="891540" y="1384180"/>
            <a:ext cx="336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Focus on risk levels 1-4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A7BC507-8CC7-49D2-B093-10CE86D5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29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69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75C4-5F7F-4157-A6D9-F6E15C2B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But why…?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9809-58F1-4E26-BBDC-C2AA261DB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were confused and angry</a:t>
            </a:r>
          </a:p>
          <a:p>
            <a:r>
              <a:rPr lang="en-US" dirty="0"/>
              <a:t>You and Peter shared so many things in common </a:t>
            </a:r>
          </a:p>
          <a:p>
            <a:pPr lvl="1"/>
            <a:r>
              <a:rPr lang="en-US" dirty="0"/>
              <a:t>e.g. health status, employment information, etc.</a:t>
            </a:r>
          </a:p>
          <a:p>
            <a:r>
              <a:rPr lang="en-US" dirty="0"/>
              <a:t>Why did you have a higher risk?</a:t>
            </a:r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37F80-9D97-4C6B-95B9-6840CC1C7EF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4551363"/>
            <a:ext cx="1625600" cy="1625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717D1-4088-4F9C-9A24-FB5D39B0A2C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95732" y="4551363"/>
            <a:ext cx="1625600" cy="16256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870A333-7BA5-4FFC-B3B0-93BE404032A6}"/>
              </a:ext>
            </a:extLst>
          </p:cNvPr>
          <p:cNvSpPr/>
          <p:nvPr/>
        </p:nvSpPr>
        <p:spPr>
          <a:xfrm>
            <a:off x="4267199" y="5228696"/>
            <a:ext cx="914400" cy="2709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4EE7D-6642-45F7-AA2B-10FF0990476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39999" y="4551363"/>
            <a:ext cx="1625600" cy="16256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3831522-D341-40B3-A0B1-10AE3970CF2B}"/>
              </a:ext>
            </a:extLst>
          </p:cNvPr>
          <p:cNvSpPr/>
          <p:nvPr/>
        </p:nvSpPr>
        <p:spPr>
          <a:xfrm>
            <a:off x="7095066" y="5228695"/>
            <a:ext cx="914400" cy="2709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AD4F2-34F2-4514-9294-B0D8420D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110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C509-2EAA-402E-BFA9-E8AEFB58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non-/missingness?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8E671F-2A91-41E1-824C-4B685A3AB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5845" y="2927229"/>
            <a:ext cx="7460310" cy="214812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0B016-A313-4C27-B51A-82291DEBFC7B}"/>
              </a:ext>
            </a:extLst>
          </p:cNvPr>
          <p:cNvSpPr txBox="1"/>
          <p:nvPr/>
        </p:nvSpPr>
        <p:spPr>
          <a:xfrm>
            <a:off x="488272" y="1674673"/>
            <a:ext cx="1877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shift our focus to the </a:t>
            </a:r>
            <a:r>
              <a:rPr lang="en-US" b="1" dirty="0"/>
              <a:t>missingness </a:t>
            </a:r>
            <a:r>
              <a:rPr lang="en-US" dirty="0"/>
              <a:t>of variable related to employment information</a:t>
            </a:r>
            <a:endParaRPr lang="en-H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4517-36ED-4740-AD31-4FD6D25E0900}"/>
              </a:ext>
            </a:extLst>
          </p:cNvPr>
          <p:cNvSpPr txBox="1"/>
          <p:nvPr/>
        </p:nvSpPr>
        <p:spPr>
          <a:xfrm>
            <a:off x="9552346" y="1598473"/>
            <a:ext cx="2020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blue histogram </a:t>
            </a:r>
            <a:r>
              <a:rPr lang="en-US" dirty="0"/>
              <a:t>indicates the proportion of missing values of each risk level </a:t>
            </a:r>
            <a:r>
              <a:rPr lang="en-US" b="1" dirty="0"/>
              <a:t>in terms of the whole training set</a:t>
            </a:r>
            <a:endParaRPr lang="en-HK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17311-C6E4-4157-8732-B55204FC4053}"/>
              </a:ext>
            </a:extLst>
          </p:cNvPr>
          <p:cNvSpPr txBox="1"/>
          <p:nvPr/>
        </p:nvSpPr>
        <p:spPr>
          <a:xfrm>
            <a:off x="9166881" y="4557574"/>
            <a:ext cx="2791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orange histogram </a:t>
            </a:r>
            <a:r>
              <a:rPr lang="en-US" dirty="0"/>
              <a:t>shows the proportion of missing values of each risk level </a:t>
            </a:r>
            <a:r>
              <a:rPr lang="en-US" b="1" dirty="0"/>
              <a:t>in terms of the missing samples of the variable</a:t>
            </a:r>
            <a:r>
              <a:rPr lang="en-US" dirty="0"/>
              <a:t>.</a:t>
            </a:r>
            <a:endParaRPr lang="en-HK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307375-1107-49CE-AB70-54665697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30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5098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8E671F-2A91-41E1-824C-4B685A3AB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5846" y="2927229"/>
            <a:ext cx="7460307" cy="214812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0B016-A313-4C27-B51A-82291DEBFC7B}"/>
              </a:ext>
            </a:extLst>
          </p:cNvPr>
          <p:cNvSpPr txBox="1"/>
          <p:nvPr/>
        </p:nvSpPr>
        <p:spPr>
          <a:xfrm>
            <a:off x="838200" y="1664055"/>
            <a:ext cx="735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'Employment_Info_1' has only 19 missing values, it is still worth noting the significant difference in terms of the proportion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F20E6-F96F-446C-A696-1E73C9487BBA}"/>
              </a:ext>
            </a:extLst>
          </p:cNvPr>
          <p:cNvSpPr txBox="1"/>
          <p:nvPr/>
        </p:nvSpPr>
        <p:spPr>
          <a:xfrm>
            <a:off x="2365846" y="5075357"/>
            <a:ext cx="2881543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missingness of 'Employment_Info_1’ is associated with a higher chance of getting risk level 1</a:t>
            </a:r>
            <a:endParaRPr lang="en-HK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9504BE-9B9C-4EE5-84BA-E37BA2EB8765}"/>
              </a:ext>
            </a:extLst>
          </p:cNvPr>
          <p:cNvCxnSpPr>
            <a:cxnSpLocks/>
          </p:cNvCxnSpPr>
          <p:nvPr/>
        </p:nvCxnSpPr>
        <p:spPr>
          <a:xfrm flipH="1" flipV="1">
            <a:off x="3000652" y="4643021"/>
            <a:ext cx="186431" cy="4323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C6267B19-0222-449C-B079-E9AB2B96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non-/missingness?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B326D3-032A-487C-BE98-5F775238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31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251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Questions to be settled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30169396"/>
              </p:ext>
            </p:extLst>
          </p:nvPr>
        </p:nvGraphicFramePr>
        <p:xfrm>
          <a:off x="1097280" y="1604356"/>
          <a:ext cx="10110124" cy="44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AC5104-8833-46B2-914F-95DF9F3AB512}"/>
              </a:ext>
            </a:extLst>
          </p:cNvPr>
          <p:cNvSpPr txBox="1"/>
          <p:nvPr/>
        </p:nvSpPr>
        <p:spPr>
          <a:xfrm>
            <a:off x="9258300" y="2606751"/>
            <a:ext cx="17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Product D1 and risk level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37F97-2773-42C2-9075-AEB94B1F4696}"/>
              </a:ext>
            </a:extLst>
          </p:cNvPr>
          <p:cNvSpPr txBox="1"/>
          <p:nvPr/>
        </p:nvSpPr>
        <p:spPr>
          <a:xfrm>
            <a:off x="937260" y="4101578"/>
            <a:ext cx="243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Yes for certain variables related medical history and employment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7CA8F-6EE0-4650-BEFD-9549BD6B8A95}"/>
              </a:ext>
            </a:extLst>
          </p:cNvPr>
          <p:cNvSpPr txBox="1"/>
          <p:nvPr/>
        </p:nvSpPr>
        <p:spPr>
          <a:xfrm>
            <a:off x="1363980" y="2606753"/>
            <a:ext cx="15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1: highest risk</a:t>
            </a:r>
          </a:p>
          <a:p>
            <a:pPr algn="ctr"/>
            <a:r>
              <a:rPr lang="en-HK" b="1" dirty="0"/>
              <a:t>8: lowest risk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9C45B5-231C-491C-AD27-06283A911E73}"/>
              </a:ext>
            </a:extLst>
          </p:cNvPr>
          <p:cNvSpPr txBox="1"/>
          <p:nvPr/>
        </p:nvSpPr>
        <p:spPr>
          <a:xfrm>
            <a:off x="4465320" y="2606752"/>
            <a:ext cx="351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Somehow associated, but the associations are non-linear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CD5F018-CFCB-41EF-8865-FFD49C4E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32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64956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ED24-1508-4ED9-926D-11C92548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# medical keywords?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92EE8A-AFA5-4A20-9A22-1AF21EB8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Medical_Keyword_1-48 </a:t>
            </a:r>
          </a:p>
          <a:p>
            <a:pPr lvl="1"/>
            <a:r>
              <a:rPr lang="en-US" dirty="0"/>
              <a:t>are one-hot variables </a:t>
            </a:r>
          </a:p>
          <a:p>
            <a:pPr lvl="1"/>
            <a:r>
              <a:rPr lang="en-US" dirty="0"/>
              <a:t>indicate the presence of certain medical keywords.</a:t>
            </a:r>
          </a:p>
          <a:p>
            <a:r>
              <a:rPr lang="en-US" b="1" dirty="0"/>
              <a:t>Do you think it is good for you to have so many medical keywords present in your record? </a:t>
            </a:r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EA0086C-3C33-43B2-B4DF-E6D6A0C5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33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23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ED24-1508-4ED9-926D-11C92548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# medical keywords?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92EE8A-AFA5-4A20-9A22-1AF21EB8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more medical keywords someone’s record is very likely to be associated of presence of </a:t>
            </a:r>
            <a:r>
              <a:rPr lang="en-US" i="1" dirty="0"/>
              <a:t>problems</a:t>
            </a:r>
            <a:r>
              <a:rPr lang="en-US" dirty="0"/>
              <a:t>/</a:t>
            </a:r>
            <a:r>
              <a:rPr lang="en-US" i="1" dirty="0"/>
              <a:t>symptoms</a:t>
            </a:r>
            <a:r>
              <a:rPr lang="en-US" dirty="0"/>
              <a:t>/</a:t>
            </a:r>
            <a:r>
              <a:rPr lang="en-US" i="1" dirty="0"/>
              <a:t>diseases </a:t>
            </a:r>
            <a:r>
              <a:rPr lang="en-US" dirty="0"/>
              <a:t>in his/her body.</a:t>
            </a:r>
            <a:endParaRPr lang="en-HK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49F69-3503-4EBF-95AF-399F6DED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34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66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ED24-1508-4ED9-926D-11C92548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# medical keywords?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B47F3-DE7B-4F5D-A9C7-4E597BDA0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05" y="1825625"/>
            <a:ext cx="58271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FA8B5-BAA2-41B0-91C3-2949FC37AFED}"/>
              </a:ext>
            </a:extLst>
          </p:cNvPr>
          <p:cNvSpPr txBox="1"/>
          <p:nvPr/>
        </p:nvSpPr>
        <p:spPr>
          <a:xfrm>
            <a:off x="838200" y="1825625"/>
            <a:ext cx="20914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figure is a violin plot that shows the distribution of number of medical keywords from the risk assessment forms</a:t>
            </a:r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92D96-C9E7-42B9-BBC8-A49BC017990F}"/>
              </a:ext>
            </a:extLst>
          </p:cNvPr>
          <p:cNvSpPr txBox="1"/>
          <p:nvPr/>
        </p:nvSpPr>
        <p:spPr>
          <a:xfrm>
            <a:off x="838199" y="4151684"/>
            <a:ext cx="2091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violin corresponds to different risk level</a:t>
            </a:r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00812-D54D-4F7D-A57A-DA3FC2DD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35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547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B47F3-DE7B-4F5D-A9C7-4E597BDA0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82405" y="1825625"/>
            <a:ext cx="5827189" cy="43513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C16C3-0191-4459-BAB2-78BD7D33EB03}"/>
              </a:ext>
            </a:extLst>
          </p:cNvPr>
          <p:cNvSpPr txBox="1"/>
          <p:nvPr/>
        </p:nvSpPr>
        <p:spPr>
          <a:xfrm>
            <a:off x="838200" y="1456293"/>
            <a:ext cx="509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focus again on risk levels 1 and 8</a:t>
            </a:r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60F3C-65AC-4C95-9498-42AA377CE01E}"/>
              </a:ext>
            </a:extLst>
          </p:cNvPr>
          <p:cNvSpPr txBox="1"/>
          <p:nvPr/>
        </p:nvSpPr>
        <p:spPr>
          <a:xfrm>
            <a:off x="9298620" y="4625621"/>
            <a:ext cx="2180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violin body of risk level 8 is fatter at zero medical keywords</a:t>
            </a:r>
            <a:endParaRPr lang="en-H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87ED0-E2F7-448D-8E56-5DC91564CC11}"/>
              </a:ext>
            </a:extLst>
          </p:cNvPr>
          <p:cNvSpPr txBox="1"/>
          <p:nvPr/>
        </p:nvSpPr>
        <p:spPr>
          <a:xfrm>
            <a:off x="9298620" y="2983252"/>
            <a:ext cx="2180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highest number of medical keywords the violin neck can get is around 8</a:t>
            </a:r>
            <a:endParaRPr lang="en-H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0FC00-736A-47C0-B2DC-662C3BA16EC3}"/>
              </a:ext>
            </a:extLst>
          </p:cNvPr>
          <p:cNvSpPr txBox="1"/>
          <p:nvPr/>
        </p:nvSpPr>
        <p:spPr>
          <a:xfrm>
            <a:off x="213563" y="3133363"/>
            <a:ext cx="28048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the violin body of risk level 1 is much slimmer, indicating the number of medical keywords in risk level 1 varies more than that in risk level 8</a:t>
            </a:r>
            <a:endParaRPr lang="en-H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0CF82-2E5A-4654-A0EB-F332BCDD44CB}"/>
              </a:ext>
            </a:extLst>
          </p:cNvPr>
          <p:cNvSpPr txBox="1"/>
          <p:nvPr/>
        </p:nvSpPr>
        <p:spPr>
          <a:xfrm>
            <a:off x="4405688" y="2117215"/>
            <a:ext cx="412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highest number of medical keywords the violin neck of risk level 1 can get is around 17.5, </a:t>
            </a:r>
            <a:r>
              <a:rPr lang="en-US" b="1" dirty="0"/>
              <a:t>almost a double of the maximum reach of risk level 8</a:t>
            </a:r>
            <a:r>
              <a:rPr lang="en-US" dirty="0"/>
              <a:t>.</a:t>
            </a:r>
            <a:endParaRPr lang="en-H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E51A68-54C6-45F0-BBBA-7DCCECB2AC55}"/>
              </a:ext>
            </a:extLst>
          </p:cNvPr>
          <p:cNvCxnSpPr>
            <a:stCxn id="11" idx="1"/>
          </p:cNvCxnSpPr>
          <p:nvPr/>
        </p:nvCxnSpPr>
        <p:spPr>
          <a:xfrm flipH="1">
            <a:off x="8842159" y="5225786"/>
            <a:ext cx="456461" cy="189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011DD6-ED90-4DEA-993E-DED17ECBF42C}"/>
              </a:ext>
            </a:extLst>
          </p:cNvPr>
          <p:cNvCxnSpPr>
            <a:cxnSpLocks/>
          </p:cNvCxnSpPr>
          <p:nvPr/>
        </p:nvCxnSpPr>
        <p:spPr>
          <a:xfrm flipH="1">
            <a:off x="8613927" y="3583416"/>
            <a:ext cx="684693" cy="189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08F4EC-8090-47CA-8CFB-CC3D9D4465E2}"/>
              </a:ext>
            </a:extLst>
          </p:cNvPr>
          <p:cNvCxnSpPr>
            <a:cxnSpLocks/>
          </p:cNvCxnSpPr>
          <p:nvPr/>
        </p:nvCxnSpPr>
        <p:spPr>
          <a:xfrm flipH="1" flipV="1">
            <a:off x="4117257" y="2126630"/>
            <a:ext cx="359452" cy="167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6D298C29-94FA-4252-BA15-DD303190AA8C}"/>
              </a:ext>
            </a:extLst>
          </p:cNvPr>
          <p:cNvSpPr/>
          <p:nvPr/>
        </p:nvSpPr>
        <p:spPr>
          <a:xfrm>
            <a:off x="3027285" y="2126630"/>
            <a:ext cx="155120" cy="3439669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9F2D29-DD6E-445F-BFFE-0E52A2093966}"/>
              </a:ext>
            </a:extLst>
          </p:cNvPr>
          <p:cNvSpPr txBox="1"/>
          <p:nvPr/>
        </p:nvSpPr>
        <p:spPr>
          <a:xfrm>
            <a:off x="1723871" y="6214632"/>
            <a:ext cx="874425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Having more medical keywords is likely to be associated with having the highest risk</a:t>
            </a:r>
            <a:endParaRPr lang="en-HK" dirty="0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38D96BAD-0470-4FE6-A117-0385FDF9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# medical keywords? 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E225EC4-22F2-4FA5-AA80-CDDCFF5A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36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093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3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Questions to be settled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19179123"/>
              </p:ext>
            </p:extLst>
          </p:nvPr>
        </p:nvGraphicFramePr>
        <p:xfrm>
          <a:off x="1097280" y="1604356"/>
          <a:ext cx="10110124" cy="44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9DE0D7-2BB6-467A-8BF5-2461C5EF644F}"/>
              </a:ext>
            </a:extLst>
          </p:cNvPr>
          <p:cNvSpPr txBox="1"/>
          <p:nvPr/>
        </p:nvSpPr>
        <p:spPr>
          <a:xfrm>
            <a:off x="9258300" y="2606751"/>
            <a:ext cx="17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Product D1 and risk level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D087F-C671-42A9-A139-AD2570839C51}"/>
              </a:ext>
            </a:extLst>
          </p:cNvPr>
          <p:cNvSpPr txBox="1"/>
          <p:nvPr/>
        </p:nvSpPr>
        <p:spPr>
          <a:xfrm>
            <a:off x="1363980" y="2606753"/>
            <a:ext cx="15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1: highest risk</a:t>
            </a:r>
          </a:p>
          <a:p>
            <a:pPr algn="ctr"/>
            <a:r>
              <a:rPr lang="en-HK" b="1" dirty="0"/>
              <a:t>8: lowest 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94C97-EF35-4AE9-91EF-140185B2BFE0}"/>
              </a:ext>
            </a:extLst>
          </p:cNvPr>
          <p:cNvSpPr txBox="1"/>
          <p:nvPr/>
        </p:nvSpPr>
        <p:spPr>
          <a:xfrm>
            <a:off x="937260" y="4101578"/>
            <a:ext cx="243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Yes for certain variables related medical history and employment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35145-E405-482C-8F4A-9B8DDAAFB736}"/>
              </a:ext>
            </a:extLst>
          </p:cNvPr>
          <p:cNvSpPr txBox="1"/>
          <p:nvPr/>
        </p:nvSpPr>
        <p:spPr>
          <a:xfrm>
            <a:off x="4038600" y="4240077"/>
            <a:ext cx="157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More medical keywords and risk level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423FD-F70D-47AB-B9D1-91CD461FDD67}"/>
              </a:ext>
            </a:extLst>
          </p:cNvPr>
          <p:cNvSpPr txBox="1"/>
          <p:nvPr/>
        </p:nvSpPr>
        <p:spPr>
          <a:xfrm>
            <a:off x="4465320" y="2606752"/>
            <a:ext cx="351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Somehow associated, but the associations are non-linear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858EDC1-DB6D-4DE4-886C-A219FA57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37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8566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E8F1-B265-41D4-833E-CA20ECA6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medical history?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1DCD-F05E-4502-9554-98C532F5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35 variables related to medical history </a:t>
            </a:r>
          </a:p>
          <a:p>
            <a:r>
              <a:rPr lang="en-US" dirty="0"/>
              <a:t>These variables have at most 3 levels</a:t>
            </a:r>
          </a:p>
          <a:p>
            <a:r>
              <a:rPr lang="en-US" dirty="0"/>
              <a:t>The official data description claimed that these variables are all nominal variables</a:t>
            </a:r>
          </a:p>
          <a:p>
            <a:pPr lvl="1"/>
            <a:r>
              <a:rPr lang="en-US" dirty="0"/>
              <a:t>the order of possible values in a nominal variable has no meaning by definition</a:t>
            </a:r>
            <a:endParaRPr lang="en-HK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D6CD8-1D58-4850-AA6B-BED95EA1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38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97624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F8B7-6619-4AF1-8403-6086C309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medical history?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9F7BA-0B6A-4329-8DE8-39A4C0A81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60" y="1825625"/>
            <a:ext cx="66996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964C8-EEA1-4F7C-B11C-7F5885286F08}"/>
              </a:ext>
            </a:extLst>
          </p:cNvPr>
          <p:cNvSpPr txBox="1"/>
          <p:nvPr/>
        </p:nvSpPr>
        <p:spPr>
          <a:xfrm>
            <a:off x="656948" y="2104008"/>
            <a:ext cx="20892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The heatmap shows how median risk level varies along medical keyword count and along ‘medical history sum’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62E17-916C-4A1C-B528-C5513DA2F70D}"/>
              </a:ext>
            </a:extLst>
          </p:cNvPr>
          <p:cNvSpPr txBox="1"/>
          <p:nvPr/>
        </p:nvSpPr>
        <p:spPr>
          <a:xfrm>
            <a:off x="6329778" y="5988734"/>
            <a:ext cx="5610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‘</a:t>
            </a:r>
            <a:r>
              <a:rPr lang="en-HK" dirty="0" err="1"/>
              <a:t>Medical_History_Sum</a:t>
            </a:r>
            <a:r>
              <a:rPr lang="en-HK" dirty="0"/>
              <a:t>’ is the sum of all values in those 35 variables related to medical history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E06BD2-2303-4B09-89DB-44F44CA36164}"/>
              </a:ext>
            </a:extLst>
          </p:cNvPr>
          <p:cNvSpPr/>
          <p:nvPr/>
        </p:nvSpPr>
        <p:spPr>
          <a:xfrm>
            <a:off x="4696287" y="5912528"/>
            <a:ext cx="1695635" cy="264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3B5933-1276-4720-BD64-B5085F9840FF}"/>
              </a:ext>
            </a:extLst>
          </p:cNvPr>
          <p:cNvCxnSpPr>
            <a:stCxn id="7" idx="1"/>
            <a:endCxn id="8" idx="5"/>
          </p:cNvCxnSpPr>
          <p:nvPr/>
        </p:nvCxnSpPr>
        <p:spPr>
          <a:xfrm flipH="1" flipV="1">
            <a:off x="6143602" y="6138237"/>
            <a:ext cx="186176" cy="1736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BD0067-FC30-453B-8F24-98640DAF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39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7793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DF9D-44A4-4036-875A-D1FA8EA7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The twilight!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E9ED-ED18-4F11-A335-BEBC8B3A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‘Prudential Life Insurance Assessment’ on Kaggle!?!?</a:t>
            </a:r>
          </a:p>
          <a:p>
            <a:r>
              <a:rPr lang="en-US" dirty="0"/>
              <a:t>Partner with me</a:t>
            </a:r>
          </a:p>
          <a:p>
            <a:r>
              <a:rPr lang="en-US" dirty="0"/>
              <a:t>Goals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interpretable connections between applicants’ risk and their information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build a machine learning model to accurately predict applicant’s risk</a:t>
            </a:r>
            <a:endParaRPr lang="en-HK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shorten the time of risk assessment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AAFB1-5BDA-4F5A-8194-A0D53E94B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5776913"/>
            <a:ext cx="3371850" cy="80010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F5A5D08-BC26-41EE-B15F-6BD990C641B8}"/>
              </a:ext>
            </a:extLst>
          </p:cNvPr>
          <p:cNvSpPr/>
          <p:nvPr/>
        </p:nvSpPr>
        <p:spPr>
          <a:xfrm flipH="1">
            <a:off x="9677399" y="5012267"/>
            <a:ext cx="1837267" cy="629709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dirty="0"/>
              <a:t>Okay, beat 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2FE3B-2908-4314-936F-0E630FDB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2900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F8B7-6619-4AF1-8403-6086C309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medical history?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9F7BA-0B6A-4329-8DE8-39A4C0A81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60" y="1825625"/>
            <a:ext cx="6699679" cy="4351338"/>
          </a:xfr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DC8D1B-0929-43BF-A4AF-C32342FF105A}"/>
              </a:ext>
            </a:extLst>
          </p:cNvPr>
          <p:cNvCxnSpPr>
            <a:cxnSpLocks/>
          </p:cNvCxnSpPr>
          <p:nvPr/>
        </p:nvCxnSpPr>
        <p:spPr>
          <a:xfrm>
            <a:off x="4038600" y="2862456"/>
            <a:ext cx="1367901" cy="18604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7F13F1-029C-486B-88FC-50C2AD048DA6}"/>
              </a:ext>
            </a:extLst>
          </p:cNvPr>
          <p:cNvSpPr txBox="1"/>
          <p:nvPr/>
        </p:nvSpPr>
        <p:spPr>
          <a:xfrm>
            <a:off x="753639" y="1662127"/>
            <a:ext cx="360448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The median risk level of applicants with ‘</a:t>
            </a:r>
            <a:r>
              <a:rPr lang="en-HK" dirty="0" err="1"/>
              <a:t>Medical_History_Sum</a:t>
            </a:r>
            <a:r>
              <a:rPr lang="en-HK" dirty="0"/>
              <a:t>’ equal to 53 and ‘</a:t>
            </a:r>
            <a:r>
              <a:rPr lang="en-HK" dirty="0" err="1"/>
              <a:t>Medical_Keyword_Count</a:t>
            </a:r>
            <a:r>
              <a:rPr lang="en-HK" dirty="0"/>
              <a:t>’ equal to 4 is </a:t>
            </a:r>
            <a:r>
              <a:rPr lang="en-HK" b="1" dirty="0"/>
              <a:t>5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339AA1-9335-46F8-A87D-E3D99AD0F428}"/>
              </a:ext>
            </a:extLst>
          </p:cNvPr>
          <p:cNvGrpSpPr/>
          <p:nvPr/>
        </p:nvGrpSpPr>
        <p:grpSpPr>
          <a:xfrm>
            <a:off x="3213717" y="2015231"/>
            <a:ext cx="4634143" cy="3701988"/>
            <a:chOff x="3213717" y="2015231"/>
            <a:chExt cx="4634143" cy="37019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92C0F40-2670-419F-8204-11FC8ADC7D54}"/>
                </a:ext>
              </a:extLst>
            </p:cNvPr>
            <p:cNvCxnSpPr>
              <a:cxnSpLocks/>
            </p:cNvCxnSpPr>
            <p:nvPr/>
          </p:nvCxnSpPr>
          <p:spPr>
            <a:xfrm>
              <a:off x="3213717" y="4722920"/>
              <a:ext cx="463414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F0570E9-9C32-441F-8792-9042603DE37A}"/>
                </a:ext>
              </a:extLst>
            </p:cNvPr>
            <p:cNvCxnSpPr>
              <a:cxnSpLocks/>
            </p:cNvCxnSpPr>
            <p:nvPr/>
          </p:nvCxnSpPr>
          <p:spPr>
            <a:xfrm>
              <a:off x="5406501" y="2015231"/>
              <a:ext cx="0" cy="370198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979A12-2A6F-4836-A461-CA863A52F3C0}"/>
                </a:ext>
              </a:extLst>
            </p:cNvPr>
            <p:cNvSpPr/>
            <p:nvPr/>
          </p:nvSpPr>
          <p:spPr>
            <a:xfrm>
              <a:off x="5297913" y="4612106"/>
              <a:ext cx="212550" cy="21255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BB3291A-5FA1-42A8-B87B-21949141436B}"/>
              </a:ext>
            </a:extLst>
          </p:cNvPr>
          <p:cNvSpPr txBox="1"/>
          <p:nvPr/>
        </p:nvSpPr>
        <p:spPr>
          <a:xfrm>
            <a:off x="8765227" y="3734943"/>
            <a:ext cx="277982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White cells indicate that there are no applicants with those specific combinations of ‘</a:t>
            </a:r>
            <a:r>
              <a:rPr lang="en-HK" dirty="0" err="1"/>
              <a:t>Medical_Keyword_Count</a:t>
            </a:r>
            <a:r>
              <a:rPr lang="en-HK" dirty="0"/>
              <a:t>’ and ‘</a:t>
            </a:r>
            <a:r>
              <a:rPr lang="en-HK" dirty="0" err="1"/>
              <a:t>Medical_History_Sum</a:t>
            </a:r>
            <a:r>
              <a:rPr lang="en-HK" dirty="0"/>
              <a:t>’</a:t>
            </a:r>
            <a:endParaRPr lang="en-HK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8E6199-9DCE-4FCA-B090-53EB8072A771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711440" y="4612106"/>
            <a:ext cx="1053787" cy="54409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6B7EFC0-0B62-4B3E-A907-2979B0E8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40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4882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F8B7-6619-4AF1-8403-6086C309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medical history?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9F7BA-0B6A-4329-8DE8-39A4C0A81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160" y="1825625"/>
            <a:ext cx="669967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964C8-EEA1-4F7C-B11C-7F5885286F08}"/>
              </a:ext>
            </a:extLst>
          </p:cNvPr>
          <p:cNvSpPr txBox="1"/>
          <p:nvPr/>
        </p:nvSpPr>
        <p:spPr>
          <a:xfrm>
            <a:off x="8939888" y="3224148"/>
            <a:ext cx="2089212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Is it possible to separate median risk levels 1-4 and median risk levels 5-8?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DE5BD-6CD3-4695-BA9D-A2013AB8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41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153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F8B7-6619-4AF1-8403-6086C309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medical history?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9F7BA-0B6A-4329-8DE8-39A4C0A81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6160" y="1825625"/>
            <a:ext cx="6699679" cy="43513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7C382-4F4B-4E2C-8715-D8968B7E35FB}"/>
              </a:ext>
            </a:extLst>
          </p:cNvPr>
          <p:cNvSpPr txBox="1"/>
          <p:nvPr/>
        </p:nvSpPr>
        <p:spPr>
          <a:xfrm>
            <a:off x="8770620" y="3333115"/>
            <a:ext cx="2903220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At least 50% chance to observe someone less risky in applicants with large ‘</a:t>
            </a:r>
            <a:r>
              <a:rPr lang="en-HK" dirty="0" err="1"/>
              <a:t>Medical_History_Sum</a:t>
            </a:r>
            <a:r>
              <a:rPr lang="en-HK" dirty="0"/>
              <a:t>’ and a few of medical keywords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4A31E-2C51-42CE-AFF0-510A66CA4121}"/>
              </a:ext>
            </a:extLst>
          </p:cNvPr>
          <p:cNvSpPr/>
          <p:nvPr/>
        </p:nvSpPr>
        <p:spPr>
          <a:xfrm>
            <a:off x="4533900" y="4488180"/>
            <a:ext cx="3360420" cy="12877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955AF4-E34F-43B4-9A90-71D00AA0BB91}"/>
              </a:ext>
            </a:extLst>
          </p:cNvPr>
          <p:cNvCxnSpPr>
            <a:cxnSpLocks/>
          </p:cNvCxnSpPr>
          <p:nvPr/>
        </p:nvCxnSpPr>
        <p:spPr>
          <a:xfrm flipH="1">
            <a:off x="7894320" y="4348776"/>
            <a:ext cx="876300" cy="63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BF8502-4440-4792-936F-B1093DC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42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710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F8B7-6619-4AF1-8403-6086C309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Risk associated with medical history?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39F7BA-0B6A-4329-8DE8-39A4C0A81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6160" y="1825625"/>
            <a:ext cx="6699678" cy="43513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67C382-4F4B-4E2C-8715-D8968B7E35FB}"/>
              </a:ext>
            </a:extLst>
          </p:cNvPr>
          <p:cNvSpPr txBox="1"/>
          <p:nvPr/>
        </p:nvSpPr>
        <p:spPr>
          <a:xfrm>
            <a:off x="320040" y="2235835"/>
            <a:ext cx="2308860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At least 50% chance to observe someone more risky in applicants with many medical keywords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5C301-D7BC-4EBF-B6D9-F8890BDA03DF}"/>
              </a:ext>
            </a:extLst>
          </p:cNvPr>
          <p:cNvSpPr txBox="1"/>
          <p:nvPr/>
        </p:nvSpPr>
        <p:spPr>
          <a:xfrm>
            <a:off x="320040" y="4575175"/>
            <a:ext cx="2308860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HK" dirty="0"/>
              <a:t>or with small ‘</a:t>
            </a:r>
            <a:r>
              <a:rPr lang="en-HK" dirty="0" err="1"/>
              <a:t>Medical_History_Sum</a:t>
            </a:r>
            <a:r>
              <a:rPr lang="en-HK" dirty="0"/>
              <a:t>’ even though he/she has a few of medical keywords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A60AD5-EB09-497E-AEA6-BE12DC564063}"/>
              </a:ext>
            </a:extLst>
          </p:cNvPr>
          <p:cNvSpPr/>
          <p:nvPr/>
        </p:nvSpPr>
        <p:spPr>
          <a:xfrm>
            <a:off x="3177540" y="3025140"/>
            <a:ext cx="4526280" cy="1493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EB071-5B21-43C6-9E3C-F49D8274AB58}"/>
              </a:ext>
            </a:extLst>
          </p:cNvPr>
          <p:cNvSpPr/>
          <p:nvPr/>
        </p:nvSpPr>
        <p:spPr>
          <a:xfrm>
            <a:off x="3147060" y="4434840"/>
            <a:ext cx="1531620" cy="13335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3A1D75-FAD5-4089-B260-1AA935E4383E}"/>
              </a:ext>
            </a:extLst>
          </p:cNvPr>
          <p:cNvCxnSpPr>
            <a:stCxn id="3" idx="3"/>
          </p:cNvCxnSpPr>
          <p:nvPr/>
        </p:nvCxnSpPr>
        <p:spPr>
          <a:xfrm>
            <a:off x="2628900" y="2974499"/>
            <a:ext cx="548640" cy="347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9AC8C4-CA2C-4287-8C8D-A3F03F8FA8C1}"/>
              </a:ext>
            </a:extLst>
          </p:cNvPr>
          <p:cNvCxnSpPr>
            <a:cxnSpLocks/>
          </p:cNvCxnSpPr>
          <p:nvPr/>
        </p:nvCxnSpPr>
        <p:spPr>
          <a:xfrm flipV="1">
            <a:off x="2628900" y="5048250"/>
            <a:ext cx="518160" cy="947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9FB4064-9D73-474F-91C2-F069BEDA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43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140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7788-4193-4DC0-B92D-AB02C951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Questions to be settled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57993407"/>
              </p:ext>
            </p:extLst>
          </p:nvPr>
        </p:nvGraphicFramePr>
        <p:xfrm>
          <a:off x="1097280" y="1604356"/>
          <a:ext cx="10110124" cy="4409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9DE0D7-2BB6-467A-8BF5-2461C5EF644F}"/>
              </a:ext>
            </a:extLst>
          </p:cNvPr>
          <p:cNvSpPr txBox="1"/>
          <p:nvPr/>
        </p:nvSpPr>
        <p:spPr>
          <a:xfrm>
            <a:off x="9258300" y="2606751"/>
            <a:ext cx="17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Product D1 and risk level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D087F-C671-42A9-A139-AD2570839C51}"/>
              </a:ext>
            </a:extLst>
          </p:cNvPr>
          <p:cNvSpPr txBox="1"/>
          <p:nvPr/>
        </p:nvSpPr>
        <p:spPr>
          <a:xfrm>
            <a:off x="1363980" y="2606753"/>
            <a:ext cx="157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1: highest risk</a:t>
            </a:r>
          </a:p>
          <a:p>
            <a:pPr algn="ctr"/>
            <a:r>
              <a:rPr lang="en-HK" b="1" dirty="0"/>
              <a:t>8: lowest 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94C97-EF35-4AE9-91EF-140185B2BFE0}"/>
              </a:ext>
            </a:extLst>
          </p:cNvPr>
          <p:cNvSpPr txBox="1"/>
          <p:nvPr/>
        </p:nvSpPr>
        <p:spPr>
          <a:xfrm>
            <a:off x="937260" y="4101578"/>
            <a:ext cx="243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Yes for certain variables related medical history and employment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35145-E405-482C-8F4A-9B8DDAAFB736}"/>
              </a:ext>
            </a:extLst>
          </p:cNvPr>
          <p:cNvSpPr txBox="1"/>
          <p:nvPr/>
        </p:nvSpPr>
        <p:spPr>
          <a:xfrm>
            <a:off x="4038600" y="4240077"/>
            <a:ext cx="157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More medical keywords and risk level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4F6AA-1C4D-4109-9452-0F3BB4CAAA46}"/>
              </a:ext>
            </a:extLst>
          </p:cNvPr>
          <p:cNvSpPr txBox="1"/>
          <p:nvPr/>
        </p:nvSpPr>
        <p:spPr>
          <a:xfrm>
            <a:off x="6521910" y="4240077"/>
            <a:ext cx="1927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Yes but slightly weaker than # medical keywords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DC4AF-FD1D-4B6B-860A-985E7F04E14A}"/>
              </a:ext>
            </a:extLst>
          </p:cNvPr>
          <p:cNvSpPr txBox="1"/>
          <p:nvPr/>
        </p:nvSpPr>
        <p:spPr>
          <a:xfrm>
            <a:off x="4465320" y="2606752"/>
            <a:ext cx="351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/>
              <a:t>Somehow associated, but the associations are non-linear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ECC63-7D34-4229-A383-6198EA91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44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87146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2D6A-8552-4EA6-BA16-19A742F4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Q&amp;A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03589-67E0-4794-BAD4-0691B6273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7D6AA-5DB1-4919-951C-D53396E0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45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9269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F786-9B4B-4840-A7F7-26AFD653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First things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EBA1-999E-4A0A-8CCB-689EA46F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What is your primary goal?</a:t>
            </a:r>
          </a:p>
          <a:p>
            <a:pPr lvl="1"/>
            <a:r>
              <a:rPr lang="en-US" dirty="0"/>
              <a:t>Predict applicants’ risk based on their information</a:t>
            </a:r>
          </a:p>
          <a:p>
            <a:r>
              <a:rPr lang="en-HK" dirty="0"/>
              <a:t>Is that enough?</a:t>
            </a:r>
          </a:p>
          <a:p>
            <a:pPr lvl="1"/>
            <a:r>
              <a:rPr lang="en-HK" dirty="0"/>
              <a:t>NO</a:t>
            </a:r>
          </a:p>
          <a:p>
            <a:pPr lvl="1"/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1DBB3-7BB5-4F31-BB1D-7EE6CD60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743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84EA-27D3-4A09-ADA9-BA02ADED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Instead, </a:t>
            </a:r>
            <a:r>
              <a:rPr lang="en-US" dirty="0"/>
              <a:t>t</a:t>
            </a:r>
            <a:r>
              <a:rPr lang="en-US" sz="4400" dirty="0"/>
              <a:t>he primary goal is to </a:t>
            </a:r>
            <a:r>
              <a:rPr lang="en-HK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C0B5-99F2-419C-BDA9-3470C9C2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133" y="2751667"/>
            <a:ext cx="6163734" cy="19161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/>
              <a:t>predict applicants’ risk based on their information</a:t>
            </a:r>
            <a:r>
              <a:rPr lang="en-HK" sz="4000" dirty="0"/>
              <a:t> </a:t>
            </a:r>
            <a:r>
              <a:rPr lang="en-HK" sz="4000" b="1" dirty="0"/>
              <a:t>with interpretable reasons</a:t>
            </a:r>
            <a:endParaRPr lang="en-US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745EC-2FBB-4475-8DFE-5BD1848E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9058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7F01-4DA9-4FC5-BFE4-061F6092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 the main goal seems okay to you…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58D3-0029-42A7-AEAB-FDC11120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067" cy="4351338"/>
          </a:xfrm>
        </p:spPr>
        <p:txBody>
          <a:bodyPr/>
          <a:lstStyle/>
          <a:p>
            <a:r>
              <a:rPr lang="en-HK" dirty="0"/>
              <a:t>What do the training data look like?</a:t>
            </a:r>
          </a:p>
          <a:p>
            <a:pPr lvl="1"/>
            <a:r>
              <a:rPr lang="en-HK" dirty="0"/>
              <a:t>59381 samples</a:t>
            </a:r>
          </a:p>
          <a:p>
            <a:pPr lvl="1"/>
            <a:r>
              <a:rPr lang="en-HK" dirty="0"/>
              <a:t>1 response variable + other 126 variables</a:t>
            </a:r>
          </a:p>
          <a:p>
            <a:pPr lvl="1"/>
            <a:r>
              <a:rPr lang="en-HK" dirty="0"/>
              <a:t>7 types of variables</a:t>
            </a:r>
          </a:p>
          <a:p>
            <a:pPr lvl="1"/>
            <a:r>
              <a:rPr lang="en-HK" dirty="0"/>
              <a:t>Medical-related variables account for </a:t>
            </a:r>
            <a:r>
              <a:rPr lang="en-HK" b="1" dirty="0"/>
              <a:t>~71% </a:t>
            </a:r>
            <a:r>
              <a:rPr lang="en-HK" dirty="0"/>
              <a:t>of the data set</a:t>
            </a:r>
          </a:p>
          <a:p>
            <a:pPr lvl="1"/>
            <a:r>
              <a:rPr lang="en-HK" dirty="0"/>
              <a:t>Values of almost all variables are encoded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376728-3119-4B1C-B895-7EFCF2D1D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248084"/>
              </p:ext>
            </p:extLst>
          </p:nvPr>
        </p:nvGraphicFramePr>
        <p:xfrm>
          <a:off x="6443133" y="1690687"/>
          <a:ext cx="4910667" cy="448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6D0D5-C710-4789-A9BA-D8B6C3FE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343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F786-9B4B-4840-A7F7-26AFD653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First things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EBA1-999E-4A0A-8CCB-689EA46F9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achieve the goals?</a:t>
            </a:r>
          </a:p>
          <a:p>
            <a:pPr lvl="1"/>
            <a:r>
              <a:rPr lang="en-US" dirty="0"/>
              <a:t>See how variables vary across risk levels</a:t>
            </a:r>
          </a:p>
          <a:p>
            <a:pPr lvl="1"/>
            <a:r>
              <a:rPr lang="en-US" dirty="0"/>
              <a:t>See how risk levels vary across each level in some 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EC9EC-4C46-4867-AD15-EBE0B268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8161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C0E3-B481-4DFE-8DA2-A5CAE836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Other fundamental 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A0E4-4A6F-4ABA-894C-0C3C6671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What do the ‘1’ and ‘8’ in the response variable indicate?</a:t>
            </a:r>
          </a:p>
          <a:p>
            <a:r>
              <a:rPr lang="en-HK" dirty="0"/>
              <a:t>Is applicants’ risk level associated with their</a:t>
            </a:r>
          </a:p>
          <a:p>
            <a:pPr lvl="1"/>
            <a:r>
              <a:rPr lang="en-HK" dirty="0"/>
              <a:t>age?</a:t>
            </a:r>
          </a:p>
          <a:p>
            <a:pPr lvl="1"/>
            <a:r>
              <a:rPr lang="en-HK" dirty="0"/>
              <a:t>BMI?</a:t>
            </a:r>
          </a:p>
          <a:p>
            <a:pPr lvl="1"/>
            <a:r>
              <a:rPr lang="en-HK" dirty="0"/>
              <a:t>product type?</a:t>
            </a:r>
          </a:p>
          <a:p>
            <a:pPr lvl="1"/>
            <a:r>
              <a:rPr lang="en-HK" dirty="0"/>
              <a:t>non-/missingness in certain variables?</a:t>
            </a:r>
          </a:p>
          <a:p>
            <a:pPr lvl="1"/>
            <a:r>
              <a:rPr lang="en-HK" dirty="0"/>
              <a:t>number of medical keywords?</a:t>
            </a:r>
          </a:p>
          <a:p>
            <a:pPr lvl="1"/>
            <a:r>
              <a:rPr lang="en-HK" dirty="0"/>
              <a:t>medical history?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BD5E-8DB5-48A7-A5AE-B9C45D09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209-2330-4E64-A69D-043A0DD81F07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453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34F964-985D-4B7D-80EF-D1A79AC18EFB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2190</Words>
  <Application>Microsoft Office PowerPoint</Application>
  <PresentationFormat>Widescreen</PresentationFormat>
  <Paragraphs>290</Paragraphs>
  <Slides>45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Findings on ‘Prudential Life Insurance Assessment’</vt:lpstr>
      <vt:lpstr>Imagine the following…</vt:lpstr>
      <vt:lpstr>But why…?</vt:lpstr>
      <vt:lpstr>The twilight!</vt:lpstr>
      <vt:lpstr>First things first…</vt:lpstr>
      <vt:lpstr>Instead, the primary goal is to …</vt:lpstr>
      <vt:lpstr>If the main goal seems okay to you…</vt:lpstr>
      <vt:lpstr>First things first…</vt:lpstr>
      <vt:lpstr>Other fundamental questions to ask</vt:lpstr>
      <vt:lpstr>Questions to be settled</vt:lpstr>
      <vt:lpstr>Response variable: risk level</vt:lpstr>
      <vt:lpstr>Response variable: risk level</vt:lpstr>
      <vt:lpstr>Questions to be settled</vt:lpstr>
      <vt:lpstr>Risk associated with Age/BMI?</vt:lpstr>
      <vt:lpstr>Risk associated with Age/BMI?</vt:lpstr>
      <vt:lpstr>Risk associated with Age/BMI?</vt:lpstr>
      <vt:lpstr>Risk associated with Age/BMI?</vt:lpstr>
      <vt:lpstr>Risk associated with Age/BMI?</vt:lpstr>
      <vt:lpstr>Risk associated with Age/BMI?</vt:lpstr>
      <vt:lpstr>Questions to be settled</vt:lpstr>
      <vt:lpstr>Risk associated with product type?</vt:lpstr>
      <vt:lpstr>Risk associated with product type?</vt:lpstr>
      <vt:lpstr>Risk associated with product type?</vt:lpstr>
      <vt:lpstr>Questions to be settled</vt:lpstr>
      <vt:lpstr>Risk associated with non-/missingness?</vt:lpstr>
      <vt:lpstr>Risk associated with non-/missingness?</vt:lpstr>
      <vt:lpstr>Risk associated with non-/missingness?</vt:lpstr>
      <vt:lpstr>Risk associated with non-/missingness?</vt:lpstr>
      <vt:lpstr>Risk associated with non-/missingness?</vt:lpstr>
      <vt:lpstr>Risk associated with non-/missingness?</vt:lpstr>
      <vt:lpstr>Risk associated with non-/missingness?</vt:lpstr>
      <vt:lpstr>Questions to be settled</vt:lpstr>
      <vt:lpstr>Risk associated with # medical keywords? </vt:lpstr>
      <vt:lpstr>Risk associated with # medical keywords? </vt:lpstr>
      <vt:lpstr>Risk associated with # medical keywords? </vt:lpstr>
      <vt:lpstr>Risk associated with # medical keywords? </vt:lpstr>
      <vt:lpstr>Questions to be settled</vt:lpstr>
      <vt:lpstr>Risk associated with medical history?</vt:lpstr>
      <vt:lpstr>Risk associated with medical history?</vt:lpstr>
      <vt:lpstr>Risk associated with medical history?</vt:lpstr>
      <vt:lpstr>Risk associated with medical history?</vt:lpstr>
      <vt:lpstr>Risk associated with medical history?</vt:lpstr>
      <vt:lpstr>Risk associated with medical history?</vt:lpstr>
      <vt:lpstr>Questions to be settled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Ng</dc:creator>
  <cp:lastModifiedBy>Matthew Ng</cp:lastModifiedBy>
  <cp:revision>77</cp:revision>
  <dcterms:created xsi:type="dcterms:W3CDTF">2020-10-12T03:39:29Z</dcterms:created>
  <dcterms:modified xsi:type="dcterms:W3CDTF">2020-10-13T06:33:22Z</dcterms:modified>
</cp:coreProperties>
</file>