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2676-0F4C-4143-A46D-02CDF95F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64C9F-A191-44EA-990A-5F5A6DAF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997F-8560-4491-99CC-D553E3B0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B6C5-B658-4CD3-90F7-CEC3159F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326E-8BCB-4E06-8026-190396D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7FDE-870A-4178-AE00-BA04BAB0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DA877-6F85-47CC-BEB4-07FCDBF8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B942-A55E-4ABA-9D7C-E8D9A73D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8CD2-5B1F-4A68-BAD0-38636044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FE89-19A8-4842-A281-8A92189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0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2503-8BB8-4067-BB0C-B0FE9D975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7E83A-7764-4122-BC6A-F7A60395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ADD4-2895-45FD-864C-2D1B542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DF07-3A36-4D52-B931-3E486D0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CDCB-0609-4625-84E0-7DDC305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D97E-AAF4-4A86-AC9F-63D953B2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1855-0F2D-40F3-AD00-8D356869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C5BB-CA48-4D75-960E-50C0B2FF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1F85-4600-4531-A8A6-0B04B052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B47D-E640-4A8C-BB4E-0A57E2CA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22A6-117C-4B5D-9807-2941305C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BAB75-D83F-42DD-B16B-ED0781B12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AF33-A3F7-471F-A967-CDE55321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9621-3E16-4FC8-B1D1-AC39070A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2AFC-9E75-4647-B33A-BE22EC31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E5EC-7955-4767-9C6F-7F629897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BB6F-AF3C-498C-B16A-79C9D1CA7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C2CB2-237D-4C3D-94DE-255DD0EA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3ED53-7904-408A-A96E-EFA18CD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08E32-5C01-4084-B8B5-592B186A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E6E11-2E1F-4AC6-BF12-41FA7767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0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3422-BBEC-4DB2-9D87-0C41D48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9D6C-FDC0-4853-A084-656ACC38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7EFB5-4223-4A0C-9B6A-9CF235D5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5493D-8D91-43A2-A51A-6B3821EB0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3C24D-2565-4818-9DB8-3FFCB7764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AE11D-A7F7-4ADE-A560-676EA2C4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CC1D3-69D5-4994-BEF6-6F864E8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E4BE4-47FA-4D2F-8840-E51A381D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635-EF76-40C4-BF36-295EEF26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CC963-0190-415D-A946-90B2F492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FD2E-D634-475B-8940-C12713DD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B379D-EFBD-4260-9223-7E2954B8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0875A-3CA0-44FA-8C0E-809E1902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D9DAA-FAC0-4909-8B71-64122D8F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F7EEF-EDD1-48C9-BC6B-69AC6376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7235-8E25-49AB-9786-E4B482C8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C005-F09F-4CA4-9357-552AB167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76B75-F904-4ABD-BBE6-D35120CA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2787-CCC1-4C30-9F2C-2B13497B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4D32B-D76E-4701-9084-340D462A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4CBCC-618F-4C3B-9848-40B01D0C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3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8C4-92F4-4C97-ABB2-914F46FC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76728-0B83-48BE-B2B4-3CC1A4CB8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94DB-B2B9-4066-AB87-59CB6832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FD9C-3627-4093-9D80-E1891A51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55195-1905-481A-B2D7-4F7C14A9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4710-46EC-4A42-8B57-F3E44797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58FE5-BAF7-4CD2-B58E-6BA16A13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FEAC2-9D0D-42BA-AF27-096FAC8E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1BCD-926F-4483-BEC5-8E19ACEAF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2B0B-84E0-4C1C-82B4-6E43DC7642A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E9DC-BE14-4FD5-87C6-07C83CB79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40A0-A150-4CF5-802F-8F25C93BA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BD9F-9C09-4A10-B322-10620F5C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7219BC9-CC9C-447F-8154-AD96B68EC376}"/>
              </a:ext>
            </a:extLst>
          </p:cNvPr>
          <p:cNvGrpSpPr/>
          <p:nvPr/>
        </p:nvGrpSpPr>
        <p:grpSpPr>
          <a:xfrm>
            <a:off x="3936000" y="1269944"/>
            <a:ext cx="4320000" cy="4318112"/>
            <a:chOff x="3936000" y="1269944"/>
            <a:chExt cx="4320000" cy="43181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17CB70-4791-4179-95CD-80BA121B5D4F}"/>
                </a:ext>
              </a:extLst>
            </p:cNvPr>
            <p:cNvGrpSpPr/>
            <p:nvPr/>
          </p:nvGrpSpPr>
          <p:grpSpPr>
            <a:xfrm>
              <a:off x="3936000" y="1269944"/>
              <a:ext cx="4320000" cy="1512000"/>
              <a:chOff x="3598333" y="2010833"/>
              <a:chExt cx="2160000" cy="10800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1BC7680-1214-410B-8886-E67388A62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333" y="2010833"/>
                <a:ext cx="2160000" cy="0"/>
              </a:xfrm>
              <a:prstGeom prst="line">
                <a:avLst/>
              </a:prstGeom>
              <a:ln w="6985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B7CB36-6E66-43AA-8AFE-D2623074B0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58333" y="2550833"/>
                <a:ext cx="1080000" cy="0"/>
              </a:xfrm>
              <a:prstGeom prst="line">
                <a:avLst/>
              </a:prstGeom>
              <a:ln w="6985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B280E32-23CA-4A5F-B25D-605C57F451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38333" y="2550833"/>
                <a:ext cx="1080000" cy="0"/>
              </a:xfrm>
              <a:prstGeom prst="line">
                <a:avLst/>
              </a:prstGeom>
              <a:ln w="6985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D874D6-8DAE-43D7-A027-1A959CC0D5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18333" y="2550833"/>
                <a:ext cx="1080000" cy="0"/>
              </a:xfrm>
              <a:prstGeom prst="line">
                <a:avLst/>
              </a:prstGeom>
              <a:ln w="6985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45A01B-71E3-42E8-9327-0992F254F11E}"/>
                </a:ext>
              </a:extLst>
            </p:cNvPr>
            <p:cNvGrpSpPr/>
            <p:nvPr/>
          </p:nvGrpSpPr>
          <p:grpSpPr>
            <a:xfrm>
              <a:off x="3936000" y="3644056"/>
              <a:ext cx="864000" cy="1944000"/>
              <a:chOff x="5016000" y="3173117"/>
              <a:chExt cx="432000" cy="1080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9B7C90-2002-4373-8F5F-24622F8ADC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08000" y="3713117"/>
                <a:ext cx="1080000" cy="0"/>
              </a:xfrm>
              <a:prstGeom prst="line">
                <a:avLst/>
              </a:prstGeom>
              <a:ln w="6985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E853437-C312-427E-A3D5-E79E6F1985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3173117"/>
                <a:ext cx="432000" cy="0"/>
              </a:xfrm>
              <a:prstGeom prst="line">
                <a:avLst/>
              </a:prstGeom>
              <a:ln w="6985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4B47AD-F0A7-48F9-9CFC-115EFCE2AE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3713117"/>
                <a:ext cx="432000" cy="0"/>
              </a:xfrm>
              <a:prstGeom prst="line">
                <a:avLst/>
              </a:prstGeom>
              <a:ln w="6985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AE8804E-DF00-41FE-A8E2-6D86EEDFC6A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4253117"/>
                <a:ext cx="432000" cy="0"/>
              </a:xfrm>
              <a:prstGeom prst="line">
                <a:avLst/>
              </a:prstGeom>
              <a:ln w="6985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3672F43-03A4-45BF-84FB-1042DCA02356}"/>
                </a:ext>
              </a:extLst>
            </p:cNvPr>
            <p:cNvGrpSpPr/>
            <p:nvPr/>
          </p:nvGrpSpPr>
          <p:grpSpPr>
            <a:xfrm>
              <a:off x="5664000" y="3644056"/>
              <a:ext cx="864000" cy="1944000"/>
              <a:chOff x="5880000" y="3173117"/>
              <a:chExt cx="432000" cy="108000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50B92B9-5497-480F-A967-AD7DF715DC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42000" y="3983118"/>
                <a:ext cx="540000" cy="0"/>
              </a:xfrm>
              <a:prstGeom prst="line">
                <a:avLst/>
              </a:prstGeom>
              <a:ln w="6985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A58036A-1419-4BB5-9A87-CF9C66A69B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3173117"/>
                <a:ext cx="431999" cy="0"/>
              </a:xfrm>
              <a:prstGeom prst="line">
                <a:avLst/>
              </a:prstGeom>
              <a:ln w="6985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EBD3F2A-5F2F-4F2F-A713-DD4819CEFA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3713117"/>
                <a:ext cx="431999" cy="0"/>
              </a:xfrm>
              <a:prstGeom prst="line">
                <a:avLst/>
              </a:prstGeom>
              <a:ln w="6985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D4E4ED-C22E-4379-A32D-1F93023476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4253117"/>
                <a:ext cx="431999" cy="0"/>
              </a:xfrm>
              <a:prstGeom prst="line">
                <a:avLst/>
              </a:prstGeom>
              <a:ln w="6985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BB18974-3A76-4E1C-AFE4-FFFED3754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40000" y="3713117"/>
                <a:ext cx="1080000" cy="0"/>
              </a:xfrm>
              <a:prstGeom prst="line">
                <a:avLst/>
              </a:prstGeom>
              <a:ln w="6985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CB8D4-C11C-4507-A751-90EE4E828CAE}"/>
                </a:ext>
              </a:extLst>
            </p:cNvPr>
            <p:cNvGrpSpPr/>
            <p:nvPr/>
          </p:nvGrpSpPr>
          <p:grpSpPr>
            <a:xfrm>
              <a:off x="7392000" y="3644056"/>
              <a:ext cx="864000" cy="1944000"/>
              <a:chOff x="6744000" y="3173117"/>
              <a:chExt cx="432000" cy="108000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1A51C97-492A-424E-94C1-D2AE5CBC51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06000" y="3983118"/>
                <a:ext cx="540000" cy="0"/>
              </a:xfrm>
              <a:prstGeom prst="line">
                <a:avLst/>
              </a:prstGeom>
              <a:ln w="6985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818D23-4294-41AC-AD1E-DDE1BA86AC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3173117"/>
                <a:ext cx="431999" cy="0"/>
              </a:xfrm>
              <a:prstGeom prst="line">
                <a:avLst/>
              </a:prstGeom>
              <a:ln w="6985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4B0973-D61A-40B5-8F42-8F70CA402F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3713117"/>
                <a:ext cx="431999" cy="0"/>
              </a:xfrm>
              <a:prstGeom prst="line">
                <a:avLst/>
              </a:prstGeom>
              <a:ln w="6985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D279864-C04F-45DB-A313-47DE994F2C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4253117"/>
                <a:ext cx="431999" cy="0"/>
              </a:xfrm>
              <a:prstGeom prst="line">
                <a:avLst/>
              </a:prstGeom>
              <a:ln w="6985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8759BCB-4AAD-4F61-AA47-C8AEAC548A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74000" y="3443117"/>
                <a:ext cx="540000" cy="0"/>
              </a:xfrm>
              <a:prstGeom prst="line">
                <a:avLst/>
              </a:prstGeom>
              <a:ln w="6985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48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EABC02-7791-40A3-A0CC-716DDB334714}"/>
              </a:ext>
            </a:extLst>
          </p:cNvPr>
          <p:cNvSpPr>
            <a:spLocks noChangeAspect="1"/>
          </p:cNvSpPr>
          <p:nvPr/>
        </p:nvSpPr>
        <p:spPr>
          <a:xfrm>
            <a:off x="3576000" y="909000"/>
            <a:ext cx="5040000" cy="50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219BC9-CC9C-447F-8154-AD96B68EC376}"/>
              </a:ext>
            </a:extLst>
          </p:cNvPr>
          <p:cNvGrpSpPr>
            <a:grpSpLocks noChangeAspect="1"/>
          </p:cNvGrpSpPr>
          <p:nvPr/>
        </p:nvGrpSpPr>
        <p:grpSpPr>
          <a:xfrm>
            <a:off x="4642569" y="1976204"/>
            <a:ext cx="2906862" cy="2905592"/>
            <a:chOff x="3936000" y="1269944"/>
            <a:chExt cx="4320000" cy="43181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17CB70-4791-4179-95CD-80BA121B5D4F}"/>
                </a:ext>
              </a:extLst>
            </p:cNvPr>
            <p:cNvGrpSpPr/>
            <p:nvPr/>
          </p:nvGrpSpPr>
          <p:grpSpPr>
            <a:xfrm>
              <a:off x="3936000" y="1269944"/>
              <a:ext cx="4320000" cy="1512000"/>
              <a:chOff x="3598333" y="2010833"/>
              <a:chExt cx="2160000" cy="10800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1BC7680-1214-410B-8886-E67388A62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333" y="2010833"/>
                <a:ext cx="216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B7CB36-6E66-43AA-8AFE-D2623074B0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5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B280E32-23CA-4A5F-B25D-605C57F451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3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D874D6-8DAE-43D7-A027-1A959CC0D5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1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45A01B-71E3-42E8-9327-0992F254F11E}"/>
                </a:ext>
              </a:extLst>
            </p:cNvPr>
            <p:cNvGrpSpPr/>
            <p:nvPr/>
          </p:nvGrpSpPr>
          <p:grpSpPr>
            <a:xfrm>
              <a:off x="3936000" y="3644056"/>
              <a:ext cx="864000" cy="1944000"/>
              <a:chOff x="5016000" y="3173117"/>
              <a:chExt cx="432000" cy="1080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9B7C90-2002-4373-8F5F-24622F8ADC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08000" y="3713117"/>
                <a:ext cx="1080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E853437-C312-427E-A3D5-E79E6F1985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317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4B47AD-F0A7-48F9-9CFC-115EFCE2AE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371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AE8804E-DF00-41FE-A8E2-6D86EEDFC6A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425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3672F43-03A4-45BF-84FB-1042DCA02356}"/>
                </a:ext>
              </a:extLst>
            </p:cNvPr>
            <p:cNvGrpSpPr/>
            <p:nvPr/>
          </p:nvGrpSpPr>
          <p:grpSpPr>
            <a:xfrm>
              <a:off x="5664000" y="3644056"/>
              <a:ext cx="864000" cy="1944000"/>
              <a:chOff x="5880000" y="3173117"/>
              <a:chExt cx="432000" cy="108000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50B92B9-5497-480F-A967-AD7DF715DC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42000" y="3983118"/>
                <a:ext cx="540000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A58036A-1419-4BB5-9A87-CF9C66A69B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317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EBD3F2A-5F2F-4F2F-A713-DD4819CEFA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371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D4E4ED-C22E-4379-A32D-1F93023476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425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BB18974-3A76-4E1C-AFE4-FFFED3754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40000" y="3713117"/>
                <a:ext cx="1080000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CB8D4-C11C-4507-A751-90EE4E828CAE}"/>
                </a:ext>
              </a:extLst>
            </p:cNvPr>
            <p:cNvGrpSpPr/>
            <p:nvPr/>
          </p:nvGrpSpPr>
          <p:grpSpPr>
            <a:xfrm>
              <a:off x="7392000" y="3644056"/>
              <a:ext cx="864000" cy="1944000"/>
              <a:chOff x="6744000" y="3173117"/>
              <a:chExt cx="432000" cy="108000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1A51C97-492A-424E-94C1-D2AE5CBC51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06000" y="3983118"/>
                <a:ext cx="540000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818D23-4294-41AC-AD1E-DDE1BA86AC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317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4B0973-D61A-40B5-8F42-8F70CA402F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371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D279864-C04F-45DB-A313-47DE994F2C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425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8759BCB-4AAD-4F61-AA47-C8AEAC548A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74000" y="3443117"/>
                <a:ext cx="540000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459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EABC02-7791-40A3-A0CC-716DDB334714}"/>
              </a:ext>
            </a:extLst>
          </p:cNvPr>
          <p:cNvSpPr>
            <a:spLocks noChangeAspect="1"/>
          </p:cNvSpPr>
          <p:nvPr/>
        </p:nvSpPr>
        <p:spPr>
          <a:xfrm>
            <a:off x="3576000" y="909000"/>
            <a:ext cx="5040000" cy="50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219BC9-CC9C-447F-8154-AD96B68EC376}"/>
              </a:ext>
            </a:extLst>
          </p:cNvPr>
          <p:cNvGrpSpPr>
            <a:grpSpLocks noChangeAspect="1"/>
          </p:cNvGrpSpPr>
          <p:nvPr/>
        </p:nvGrpSpPr>
        <p:grpSpPr>
          <a:xfrm>
            <a:off x="4642569" y="1976204"/>
            <a:ext cx="2906862" cy="2905592"/>
            <a:chOff x="3936000" y="1269944"/>
            <a:chExt cx="4320000" cy="43181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17CB70-4791-4179-95CD-80BA121B5D4F}"/>
                </a:ext>
              </a:extLst>
            </p:cNvPr>
            <p:cNvGrpSpPr/>
            <p:nvPr/>
          </p:nvGrpSpPr>
          <p:grpSpPr>
            <a:xfrm>
              <a:off x="3936000" y="1269944"/>
              <a:ext cx="4320000" cy="1512000"/>
              <a:chOff x="3598333" y="2010833"/>
              <a:chExt cx="2160000" cy="10800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1BC7680-1214-410B-8886-E67388A62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333" y="2010833"/>
                <a:ext cx="216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B7CB36-6E66-43AA-8AFE-D2623074B0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5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B280E32-23CA-4A5F-B25D-605C57F451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3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D874D6-8DAE-43D7-A027-1A959CC0D5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1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45A01B-71E3-42E8-9327-0992F254F11E}"/>
                </a:ext>
              </a:extLst>
            </p:cNvPr>
            <p:cNvGrpSpPr/>
            <p:nvPr/>
          </p:nvGrpSpPr>
          <p:grpSpPr>
            <a:xfrm>
              <a:off x="3936000" y="3644056"/>
              <a:ext cx="864000" cy="1944000"/>
              <a:chOff x="5016000" y="3173117"/>
              <a:chExt cx="432000" cy="1080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9B7C90-2002-4373-8F5F-24622F8ADC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08000" y="3713117"/>
                <a:ext cx="1080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E853437-C312-427E-A3D5-E79E6F1985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317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4B47AD-F0A7-48F9-9CFC-115EFCE2AE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371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AE8804E-DF00-41FE-A8E2-6D86EEDFC6A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425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3672F43-03A4-45BF-84FB-1042DCA02356}"/>
                </a:ext>
              </a:extLst>
            </p:cNvPr>
            <p:cNvGrpSpPr/>
            <p:nvPr/>
          </p:nvGrpSpPr>
          <p:grpSpPr>
            <a:xfrm>
              <a:off x="5664000" y="3644056"/>
              <a:ext cx="864000" cy="1944000"/>
              <a:chOff x="5880000" y="3173117"/>
              <a:chExt cx="432000" cy="108000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50B92B9-5497-480F-A967-AD7DF715DC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42000" y="3983118"/>
                <a:ext cx="540000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A58036A-1419-4BB5-9A87-CF9C66A69B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317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EBD3F2A-5F2F-4F2F-A713-DD4819CEFA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371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D4E4ED-C22E-4379-A32D-1F93023476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425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BB18974-3A76-4E1C-AFE4-FFFED3754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40000" y="3713117"/>
                <a:ext cx="1080000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CB8D4-C11C-4507-A751-90EE4E828CAE}"/>
                </a:ext>
              </a:extLst>
            </p:cNvPr>
            <p:cNvGrpSpPr/>
            <p:nvPr/>
          </p:nvGrpSpPr>
          <p:grpSpPr>
            <a:xfrm>
              <a:off x="7392000" y="3644056"/>
              <a:ext cx="864000" cy="1944000"/>
              <a:chOff x="6744000" y="3173117"/>
              <a:chExt cx="432000" cy="108000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1A51C97-492A-424E-94C1-D2AE5CBC51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06000" y="3983118"/>
                <a:ext cx="540000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818D23-4294-41AC-AD1E-DDE1BA86AC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317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4B0973-D61A-40B5-8F42-8F70CA402F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371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D279864-C04F-45DB-A313-47DE994F2C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425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8759BCB-4AAD-4F61-AA47-C8AEAC548A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74000" y="3443117"/>
                <a:ext cx="540000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3500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ABC02-7791-40A3-A0CC-716DDB334714}"/>
              </a:ext>
            </a:extLst>
          </p:cNvPr>
          <p:cNvSpPr>
            <a:spLocks noChangeAspect="1"/>
          </p:cNvSpPr>
          <p:nvPr/>
        </p:nvSpPr>
        <p:spPr>
          <a:xfrm>
            <a:off x="3576000" y="909000"/>
            <a:ext cx="5040000" cy="50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219BC9-CC9C-447F-8154-AD96B68EC376}"/>
              </a:ext>
            </a:extLst>
          </p:cNvPr>
          <p:cNvGrpSpPr>
            <a:grpSpLocks noChangeAspect="1"/>
          </p:cNvGrpSpPr>
          <p:nvPr/>
        </p:nvGrpSpPr>
        <p:grpSpPr>
          <a:xfrm>
            <a:off x="4642569" y="1976204"/>
            <a:ext cx="2906862" cy="2905592"/>
            <a:chOff x="3936000" y="1269944"/>
            <a:chExt cx="4320000" cy="43181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17CB70-4791-4179-95CD-80BA121B5D4F}"/>
                </a:ext>
              </a:extLst>
            </p:cNvPr>
            <p:cNvGrpSpPr/>
            <p:nvPr/>
          </p:nvGrpSpPr>
          <p:grpSpPr>
            <a:xfrm>
              <a:off x="3936000" y="1269944"/>
              <a:ext cx="4320000" cy="1512000"/>
              <a:chOff x="3598333" y="2010833"/>
              <a:chExt cx="2160000" cy="10800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1BC7680-1214-410B-8886-E67388A62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333" y="2010833"/>
                <a:ext cx="216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B7CB36-6E66-43AA-8AFE-D2623074B0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5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B280E32-23CA-4A5F-B25D-605C57F451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3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D874D6-8DAE-43D7-A027-1A959CC0D5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18333" y="2550833"/>
                <a:ext cx="1080000" cy="0"/>
              </a:xfrm>
              <a:prstGeom prst="line">
                <a:avLst/>
              </a:prstGeom>
              <a:ln w="5080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45A01B-71E3-42E8-9327-0992F254F11E}"/>
                </a:ext>
              </a:extLst>
            </p:cNvPr>
            <p:cNvGrpSpPr/>
            <p:nvPr/>
          </p:nvGrpSpPr>
          <p:grpSpPr>
            <a:xfrm>
              <a:off x="3936000" y="3644056"/>
              <a:ext cx="864000" cy="1944000"/>
              <a:chOff x="5016000" y="3173117"/>
              <a:chExt cx="432000" cy="1080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9B7C90-2002-4373-8F5F-24622F8ADC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08000" y="3713117"/>
                <a:ext cx="1080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E853437-C312-427E-A3D5-E79E6F1985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317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4B47AD-F0A7-48F9-9CFC-115EFCE2AE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371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AE8804E-DF00-41FE-A8E2-6D86EEDFC6A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16000" y="4253117"/>
                <a:ext cx="432000" cy="0"/>
              </a:xfrm>
              <a:prstGeom prst="line">
                <a:avLst/>
              </a:prstGeom>
              <a:ln w="5080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3672F43-03A4-45BF-84FB-1042DCA02356}"/>
                </a:ext>
              </a:extLst>
            </p:cNvPr>
            <p:cNvGrpSpPr/>
            <p:nvPr/>
          </p:nvGrpSpPr>
          <p:grpSpPr>
            <a:xfrm>
              <a:off x="5664000" y="3644056"/>
              <a:ext cx="864000" cy="1944000"/>
              <a:chOff x="5880000" y="3173117"/>
              <a:chExt cx="432000" cy="108000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50B92B9-5497-480F-A967-AD7DF715DC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42000" y="3983118"/>
                <a:ext cx="540000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A58036A-1419-4BB5-9A87-CF9C66A69B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317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EBD3F2A-5F2F-4F2F-A713-DD4819CEFA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371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D4E4ED-C22E-4379-A32D-1F93023476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80001" y="4253117"/>
                <a:ext cx="431999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BB18974-3A76-4E1C-AFE4-FFFED3754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40000" y="3713117"/>
                <a:ext cx="1080000" cy="0"/>
              </a:xfrm>
              <a:prstGeom prst="line">
                <a:avLst/>
              </a:prstGeom>
              <a:ln w="5080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CB8D4-C11C-4507-A751-90EE4E828CAE}"/>
                </a:ext>
              </a:extLst>
            </p:cNvPr>
            <p:cNvGrpSpPr/>
            <p:nvPr/>
          </p:nvGrpSpPr>
          <p:grpSpPr>
            <a:xfrm>
              <a:off x="7392000" y="3644056"/>
              <a:ext cx="864000" cy="1944000"/>
              <a:chOff x="6744000" y="3173117"/>
              <a:chExt cx="432000" cy="108000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1A51C97-492A-424E-94C1-D2AE5CBC51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06000" y="3983118"/>
                <a:ext cx="540000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818D23-4294-41AC-AD1E-DDE1BA86AC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317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4B0973-D61A-40B5-8F42-8F70CA402F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371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D279864-C04F-45DB-A313-47DE994F2C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44001" y="4253117"/>
                <a:ext cx="431999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8759BCB-4AAD-4F61-AA47-C8AEAC548A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74000" y="3443117"/>
                <a:ext cx="540000" cy="0"/>
              </a:xfrm>
              <a:prstGeom prst="line">
                <a:avLst/>
              </a:prstGeom>
              <a:ln w="5080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234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1</cp:revision>
  <dcterms:created xsi:type="dcterms:W3CDTF">2021-12-31T10:33:10Z</dcterms:created>
  <dcterms:modified xsi:type="dcterms:W3CDTF">2021-12-31T11:51:05Z</dcterms:modified>
</cp:coreProperties>
</file>