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2550" y="3653237"/>
            <a:ext cx="481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b="1" dirty="0" smtClean="0"/>
              <a:t>greeting</a:t>
            </a:r>
            <a:r>
              <a:rPr lang="en-US" altLang="ja-JP" dirty="0" smtClean="0"/>
              <a:t>.en</a:t>
            </a:r>
            <a:r>
              <a:rPr lang="en-US" altLang="ja-JP" dirty="0" smtClean="0">
                <a:solidFill>
                  <a:srgbClr val="FF0000"/>
                </a:solidFill>
              </a:rPr>
              <a:t>} </a:t>
            </a:r>
            <a:r>
              <a:rPr lang="en-US" altLang="ja-JP" i="1" dirty="0" smtClean="0">
                <a:solidFill>
                  <a:srgbClr val="FF0000"/>
                </a:solidFill>
              </a:rPr>
              <a:t>mixed-style will be broken.</a:t>
            </a:r>
            <a:endParaRPr lang="ja-JP" altLang="en-US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24451" y="3653237"/>
            <a:ext cx="476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{greeting.en} mixed-style will be broken.</a:t>
            </a:r>
            <a:endParaRPr lang="ja-JP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Another </a:t>
            </a:r>
            <a:r>
              <a:rPr lang="en-US" altLang="ja-JP" i="1" u="sng" dirty="0"/>
              <a:t>paragraph</a:t>
            </a:r>
            <a:r>
              <a:rPr lang="en-US" altLang="ja-JP" i="1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/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158</Words>
  <Application>Microsoft Office PowerPoint</Application>
  <PresentationFormat>ワイド画面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119</cp:revision>
  <dcterms:created xsi:type="dcterms:W3CDTF">2017-06-09T09:09:50Z</dcterms:created>
  <dcterms:modified xsi:type="dcterms:W3CDTF">2017-06-30T05:12:59Z</dcterms:modified>
</cp:coreProperties>
</file>