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{bars}Sales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0.54545454545454541</c:v>
                </c:pt>
                <c:pt idx="2">
                  <c:v>0.58333333333333337</c:v>
                </c:pt>
                <c:pt idx="3">
                  <c:v>0.61538461538461542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{xy}</a:t>
            </a:r>
            <a:r>
              <a:rPr lang="ja-JP" altLang="en-US" dirty="0" smtClean="0"/>
              <a:t>グラフ </a:t>
            </a:r>
            <a:r>
              <a:rPr lang="ja-JP" altLang="en-US" dirty="0"/>
              <a:t>タイトル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3C-4453-9BBC-677A95A25A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43C-4453-9BBC-677A95A25A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43C-4453-9BBC-677A95A25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00-48AF-88C0-BD6ABC168B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2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00-48AF-88C0-BD6ABC168B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A00-48AF-88C0-BD6ABC168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{chart}Sales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0.54545454545454541</c:v>
                </c:pt>
                <c:pt idx="2">
                  <c:v>0.58333333333333337</c:v>
                </c:pt>
                <c:pt idx="3">
                  <c:v>0.61538461538461542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2017/6/29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2017/6/29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2017/6/29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2017/6/29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Ppt-template 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This slide will be removed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{id:0}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6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{greeting.ja}</a:t>
            </a:r>
            <a:r>
              <a:rPr lang="ja-JP" altLang="en-US" b="1" dirty="0" smtClean="0"/>
              <a:t>よろしく</a:t>
            </a:r>
            <a:r>
              <a:rPr lang="ja-JP" altLang="en-US" b="1" dirty="0" smtClean="0">
                <a:solidFill>
                  <a:srgbClr val="FF0000"/>
                </a:solidFill>
              </a:rPr>
              <a:t>お願い</a:t>
            </a:r>
            <a:r>
              <a:rPr lang="ja-JP" altLang="en-US" b="1" dirty="0" smtClean="0"/>
              <a:t>します。</a:t>
            </a:r>
            <a:endParaRPr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90355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{greeting.en} </a:t>
            </a:r>
            <a:r>
              <a:rPr lang="en-US" altLang="ja-JP" dirty="0" smtClean="0"/>
              <a:t>Everyone.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90355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42629"/>
              </p:ext>
            </p:extLst>
          </p:nvPr>
        </p:nvGraphicFramePr>
        <p:xfrm>
          <a:off x="838200" y="4708194"/>
          <a:ext cx="493558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{season.0}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{season.1}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{season.2}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{season.3}</a:t>
                      </a: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224451" y="268972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！よろしく</a:t>
            </a:r>
            <a:r>
              <a:rPr lang="ja-JP" altLang="en-US" b="1" dirty="0">
                <a:solidFill>
                  <a:srgbClr val="FF0000"/>
                </a:solidFill>
              </a:rPr>
              <a:t>お願い</a:t>
            </a:r>
            <a:r>
              <a:rPr lang="ja-JP" altLang="en-US" b="1" dirty="0"/>
              <a:t>します</a:t>
            </a:r>
            <a:r>
              <a:rPr lang="ja-JP" altLang="en-US" b="1" dirty="0" smtClean="0"/>
              <a:t>。</a:t>
            </a:r>
            <a:endParaRPr lang="ja-JP" altLang="en-US" b="1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06725"/>
              </p:ext>
            </p:extLst>
          </p:nvPr>
        </p:nvGraphicFramePr>
        <p:xfrm>
          <a:off x="6224451" y="4708194"/>
          <a:ext cx="4757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{id:1}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{id:2}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04905842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2165793561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 #2 – XY-Charts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{id:3}</a:t>
            </a:r>
            <a:endParaRPr lang="ja-JP" altLang="en-US" dirty="0"/>
          </a:p>
        </p:txBody>
      </p:sp>
      <p:graphicFrame>
        <p:nvGraphicFramePr>
          <p:cNvPr id="14" name="グラフ 13"/>
          <p:cNvGraphicFramePr/>
          <p:nvPr>
            <p:extLst>
              <p:ext uri="{D42A27DB-BD31-4B8C-83A1-F6EECF244321}">
                <p14:modId xmlns:p14="http://schemas.microsoft.com/office/powerpoint/2010/main" val="2826651418"/>
              </p:ext>
            </p:extLst>
          </p:nvPr>
        </p:nvGraphicFramePr>
        <p:xfrm>
          <a:off x="752129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2870788977"/>
              </p:ext>
            </p:extLst>
          </p:nvPr>
        </p:nvGraphicFramePr>
        <p:xfrm>
          <a:off x="6224451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261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Test#3 – Charts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{id:4}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2206170267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/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642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Test#4 – Table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{id:5}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00382"/>
              </p:ext>
            </p:extLst>
          </p:nvPr>
        </p:nvGraphicFramePr>
        <p:xfrm>
          <a:off x="838200" y="2583299"/>
          <a:ext cx="49355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{table}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7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371600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33261"/>
              </p:ext>
            </p:extLst>
          </p:nvPr>
        </p:nvGraphicFramePr>
        <p:xfrm>
          <a:off x="6224451" y="2583299"/>
          <a:ext cx="47570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3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9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1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Ppt-template 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This slide will be removed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9033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{id:never_used}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59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130</Words>
  <Application>Microsoft Office PowerPoint</Application>
  <PresentationFormat>ワイド画面</PresentationFormat>
  <Paragraphs>49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Ppt-template test</vt:lpstr>
      <vt:lpstr>Test#0 – simple substitution</vt:lpstr>
      <vt:lpstr>Test#1 – Charts</vt:lpstr>
      <vt:lpstr>Test #2 – XY-Charts</vt:lpstr>
      <vt:lpstr>Test#3 – Charts from CSV-String</vt:lpstr>
      <vt:lpstr>Test#4 – Table from CSV-String</vt:lpstr>
      <vt:lpstr>Ppt-template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110</cp:revision>
  <dcterms:created xsi:type="dcterms:W3CDTF">2017-06-09T09:09:50Z</dcterms:created>
  <dcterms:modified xsi:type="dcterms:W3CDTF">2017-06-29T09:55:39Z</dcterms:modified>
</cp:coreProperties>
</file>