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</a:t>
            </a:r>
            <a:r>
              <a:rPr lang="en-US" altLang="ja-JP" smtClean="0"/>
              <a:t>ike </a:t>
            </a:r>
            <a:r>
              <a:rPr lang="en-US" altLang="ja-JP" dirty="0" smtClean="0"/>
              <a:t>this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/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188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127</cp:revision>
  <dcterms:created xsi:type="dcterms:W3CDTF">2017-06-09T09:09:50Z</dcterms:created>
  <dcterms:modified xsi:type="dcterms:W3CDTF">2017-07-05T03:57:16Z</dcterms:modified>
</cp:coreProperties>
</file>