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49"/>
  </p:normalViewPr>
  <p:slideViewPr>
    <p:cSldViewPr snapToGrid="0" snapToObjects="1">
      <p:cViewPr varScale="1">
        <p:scale>
          <a:sx n="135" d="100"/>
          <a:sy n="135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212C-A1E6-4647-91DE-EFD4A722A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288CF-7223-E141-8F13-BFB8DCEE4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E233-1B21-2947-BF24-ED4F1809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FBE8-9A09-EB46-9CF9-AEFCDFAE2D9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EA62F-6652-8D4C-8840-35B4D833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2CB0B-7E3A-0D4A-8E02-6168A1E8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368B-7920-FE44-A091-CC4FE262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7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01DB-00AD-EE43-AC40-FBDD9A86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1BBF4-C1E7-9B45-8577-82834B5DC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82699-65F5-0046-9F80-222DB5D8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FBE8-9A09-EB46-9CF9-AEFCDFAE2D9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BEA24-D25A-3747-99B9-A97AB85D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D7E37-5FD8-3446-A0F7-63C5FD4C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368B-7920-FE44-A091-CC4FE262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457A6-839C-A54F-8DFE-034BACBE1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70EB6-3A85-9149-9485-D93998FB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F3256-7242-ED45-829A-68FBE748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FBE8-9A09-EB46-9CF9-AEFCDFAE2D9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C874E-5391-A04E-98F9-23BE6B32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DE527-EBC2-F641-8C99-28B4A14A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368B-7920-FE44-A091-CC4FE262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8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F075-E416-5F4F-AF92-7728639F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AF49-647F-0A4A-A08A-342F7F33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69264-2912-7C48-A157-C52A2CD4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FBE8-9A09-EB46-9CF9-AEFCDFAE2D9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D6E12-57E5-EA40-A4D4-3B60BF88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3959F-ECC8-774C-A462-91815132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368B-7920-FE44-A091-CC4FE262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F389-DC3E-5E4C-82A1-0312DAB6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FE718-890D-D642-94B5-CB93B973B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2E06-0040-D54A-A0C7-A17C4D31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FBE8-9A09-EB46-9CF9-AEFCDFAE2D9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B9CF7-4DF5-4540-844C-23E9F9E8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92344-12B1-684B-8FE4-C897295B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368B-7920-FE44-A091-CC4FE262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9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004F-9DF5-EA46-859D-55792BAB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AA92C-098B-ED43-B45F-7FA11BC9F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9A86F-96AE-4845-B1FD-E2211D79E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C431A-39F4-1A45-B4DC-09FDBE6E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FBE8-9A09-EB46-9CF9-AEFCDFAE2D9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09AA3-73EA-1A4B-B016-37D88B95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9DB94-1CC7-3545-A066-8A8E2459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368B-7920-FE44-A091-CC4FE262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385D-F917-444E-924B-0900EDC3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C5B58-6607-424F-9E52-FC799F0CE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05BC3-B8B6-3248-955F-2C6AE2D8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8AAF1-F48B-4242-871E-88EDD7290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FF25D-66EB-AF4C-9E68-ACE77F640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1A471-8B56-6040-A5C1-CB49EC97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FBE8-9A09-EB46-9CF9-AEFCDFAE2D9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8BE95-2536-4B43-A162-BA0D3CA3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E93DF-7102-7947-A8E5-A4DEBC19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368B-7920-FE44-A091-CC4FE262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0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A072-F79B-1343-A339-8849F078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557E8-96B4-EC49-AC58-B8E7F02C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FBE8-9A09-EB46-9CF9-AEFCDFAE2D9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D1D20-CAFE-1D45-9B90-F3BE1F40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AEAE5-3D77-CC42-8BE4-D1368476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368B-7920-FE44-A091-CC4FE262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EE9AE-328E-0A44-A2B9-9EE76E68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FBE8-9A09-EB46-9CF9-AEFCDFAE2D9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33B85-97FF-1642-9254-B2066F7B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7AFFE-FE48-0B42-9BB5-D7377921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368B-7920-FE44-A091-CC4FE262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BA96-6E01-344F-94F7-B2A7A172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E729-6DF2-A748-8C6A-4A498FB0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D5346-2842-0349-B9A0-7F81082F5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A8C49-0CC3-AC4C-A8C0-BF51A186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FBE8-9A09-EB46-9CF9-AEFCDFAE2D9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A3423-BF43-2A46-9E80-CC8E0004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6BA4F-8F89-2D44-9304-9B4A9934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368B-7920-FE44-A091-CC4FE262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1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3BE9-EC6F-2744-9898-6E07D0E9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9CA8C-9CBD-D541-A7E4-7869C23D6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A8754-B284-0740-B297-478938795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AAF6B-A5F7-B54E-BBF6-550C3A54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FBE8-9A09-EB46-9CF9-AEFCDFAE2D9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6E19-FAF0-6C4C-A10F-CED7E78D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E93F1-6423-4448-A0CF-04325903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368B-7920-FE44-A091-CC4FE262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7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E1943-5F53-D240-80FC-F179285E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18D74-6294-004E-B72C-05E8C0907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3E38-6A58-B141-AAD2-8CBF42BCD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2FBE8-9A09-EB46-9CF9-AEFCDFAE2D9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B296-6062-1E49-9714-5ECCF965C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49EA4-AF41-5944-BC3D-F1B2EC593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368B-7920-FE44-A091-CC4FE262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9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DA40F8-70E1-A741-BC9A-975FEAF7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54" y="1840943"/>
            <a:ext cx="5805409" cy="23185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BE769-720E-3741-8696-90F6533602F3}"/>
              </a:ext>
            </a:extLst>
          </p:cNvPr>
          <p:cNvSpPr txBox="1"/>
          <p:nvPr/>
        </p:nvSpPr>
        <p:spPr>
          <a:xfrm>
            <a:off x="791736" y="546410"/>
            <a:ext cx="814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Challenge is to create a component(s) that creates and deletes templates for the user.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4BB30-A8BA-2448-AC3F-6B1BB02BD911}"/>
              </a:ext>
            </a:extLst>
          </p:cNvPr>
          <p:cNvSpPr txBox="1"/>
          <p:nvPr/>
        </p:nvSpPr>
        <p:spPr>
          <a:xfrm>
            <a:off x="387187" y="4159511"/>
            <a:ext cx="117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Starting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CA684-2FA9-974F-8849-15AF1B353DD0}"/>
              </a:ext>
            </a:extLst>
          </p:cNvPr>
          <p:cNvSpPr txBox="1"/>
          <p:nvPr/>
        </p:nvSpPr>
        <p:spPr>
          <a:xfrm>
            <a:off x="6735416" y="4165878"/>
            <a:ext cx="129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Expected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555767-5525-344A-8DF2-676D61ABE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16" y="1840942"/>
            <a:ext cx="4209103" cy="23111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885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676F35-8853-274D-BFFB-4724B94E0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08" y="1155700"/>
            <a:ext cx="4051300" cy="1689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A0F5B-B7E6-5448-A430-BA8E1354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320" y="1155700"/>
            <a:ext cx="4140200" cy="2273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C9E7A0-2C3C-ED4F-B727-820056027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320" y="4284857"/>
            <a:ext cx="4279900" cy="1663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E41A55-15F4-1246-89A9-DFDC204247A2}"/>
              </a:ext>
            </a:extLst>
          </p:cNvPr>
          <p:cNvSpPr txBox="1"/>
          <p:nvPr/>
        </p:nvSpPr>
        <p:spPr>
          <a:xfrm>
            <a:off x="791736" y="546410"/>
            <a:ext cx="69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Flow: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38BF47-D541-E84C-A824-260001597C85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902698" y="1857080"/>
            <a:ext cx="2344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618FCAF-5506-7F46-AEF2-61DD10202939}"/>
              </a:ext>
            </a:extLst>
          </p:cNvPr>
          <p:cNvSpPr/>
          <p:nvPr/>
        </p:nvSpPr>
        <p:spPr>
          <a:xfrm>
            <a:off x="3610467" y="1710964"/>
            <a:ext cx="292231" cy="292231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E84C0-7696-C449-B30A-9B8D523AE1BF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8028495" y="3212445"/>
            <a:ext cx="0" cy="9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62DDB7B-15F3-E44F-89C2-C0174E6065A4}"/>
              </a:ext>
            </a:extLst>
          </p:cNvPr>
          <p:cNvSpPr/>
          <p:nvPr/>
        </p:nvSpPr>
        <p:spPr>
          <a:xfrm>
            <a:off x="7882379" y="2920214"/>
            <a:ext cx="292231" cy="292231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6F8097-1601-0345-9F11-9BFAAF8F08BF}"/>
              </a:ext>
            </a:extLst>
          </p:cNvPr>
          <p:cNvSpPr txBox="1"/>
          <p:nvPr/>
        </p:nvSpPr>
        <p:spPr>
          <a:xfrm>
            <a:off x="889013" y="2901360"/>
            <a:ext cx="3039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Check box and click “Create Templates”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A3F5C-BB5E-344D-92A8-AA34B537C265}"/>
              </a:ext>
            </a:extLst>
          </p:cNvPr>
          <p:cNvSpPr txBox="1"/>
          <p:nvPr/>
        </p:nvSpPr>
        <p:spPr>
          <a:xfrm>
            <a:off x="8046992" y="3429000"/>
            <a:ext cx="256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Click “Remove” and box removes</a:t>
            </a:r>
          </a:p>
        </p:txBody>
      </p:sp>
    </p:spTree>
    <p:extLst>
      <p:ext uri="{BB962C8B-B14F-4D97-AF65-F5344CB8AC3E}">
        <p14:creationId xmlns:p14="http://schemas.microsoft.com/office/powerpoint/2010/main" val="241253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85E669-82B7-3A49-B701-01C3D1C97589}"/>
              </a:ext>
            </a:extLst>
          </p:cNvPr>
          <p:cNvSpPr txBox="1"/>
          <p:nvPr/>
        </p:nvSpPr>
        <p:spPr>
          <a:xfrm>
            <a:off x="791736" y="546410"/>
            <a:ext cx="13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Other states: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C74AC-815A-3D46-8C32-6F362F1A0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37" y="1235307"/>
            <a:ext cx="4191000" cy="177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EC33C3-B650-894D-B3DF-A0521E78A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867" y="1126738"/>
            <a:ext cx="4254500" cy="3467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43B2F5-42F7-8247-9EEF-9F29925DD63D}"/>
              </a:ext>
            </a:extLst>
          </p:cNvPr>
          <p:cNvSpPr txBox="1"/>
          <p:nvPr/>
        </p:nvSpPr>
        <p:spPr>
          <a:xfrm>
            <a:off x="1044822" y="3118866"/>
            <a:ext cx="1883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Add multiple templates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919B91-25D8-3B48-AAE5-7FCC151E8838}"/>
              </a:ext>
            </a:extLst>
          </p:cNvPr>
          <p:cNvCxnSpPr>
            <a:cxnSpLocks/>
          </p:cNvCxnSpPr>
          <p:nvPr/>
        </p:nvCxnSpPr>
        <p:spPr>
          <a:xfrm>
            <a:off x="4543720" y="1791093"/>
            <a:ext cx="2677212" cy="194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157536-D462-154D-95A1-AAB1A12EC8C5}"/>
              </a:ext>
            </a:extLst>
          </p:cNvPr>
          <p:cNvCxnSpPr>
            <a:cxnSpLocks/>
          </p:cNvCxnSpPr>
          <p:nvPr/>
        </p:nvCxnSpPr>
        <p:spPr>
          <a:xfrm>
            <a:off x="3346515" y="1715678"/>
            <a:ext cx="3940405" cy="96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2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2020-07-24T21:08:50Z</dcterms:created>
  <dcterms:modified xsi:type="dcterms:W3CDTF">2020-07-24T21:17:02Z</dcterms:modified>
</cp:coreProperties>
</file>