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 Slab"/>
      <p:regular r:id="rId6"/>
      <p:bold r:id="rId7"/>
    </p:embeddedFon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font" Target="fonts/RobotoSlab-regular.fntdata"/><Relationship Id="rId7" Type="http://schemas.openxmlformats.org/officeDocument/2006/relationships/font" Target="fonts/RobotoSlab-bold.fntdata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0"/>
            <a:ext cx="57834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G-Tech: ZooMaps</a:t>
            </a:r>
            <a:endParaRPr sz="30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296150" y="4643950"/>
            <a:ext cx="6388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Miles Black, Jordan Chen, James Curry, Mégane Michaud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75" y="636550"/>
            <a:ext cx="7444400" cy="387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