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989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79F5B-4C0C-471A-B860-56CDCBF4C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C92CDC-E98B-4BF7-9F63-219EDEC68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6BAADF-B7C8-416B-AC10-A647369C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6BAE-A3F5-45EF-AB33-6DC889BD0B24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4D4431-DDE6-41CF-B364-9B07F523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059CCC-CAFD-481A-8766-A00A3088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81AF-13EA-4B3F-8AE9-E06EC21D74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19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1CA429-44F9-40FA-B117-31CD11CE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FF6D2A-CD12-4C6C-96A9-D519A1AA5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D90DD7-75B2-4EAA-9271-E6827174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6BAE-A3F5-45EF-AB33-6DC889BD0B24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068EC1-E2D9-4C0E-8C1C-40A68DA1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8319EC-00F7-4C65-8934-C3813F96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81AF-13EA-4B3F-8AE9-E06EC21D74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FFE010-09C6-4800-BA2E-6121A6DD9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07953B-E13E-42D0-B0BB-96C313C6E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7BABBF-7A0E-4908-9C54-D9C84746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6BAE-A3F5-45EF-AB33-6DC889BD0B24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F089E6-0C85-455C-91CD-F00F46DB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B3AAD-1DA0-4F49-975E-5CF0F4E3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81AF-13EA-4B3F-8AE9-E06EC21D74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23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04BA1-8C14-49B9-96EB-474E42EC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5D7289-92D3-4616-97F8-0CE79F0B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73E9AB-6F8E-4C8C-B050-2F8A5883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6BAE-A3F5-45EF-AB33-6DC889BD0B24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0C7D6-8A1F-4F4C-AFFE-CB710464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7D921D-9C0D-4DA7-BF1D-1BE8C1C2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81AF-13EA-4B3F-8AE9-E06EC21D74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13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9B40A-DEFD-43A8-8F20-4BE2C32E2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92BA0A-5F81-4E5E-8B03-7BB578945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DC61D8-64C7-4478-AF0B-549DF953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6BAE-A3F5-45EF-AB33-6DC889BD0B24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50F935-44A9-4876-AE85-B2EF7A38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4FCFE4-11C2-41D3-89A6-46178EDE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81AF-13EA-4B3F-8AE9-E06EC21D74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69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924E7-2A68-4D80-B98B-29AB888D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29438D-E6CF-4273-BD82-EB74B9607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D9DDA7-BB13-422D-A2EC-DB50EF848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81FE8D-B43F-41ED-8E8B-6B5E8887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6BAE-A3F5-45EF-AB33-6DC889BD0B24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0356D2-22C6-44E2-8670-C05ECAA4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AF947C-D651-4479-A183-38994E03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81AF-13EA-4B3F-8AE9-E06EC21D74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9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E183AD-150C-4346-BDA8-D1C2BB89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D280F5-FB24-43D0-A1F4-4A56C08B2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1683D8-0E26-4D64-9A0A-E9A31ADC6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FC0EA6-D9B7-44F3-98F2-B2052982B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C1F446-710E-4348-8A7B-BC48405E7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6FBA479-C085-4CCF-A7C9-2B24E6F1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6BAE-A3F5-45EF-AB33-6DC889BD0B24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191AA4-99B0-48C4-9CC0-6FF2EDE0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15BCB8C-5167-4050-8FA6-65CA706B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81AF-13EA-4B3F-8AE9-E06EC21D74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81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68DB45-CB08-4D3D-8F3C-C8F174F7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1FBC33-D664-43F5-8A70-7077D3C6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6BAE-A3F5-45EF-AB33-6DC889BD0B24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09C884-6A21-4544-9903-4FC3E35A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4BEBCB-B409-466A-8258-B30D8A53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81AF-13EA-4B3F-8AE9-E06EC21D74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34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196ADE-64FD-48C0-B0B5-8EEB2895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6BAE-A3F5-45EF-AB33-6DC889BD0B24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6CF5937-8ADE-46FB-8549-7AA3EAE5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600B1A-2A06-409C-97D8-451FFCD10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81AF-13EA-4B3F-8AE9-E06EC21D74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791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7ADFC-E855-434A-9884-F2D8F26D1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35173-0E53-4234-814E-EF846F1E3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A7415B-5473-40D1-AA02-E99E9703D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4C56D8-E0EA-4568-B23B-977D80A4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6BAE-A3F5-45EF-AB33-6DC889BD0B24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427976-FB05-49BB-823B-C302BBCC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C91583-E689-4EFE-B85C-EA9BCB42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81AF-13EA-4B3F-8AE9-E06EC21D74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7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69034-A432-4C6B-A46A-41C59B192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F9862DF-F76A-4C85-891C-3911FD443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2329B2-D0B2-43F2-86EE-E3CDE54ED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DB3D1D-D031-4DA4-B325-83722CD7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C6BAE-A3F5-45EF-AB33-6DC889BD0B24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049FD2-7579-43D6-93DC-68845AE5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AA64AA-0409-4B84-830F-843B0889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981AF-13EA-4B3F-8AE9-E06EC21D74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18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F26E6-1EA2-463B-BDAD-D477A80C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FC8EE2-00AC-4ECE-990D-D4400BC90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28020D-2F5A-4D9E-9804-3E865D848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C6BAE-A3F5-45EF-AB33-6DC889BD0B24}" type="datetimeFigureOut">
              <a:rPr lang="ru-RU" smtClean="0"/>
              <a:t>24.12.2024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068527-BD81-4380-9CD2-6D2E27D22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56F8A0-5A18-4BE6-8EA8-59F95AC01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981AF-13EA-4B3F-8AE9-E06EC21D74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38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C3CD1-897F-43E2-81CC-E518A5279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3F66348-12FB-42D6-AEC6-60EF09BB22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015878-64B6-4E23-B1B1-242D0A96C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0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BA33F-DEE2-4316-83DB-349055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335B3FD-7B54-46F4-B9BA-1E790B5FD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62159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229B9B-A607-4B29-A5C1-5C3F38D3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728CAE-B9B5-479F-A254-4FB03F72B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21573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0F883-B42C-43EB-8965-54E1ACC0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D9BC97A-3678-496D-87F3-331C27C38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</p:spPr>
      </p:pic>
    </p:spTree>
    <p:extLst>
      <p:ext uri="{BB962C8B-B14F-4D97-AF65-F5344CB8AC3E}">
        <p14:creationId xmlns:p14="http://schemas.microsoft.com/office/powerpoint/2010/main" val="1395223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Стрельников Михаил Алексеевич</dc:creator>
  <cp:lastModifiedBy>Стрельников Михаил Алексеевич</cp:lastModifiedBy>
  <cp:revision>1</cp:revision>
  <dcterms:created xsi:type="dcterms:W3CDTF">2024-12-23T19:40:16Z</dcterms:created>
  <dcterms:modified xsi:type="dcterms:W3CDTF">2024-12-23T19:40:29Z</dcterms:modified>
</cp:coreProperties>
</file>