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C25B090-6BCD-4551-BC58-76FBD7B991E8}" type="datetimeFigureOut">
              <a:rPr lang="en-ID" smtClean="0"/>
              <a:t>10/04/2020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520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090-6BCD-4551-BC58-76FBD7B991E8}" type="datetimeFigureOut">
              <a:rPr lang="en-ID" smtClean="0"/>
              <a:t>10/04/2020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533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090-6BCD-4551-BC58-76FBD7B991E8}" type="datetimeFigureOut">
              <a:rPr lang="en-ID" smtClean="0"/>
              <a:t>10/04/2020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041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090-6BCD-4551-BC58-76FBD7B991E8}" type="datetimeFigureOut">
              <a:rPr lang="en-ID" smtClean="0"/>
              <a:t>10/04/2020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67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25B090-6BCD-4551-BC58-76FBD7B991E8}" type="datetimeFigureOut">
              <a:rPr lang="en-ID" smtClean="0"/>
              <a:t>10/04/2020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82423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090-6BCD-4551-BC58-76FBD7B991E8}" type="datetimeFigureOut">
              <a:rPr lang="en-ID" smtClean="0"/>
              <a:t>10/04/2020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8812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090-6BCD-4551-BC58-76FBD7B991E8}" type="datetimeFigureOut">
              <a:rPr lang="en-ID" smtClean="0"/>
              <a:t>10/04/2020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29019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090-6BCD-4551-BC58-76FBD7B991E8}" type="datetimeFigureOut">
              <a:rPr lang="en-ID" smtClean="0"/>
              <a:t>10/04/2020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663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090-6BCD-4551-BC58-76FBD7B991E8}" type="datetimeFigureOut">
              <a:rPr lang="en-ID" smtClean="0"/>
              <a:t>10/04/2020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390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C25B090-6BCD-4551-BC58-76FBD7B991E8}" type="datetimeFigureOut">
              <a:rPr lang="en-ID" smtClean="0"/>
              <a:t>10/04/2020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2553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C25B090-6BCD-4551-BC58-76FBD7B991E8}" type="datetimeFigureOut">
              <a:rPr lang="en-ID" smtClean="0"/>
              <a:t>10/04/2020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389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25B090-6BCD-4551-BC58-76FBD7B991E8}" type="datetimeFigureOut">
              <a:rPr lang="en-ID" smtClean="0"/>
              <a:t>10/04/2020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D6DDF2-E287-4345-97A1-33FF79C12682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585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3FAA-ACA5-474F-911F-7D553724B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baking soda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1542D-F81E-4AA5-896E-87EDF8293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 err="1"/>
              <a:t>Mailany</a:t>
            </a:r>
            <a:r>
              <a:rPr lang="en-US" dirty="0"/>
              <a:t>		– 4311931003</a:t>
            </a:r>
            <a:endParaRPr lang="en-ID" dirty="0"/>
          </a:p>
          <a:p>
            <a:pPr lvl="0"/>
            <a:r>
              <a:rPr lang="en-US" dirty="0" err="1"/>
              <a:t>Rohima</a:t>
            </a:r>
            <a:r>
              <a:rPr lang="en-US" dirty="0"/>
              <a:t> Putri Amalia – 4311811043</a:t>
            </a:r>
            <a:endParaRPr lang="en-ID" dirty="0"/>
          </a:p>
          <a:p>
            <a:r>
              <a:rPr lang="en-US" dirty="0"/>
              <a:t>Mega </a:t>
            </a:r>
            <a:r>
              <a:rPr lang="en-US" dirty="0" err="1"/>
              <a:t>Hasanatang</a:t>
            </a:r>
            <a:r>
              <a:rPr lang="en-US" dirty="0"/>
              <a:t>	– 4311811035</a:t>
            </a:r>
            <a:endParaRPr lang="en-ID" b="0" dirty="0"/>
          </a:p>
        </p:txBody>
      </p:sp>
    </p:spTree>
    <p:extLst>
      <p:ext uri="{BB962C8B-B14F-4D97-AF65-F5344CB8AC3E}">
        <p14:creationId xmlns:p14="http://schemas.microsoft.com/office/powerpoint/2010/main" val="58856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E6B-8838-4BA4-84DE-F6F92BA6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</a:t>
            </a:r>
            <a:r>
              <a:rPr lang="en-US" dirty="0" err="1"/>
              <a:t>db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7CD8D-6711-4F1E-BE68-7028A7DA8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7" t="11553" r="57767" b="66730"/>
          <a:stretch/>
        </p:blipFill>
        <p:spPr>
          <a:xfrm>
            <a:off x="1367160" y="1349405"/>
            <a:ext cx="8708995" cy="26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E6B-8838-4BA4-84DE-F6F92BA6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PHP AKSI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50A85C-0084-40B3-9091-CA9074713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2" t="11282" r="34976" b="4563"/>
          <a:stretch/>
        </p:blipFill>
        <p:spPr>
          <a:xfrm>
            <a:off x="1393795" y="1065319"/>
            <a:ext cx="7572652" cy="550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3FAA-ACA5-474F-911F-7D553724B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TERIMA </a:t>
            </a:r>
            <a:br>
              <a:rPr lang="en-US" dirty="0"/>
            </a:br>
            <a:r>
              <a:rPr lang="en-US" dirty="0"/>
              <a:t>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288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F225-AC4D-4AFB-8C49-2FA06B02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endParaRPr lang="en-ID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FAD9CF-21C4-4A63-9386-FFAD2366F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7934" y="1366517"/>
            <a:ext cx="2873868" cy="51090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D22138-5081-49D9-9D88-93237E8DB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2845" y="1366516"/>
            <a:ext cx="2873867" cy="51090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CCE390-10FA-40FE-B67C-9771F4FD2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7756" y="1525273"/>
            <a:ext cx="2873868" cy="47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E6B-8838-4BA4-84DE-F6F92BA6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UTAMA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D3653-1708-494E-AD73-B20FB6282B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47582" y="1036955"/>
            <a:ext cx="3274337" cy="58210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2FECE9-9AEC-44AE-8069-87BBC6C2CF75}"/>
              </a:ext>
            </a:extLst>
          </p:cNvPr>
          <p:cNvSpPr txBox="1"/>
          <p:nvPr/>
        </p:nvSpPr>
        <p:spPr>
          <a:xfrm>
            <a:off x="4856085" y="103695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Kode</a:t>
            </a:r>
            <a:r>
              <a:rPr lang="en-US" b="1" dirty="0"/>
              <a:t>:</a:t>
            </a:r>
            <a:endParaRPr lang="en-ID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92B4E-BD7B-4C4E-A0BF-73A9C59D7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93" t="10097" r="19103" b="35016"/>
          <a:stretch/>
        </p:blipFill>
        <p:spPr>
          <a:xfrm>
            <a:off x="4927106" y="1546934"/>
            <a:ext cx="6889073" cy="37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2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E6B-8838-4BA4-84DE-F6F92BA6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UTAMA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D3653-1708-494E-AD73-B20FB6282B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47582" y="1036955"/>
            <a:ext cx="3274337" cy="58210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2FECE9-9AEC-44AE-8069-87BBC6C2CF75}"/>
              </a:ext>
            </a:extLst>
          </p:cNvPr>
          <p:cNvSpPr txBox="1"/>
          <p:nvPr/>
        </p:nvSpPr>
        <p:spPr>
          <a:xfrm>
            <a:off x="4856085" y="103695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TS:</a:t>
            </a:r>
            <a:endParaRPr lang="en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7C599-5BF9-4715-945D-E6DA35F09B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58" t="11262" r="34903" b="31133"/>
          <a:stretch/>
        </p:blipFill>
        <p:spPr>
          <a:xfrm>
            <a:off x="4962618" y="1453718"/>
            <a:ext cx="4918229" cy="39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8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E6B-8838-4BA4-84DE-F6F92BA6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REGISTRASI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FECE9-9AEC-44AE-8069-87BBC6C2CF75}"/>
              </a:ext>
            </a:extLst>
          </p:cNvPr>
          <p:cNvSpPr txBox="1"/>
          <p:nvPr/>
        </p:nvSpPr>
        <p:spPr>
          <a:xfrm>
            <a:off x="4856085" y="103695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Kode</a:t>
            </a:r>
            <a:r>
              <a:rPr lang="en-US" b="1" dirty="0"/>
              <a:t>:</a:t>
            </a:r>
            <a:endParaRPr lang="en-ID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B13A4-8D20-405E-A7EC-EB66F81CB3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7806" y="1037202"/>
            <a:ext cx="3274060" cy="582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2D6605-40F7-4DE5-881C-CAB8A60E3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87" t="9968" r="34393" b="39029"/>
          <a:stretch/>
        </p:blipFill>
        <p:spPr>
          <a:xfrm>
            <a:off x="4962616" y="1406287"/>
            <a:ext cx="4696289" cy="3497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13CA43-AF43-4DEB-94FC-8CB38EC4D0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59" t="37799" r="20777" b="48220"/>
          <a:stretch/>
        </p:blipFill>
        <p:spPr>
          <a:xfrm>
            <a:off x="4984811" y="5149049"/>
            <a:ext cx="6445189" cy="9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E6B-8838-4BA4-84DE-F6F92BA6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REGISTRASI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FECE9-9AEC-44AE-8069-87BBC6C2CF75}"/>
              </a:ext>
            </a:extLst>
          </p:cNvPr>
          <p:cNvSpPr txBox="1"/>
          <p:nvPr/>
        </p:nvSpPr>
        <p:spPr>
          <a:xfrm>
            <a:off x="4856085" y="103695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TS:</a:t>
            </a:r>
            <a:endParaRPr lang="en-ID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B13A4-8D20-405E-A7EC-EB66F81CB3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64967" y="1037202"/>
            <a:ext cx="3274060" cy="582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BF6326-546D-4886-9A89-DDE5B182A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20" t="15120" r="44005" b="37087"/>
          <a:stretch/>
        </p:blipFill>
        <p:spPr>
          <a:xfrm>
            <a:off x="4998129" y="1406287"/>
            <a:ext cx="3861786" cy="3277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699CD8-2146-4FCF-9C8B-42421179F4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04" t="13463" r="38762" b="31701"/>
          <a:stretch/>
        </p:blipFill>
        <p:spPr>
          <a:xfrm>
            <a:off x="7859696" y="2803579"/>
            <a:ext cx="4332304" cy="37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6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E6B-8838-4BA4-84DE-F6F92BA6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AUTH LOGIN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FECE9-9AEC-44AE-8069-87BBC6C2CF75}"/>
              </a:ext>
            </a:extLst>
          </p:cNvPr>
          <p:cNvSpPr txBox="1"/>
          <p:nvPr/>
        </p:nvSpPr>
        <p:spPr>
          <a:xfrm>
            <a:off x="4856085" y="103695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Kode</a:t>
            </a:r>
            <a:r>
              <a:rPr lang="en-US" b="1" dirty="0"/>
              <a:t>:</a:t>
            </a:r>
            <a:endParaRPr lang="en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EFCD6-74D2-4CDC-A9EC-57AC1F7602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69166" y="1218068"/>
            <a:ext cx="3274060" cy="5458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A1963C-2667-4B67-AE31-42BD803D9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39" t="9838" r="20195" b="32815"/>
          <a:stretch/>
        </p:blipFill>
        <p:spPr>
          <a:xfrm>
            <a:off x="4953740" y="1462595"/>
            <a:ext cx="6738152" cy="393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6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E6B-8838-4BA4-84DE-F6F92BA6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AUTH LOGIN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FECE9-9AEC-44AE-8069-87BBC6C2CF75}"/>
              </a:ext>
            </a:extLst>
          </p:cNvPr>
          <p:cNvSpPr txBox="1"/>
          <p:nvPr/>
        </p:nvSpPr>
        <p:spPr>
          <a:xfrm>
            <a:off x="4856085" y="103695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TS:</a:t>
            </a:r>
            <a:endParaRPr lang="en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EFCD6-74D2-4CDC-A9EC-57AC1F7602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67642" y="1218068"/>
            <a:ext cx="3274060" cy="5458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6AFE91-7E72-4D39-9EF5-2E7B53D11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11" t="13980" r="44952" b="30590"/>
          <a:stretch/>
        </p:blipFill>
        <p:spPr>
          <a:xfrm>
            <a:off x="4980372" y="1406287"/>
            <a:ext cx="3710866" cy="3801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F8A059-87B8-4F52-8670-00DDF0A385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86" t="27333" r="45898" b="48997"/>
          <a:stretch/>
        </p:blipFill>
        <p:spPr>
          <a:xfrm>
            <a:off x="7910003" y="2086776"/>
            <a:ext cx="3391271" cy="16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E6B-8838-4BA4-84DE-F6F92BA6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</a:t>
            </a:r>
            <a:r>
              <a:rPr lang="en-US" dirty="0" err="1"/>
              <a:t>ts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1E7D6-5CBA-4752-8C49-EC42F0298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8" t="9968" r="33374" b="41488"/>
          <a:stretch/>
        </p:blipFill>
        <p:spPr>
          <a:xfrm>
            <a:off x="1376039" y="1447059"/>
            <a:ext cx="6835806" cy="445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46</TotalTime>
  <Words>55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Badge</vt:lpstr>
      <vt:lpstr>Kelompok baking soda</vt:lpstr>
      <vt:lpstr>implementasi</vt:lpstr>
      <vt:lpstr>Menu UTAMA</vt:lpstr>
      <vt:lpstr>Menu UTAMA</vt:lpstr>
      <vt:lpstr>Menu REGISTRASI</vt:lpstr>
      <vt:lpstr>Menu REGISTRASI</vt:lpstr>
      <vt:lpstr>Menu AUTH LOGIN</vt:lpstr>
      <vt:lpstr>Menu AUTH LOGIN</vt:lpstr>
      <vt:lpstr>Config ts</vt:lpstr>
      <vt:lpstr>Config db</vt:lpstr>
      <vt:lpstr>Config PHP AKSI</vt:lpstr>
      <vt:lpstr>TERIMA 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baking soda</dc:title>
  <dc:creator>melanz08@gmail.com</dc:creator>
  <cp:lastModifiedBy>melanz08@gmail.com</cp:lastModifiedBy>
  <cp:revision>32</cp:revision>
  <dcterms:created xsi:type="dcterms:W3CDTF">2020-03-30T04:27:23Z</dcterms:created>
  <dcterms:modified xsi:type="dcterms:W3CDTF">2020-04-10T16:58:45Z</dcterms:modified>
</cp:coreProperties>
</file>