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520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33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04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67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242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8812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2901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663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390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2553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389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25B090-6BCD-4551-BC58-76FBD7B991E8}" type="datetimeFigureOut">
              <a:rPr lang="en-ID" smtClean="0"/>
              <a:t>30/03/2020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585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10535838-Sign-Up" TargetMode="External"/><Relationship Id="rId2" Type="http://schemas.openxmlformats.org/officeDocument/2006/relationships/hyperlink" Target="https://dribbble.com/shots/10547150-Login-Flow-Kaya-Wallet-App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3FAA-ACA5-474F-911F-7D553724B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baking soda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1542D-F81E-4AA5-896E-87EDF8293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err="1"/>
              <a:t>Mailany</a:t>
            </a:r>
            <a:r>
              <a:rPr lang="en-US" dirty="0"/>
              <a:t>		– 4311931003</a:t>
            </a:r>
            <a:endParaRPr lang="en-ID" dirty="0"/>
          </a:p>
          <a:p>
            <a:pPr lvl="0"/>
            <a:r>
              <a:rPr lang="en-US" dirty="0" err="1"/>
              <a:t>Rohima</a:t>
            </a:r>
            <a:r>
              <a:rPr lang="en-US" dirty="0"/>
              <a:t> Putri Amalia – 4311811043</a:t>
            </a:r>
            <a:endParaRPr lang="en-ID" dirty="0"/>
          </a:p>
          <a:p>
            <a:r>
              <a:rPr lang="en-US" dirty="0"/>
              <a:t>Mega </a:t>
            </a:r>
            <a:r>
              <a:rPr lang="en-US" dirty="0" err="1"/>
              <a:t>Hasanatang</a:t>
            </a:r>
            <a:r>
              <a:rPr lang="en-US" dirty="0"/>
              <a:t>	– 4311811035</a:t>
            </a:r>
            <a:endParaRPr lang="en-ID" b="0" dirty="0"/>
          </a:p>
        </p:txBody>
      </p:sp>
    </p:spTree>
    <p:extLst>
      <p:ext uri="{BB962C8B-B14F-4D97-AF65-F5344CB8AC3E}">
        <p14:creationId xmlns:p14="http://schemas.microsoft.com/office/powerpoint/2010/main" val="58856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forget password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Kode</a:t>
            </a:r>
            <a:r>
              <a:rPr lang="en-US" b="1" dirty="0"/>
              <a:t>: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C0139-CF5B-4BEB-A923-7E53CE9C6F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9166" y="1036955"/>
            <a:ext cx="3274060" cy="58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8A8B1A-5CC6-4BF8-9B89-2E9F26B37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58" t="10097" r="32063" b="28414"/>
          <a:stretch/>
        </p:blipFill>
        <p:spPr>
          <a:xfrm>
            <a:off x="4989251" y="1406287"/>
            <a:ext cx="6224172" cy="49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3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forget password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SCSS: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C0139-CF5B-4BEB-A923-7E53CE9C6F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9166" y="1036955"/>
            <a:ext cx="3274060" cy="58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0E50C5-B30B-43BE-B38E-AD639071E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00" t="9866" r="61916" b="78400"/>
          <a:stretch/>
        </p:blipFill>
        <p:spPr>
          <a:xfrm>
            <a:off x="5257799" y="1936868"/>
            <a:ext cx="3676199" cy="17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4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3FAA-ACA5-474F-911F-7D553724B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 </a:t>
            </a:r>
            <a:br>
              <a:rPr lang="en-US" dirty="0"/>
            </a:br>
            <a:r>
              <a:rPr lang="en-US" dirty="0"/>
              <a:t>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288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F225-AC4D-4AFB-8C49-2FA06B02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dirty="0" err="1"/>
              <a:t>Acuan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70FA-139F-4FE2-8845-3AAC436D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6271"/>
            <a:ext cx="10178322" cy="1016492"/>
          </a:xfrm>
        </p:spPr>
        <p:txBody>
          <a:bodyPr/>
          <a:lstStyle/>
          <a:p>
            <a:pPr lvl="0"/>
            <a:r>
              <a:rPr lang="en-US" u="sng" dirty="0">
                <a:hlinkClick r:id="rId2"/>
              </a:rPr>
              <a:t>https://dribbble.com/shots/10547150-Login-Flow-Kaya-Wallet-Apps</a:t>
            </a:r>
            <a:endParaRPr lang="en-ID" dirty="0"/>
          </a:p>
          <a:p>
            <a:pPr lvl="0"/>
            <a:r>
              <a:rPr lang="en-US" u="sng" dirty="0">
                <a:hlinkClick r:id="rId3"/>
              </a:rPr>
              <a:t>https://dribbble.com/shots/10535838-Sign-Up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029CB-9299-4466-8D1B-35CCFF47635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761" y="2246706"/>
            <a:ext cx="5800499" cy="4456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5B885-726F-4F08-AE8A-F5C27442025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0839" y="2246070"/>
            <a:ext cx="5540866" cy="4457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357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F225-AC4D-4AFB-8C49-2FA06B02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ID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FAD9CF-21C4-4A63-9386-FFAD2366F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6" y="1359858"/>
            <a:ext cx="2873868" cy="51090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D22138-5081-49D9-9D88-93237E8DB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3137" y="1359857"/>
            <a:ext cx="2873868" cy="5109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CCE390-10FA-40FE-B67C-9771F4FD2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048" y="1359856"/>
            <a:ext cx="2873868" cy="51090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78F640-1E08-45DA-B779-74854237A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2959" y="1359855"/>
            <a:ext cx="2873868" cy="51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UTAMA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D3653-1708-494E-AD73-B20FB6282B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51" y="1036955"/>
            <a:ext cx="3276600" cy="58210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Kode</a:t>
            </a:r>
            <a:r>
              <a:rPr lang="en-US" b="1" dirty="0"/>
              <a:t>: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F3D03-C6B9-43DC-A440-CBABA39B6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22" t="23170" r="29879" b="11457"/>
          <a:stretch/>
        </p:blipFill>
        <p:spPr>
          <a:xfrm>
            <a:off x="5354347" y="1406287"/>
            <a:ext cx="5344357" cy="53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2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UTAMA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D3653-1708-494E-AD73-B20FB6282B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51" y="1036955"/>
            <a:ext cx="3276600" cy="58210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SCSS:</a:t>
            </a:r>
            <a:endParaRPr lang="en-ID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B4062-3010-4920-B111-BF661F857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93" t="11781" r="50000" b="9384"/>
          <a:stretch/>
        </p:blipFill>
        <p:spPr>
          <a:xfrm>
            <a:off x="4777753" y="1406287"/>
            <a:ext cx="3121981" cy="5406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7F07EC-D830-47F3-BA4E-F0CDD775B1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39" t="12427" r="34539" b="8738"/>
          <a:stretch/>
        </p:blipFill>
        <p:spPr>
          <a:xfrm>
            <a:off x="8054436" y="1805783"/>
            <a:ext cx="4117508" cy="446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8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LOGIN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Kode</a:t>
            </a:r>
            <a:r>
              <a:rPr lang="en-US" b="1" dirty="0"/>
              <a:t>: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B13A4-8D20-405E-A7EC-EB66F81CB3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7806" y="1036955"/>
            <a:ext cx="3274060" cy="58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E41B15-8C4B-4A8E-AF39-06186CCA8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76" t="10097" r="10267" b="15121"/>
          <a:stretch/>
        </p:blipFill>
        <p:spPr>
          <a:xfrm>
            <a:off x="4974177" y="1589103"/>
            <a:ext cx="6924934" cy="44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LOGIN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SCSS: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B13A4-8D20-405E-A7EC-EB66F81CB3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4967" y="1036955"/>
            <a:ext cx="3274060" cy="58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16EC52-634B-4291-867F-F0E8D2371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6" t="9968" r="52452" b="10809"/>
          <a:stretch/>
        </p:blipFill>
        <p:spPr>
          <a:xfrm>
            <a:off x="4679815" y="1406287"/>
            <a:ext cx="2750795" cy="5310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1B012-582D-433F-A31E-9973FFFB39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49" t="24466" r="43495" b="20506"/>
          <a:stretch/>
        </p:blipFill>
        <p:spPr>
          <a:xfrm>
            <a:off x="7512186" y="1542084"/>
            <a:ext cx="4288088" cy="42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6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REGISTRATION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Kode</a:t>
            </a:r>
            <a:r>
              <a:rPr lang="en-US" b="1" dirty="0"/>
              <a:t>: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EFCD6-74D2-4CDC-A9EC-57AC1F7602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9166" y="1036955"/>
            <a:ext cx="3274060" cy="58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2B8849-94A0-4474-8D63-DF2045C3A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04" t="9838" r="14878" b="8737"/>
          <a:stretch/>
        </p:blipFill>
        <p:spPr>
          <a:xfrm>
            <a:off x="4951457" y="1442277"/>
            <a:ext cx="6675610" cy="50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6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REGISTRATION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SCSS: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EFCD6-74D2-4CDC-A9EC-57AC1F7602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7642" y="1036955"/>
            <a:ext cx="3274060" cy="58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71C2B8-D3FA-4E5A-9376-B715F1D58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84" t="9838" r="44442" b="32298"/>
          <a:stretch/>
        </p:blipFill>
        <p:spPr>
          <a:xfrm>
            <a:off x="5592931" y="1482570"/>
            <a:ext cx="4873841" cy="51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0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31</TotalTime>
  <Words>76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Kelompok baking soda</vt:lpstr>
      <vt:lpstr>URL Acuan</vt:lpstr>
      <vt:lpstr>implementasi</vt:lpstr>
      <vt:lpstr>Menu UTAMA</vt:lpstr>
      <vt:lpstr>Menu UTAMA</vt:lpstr>
      <vt:lpstr>Menu LOGIN</vt:lpstr>
      <vt:lpstr>Menu LOGIN</vt:lpstr>
      <vt:lpstr>Menu REGISTRATION</vt:lpstr>
      <vt:lpstr>Menu REGISTRATION</vt:lpstr>
      <vt:lpstr>Menu forget password</vt:lpstr>
      <vt:lpstr>Menu forget password</vt:lpstr>
      <vt:lpstr>TERIMA 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baking soda</dc:title>
  <dc:creator>melanz08@gmail.com</dc:creator>
  <cp:lastModifiedBy>melanz08@gmail.com</cp:lastModifiedBy>
  <cp:revision>21</cp:revision>
  <dcterms:created xsi:type="dcterms:W3CDTF">2020-03-30T04:27:23Z</dcterms:created>
  <dcterms:modified xsi:type="dcterms:W3CDTF">2020-03-30T04:59:14Z</dcterms:modified>
</cp:coreProperties>
</file>