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kuleuven.be/~bartj/verifa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VeriFast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Bart Jacobs and Jan </a:t>
            </a:r>
            <a:r>
              <a:rPr lang="en-US" dirty="0" err="1" smtClean="0"/>
              <a:t>Smans</a:t>
            </a:r>
            <a:endParaRPr lang="en-US" dirty="0" smtClean="0"/>
          </a:p>
          <a:p>
            <a:r>
              <a:rPr lang="en-US" dirty="0" err="1" smtClean="0"/>
              <a:t>K.U.Leuven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endParaRPr lang="en-US" dirty="0" smtClean="0"/>
          </a:p>
          <a:p>
            <a:r>
              <a:rPr lang="en-US" dirty="0" smtClean="0"/>
              <a:t>Heap</a:t>
            </a:r>
          </a:p>
          <a:p>
            <a:endParaRPr lang="en-US" dirty="0" smtClean="0"/>
          </a:p>
          <a:p>
            <a:r>
              <a:rPr lang="en-US" dirty="0" smtClean="0"/>
              <a:t>Linked Data Structures</a:t>
            </a:r>
          </a:p>
          <a:p>
            <a:endParaRPr lang="en-US" dirty="0" smtClean="0"/>
          </a:p>
          <a:p>
            <a:r>
              <a:rPr lang="en-US" dirty="0" smtClean="0"/>
              <a:t>Concurrency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there’s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Other features</a:t>
            </a:r>
          </a:p>
          <a:p>
            <a:pPr lvl="1"/>
            <a:r>
              <a:rPr lang="en-US" dirty="0" smtClean="0"/>
              <a:t>fractions</a:t>
            </a:r>
          </a:p>
          <a:p>
            <a:pPr lvl="1"/>
            <a:r>
              <a:rPr lang="en-US" dirty="0" smtClean="0"/>
              <a:t>locks, join, lock-free data structures, RG (shared boxes)</a:t>
            </a:r>
          </a:p>
          <a:p>
            <a:pPr lvl="1"/>
            <a:r>
              <a:rPr lang="en-US" dirty="0" smtClean="0"/>
              <a:t>lemmas</a:t>
            </a:r>
          </a:p>
          <a:p>
            <a:pPr lvl="1"/>
            <a:r>
              <a:rPr lang="en-US" dirty="0" smtClean="0"/>
              <a:t>predicate and lemma pointers</a:t>
            </a:r>
          </a:p>
          <a:p>
            <a:pPr lvl="1"/>
            <a:r>
              <a:rPr lang="en-US" dirty="0" smtClean="0"/>
              <a:t>Java</a:t>
            </a:r>
          </a:p>
          <a:p>
            <a:endParaRPr lang="en-US" dirty="0" smtClean="0"/>
          </a:p>
          <a:p>
            <a:r>
              <a:rPr lang="en-US" dirty="0" smtClean="0"/>
              <a:t>Programs verified</a:t>
            </a:r>
          </a:p>
          <a:p>
            <a:pPr lvl="1"/>
            <a:r>
              <a:rPr lang="en-US" dirty="0" smtClean="0"/>
              <a:t>composite (SAVCBS09), linked list + </a:t>
            </a:r>
            <a:r>
              <a:rPr lang="en-US" dirty="0" err="1" smtClean="0"/>
              <a:t>iterator</a:t>
            </a:r>
            <a:r>
              <a:rPr lang="en-US" dirty="0" smtClean="0"/>
              <a:t>, chat server, lock-free queue, …</a:t>
            </a:r>
          </a:p>
          <a:p>
            <a:endParaRPr lang="en-US" dirty="0" smtClean="0"/>
          </a:p>
          <a:p>
            <a:r>
              <a:rPr lang="en-US" dirty="0" smtClean="0"/>
              <a:t>Used in Teaching</a:t>
            </a:r>
          </a:p>
          <a:p>
            <a:pPr lvl="1"/>
            <a:r>
              <a:rPr lang="en-US" dirty="0" smtClean="0"/>
              <a:t>see tutorial on </a:t>
            </a:r>
            <a:r>
              <a:rPr lang="en-US" dirty="0" err="1" smtClean="0"/>
              <a:t>VeriFast</a:t>
            </a:r>
            <a:r>
              <a:rPr lang="en-US" dirty="0" smtClean="0"/>
              <a:t> homepage</a:t>
            </a:r>
          </a:p>
          <a:p>
            <a:pPr lvl="1"/>
            <a:r>
              <a:rPr lang="en-US" dirty="0" smtClean="0"/>
              <a:t>many examples included in download</a:t>
            </a:r>
          </a:p>
          <a:p>
            <a:endParaRPr lang="en-US" dirty="0" smtClean="0"/>
          </a:p>
          <a:p>
            <a:r>
              <a:rPr lang="en-US" dirty="0" smtClean="0"/>
              <a:t>homepage: </a:t>
            </a:r>
            <a:r>
              <a:rPr lang="en-US" dirty="0" smtClean="0">
                <a:hlinkClick r:id="rId2"/>
              </a:rPr>
              <a:t>http://www.cs.kuleuven.be/~bartj/verifast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82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VeriFast Tutorial</vt:lpstr>
      <vt:lpstr>Outline</vt:lpstr>
      <vt:lpstr>Wait, there’s more!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VeriFast Tutorial</dc:title>
  <dc:creator>jans</dc:creator>
  <cp:lastModifiedBy>jans</cp:lastModifiedBy>
  <cp:revision>25</cp:revision>
  <dcterms:created xsi:type="dcterms:W3CDTF">2006-08-16T00:00:00Z</dcterms:created>
  <dcterms:modified xsi:type="dcterms:W3CDTF">2009-07-08T07:12:51Z</dcterms:modified>
</cp:coreProperties>
</file>