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0.8575907590759075</c:v>
                </c:pt>
                <c:pt idx="1">
                  <c:v>0.1424092409240924</c:v>
                </c:pt>
              </c:numCache>
            </c:numRef>
          </c:val>
        </c:ser>
        <c:dLbls>
          <c:numFmt formatCode="0%" sourceLinked="0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Reliability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0.8328859060402685</c:v>
                </c:pt>
                <c:pt idx="1">
                  <c:v>0.16711409395973154</c:v>
                </c:pt>
              </c:numCache>
            </c:numRef>
          </c:val>
        </c:ser>
        <c:dLbls>
          <c:numFmt formatCode="0%" sourceLinked="0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Performance</a:t>
            </a:r>
          </a:p>
          <a:p>
            <a:r>
              <a:t>Efficiency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0.0</c:v>
                </c:pt>
              </c:numCache>
            </c:numRef>
          </c:val>
        </c:ser>
        <c:dLbls>
          <c:numFmt formatCode="0%" sourceLinked="0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Security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00FF0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cat>
            <c:strRef>
              <c:f>Sheet1!$A$2:$A$3</c:f>
              <c:strCache>
                <c:ptCount val="2"/>
                <c:pt idx="0">
                  <c:v>Success</c:v>
                </c:pt>
                <c:pt idx="1">
                  <c:v>Failure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0.10526315789473684</c:v>
                </c:pt>
                <c:pt idx="1">
                  <c:v>0.8947368421052632</c:v>
                </c:pt>
              </c:numCache>
            </c:numRef>
          </c:val>
        </c:ser>
        <c:dLbls>
          <c:numFmt formatCode="0%" sourceLinked="0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AWS</a:t>
            </a:r>
          </a:p>
          <a:p>
            <a:pPr>
              <a:defRPr sz="1500"/>
            </a:pPr>
            <a:r>
              <a:t>Account Number: 236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High, Extreme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42420</a:t>
            </a:r>
          </a:p>
          <a:p>
            <a:pPr>
              <a:defRPr sz="1500"/>
            </a:pPr>
            <a:r>
              <a:t>Succeeded: 36379</a:t>
            </a:r>
          </a:p>
          <a:p>
            <a:pPr>
              <a:defRPr sz="1500"/>
            </a:pPr>
            <a:r>
              <a:t>Failed: 6041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029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1490</a:t>
            </a:r>
          </a:p>
          <a:p>
            <a:pPr>
              <a:defRPr sz="1500"/>
            </a:pPr>
            <a:r>
              <a:t>Succeeded: 1241</a:t>
            </a:r>
          </a:p>
          <a:p>
            <a:pPr>
              <a:defRPr sz="1500"/>
            </a:pPr>
            <a:r>
              <a:t>Failed: 249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601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344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10</a:t>
            </a:r>
          </a:p>
          <a:p>
            <a:pPr>
              <a:defRPr sz="1500"/>
            </a:pPr>
            <a:r>
              <a:t>Succeeded: 10</a:t>
            </a:r>
          </a:p>
          <a:p>
            <a:pPr>
              <a:defRPr sz="1500"/>
            </a:pPr>
            <a:r>
              <a:t>Failed: 0</a:t>
            </a:r>
          </a:p>
        </p:txBody>
      </p:sp>
      <p:pic>
        <p:nvPicPr>
          <p:cNvPr id="9" name="Picture 8" descr="foo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Platform: GCP</a:t>
            </a:r>
          </a:p>
          <a:p>
            <a:pPr>
              <a:defRPr sz="1500"/>
            </a:pPr>
            <a:r>
              <a:t>Account Number: 133</a:t>
            </a:r>
          </a:p>
          <a:p>
            <a:pPr>
              <a:defRPr sz="1500"/>
            </a:pPr>
            <a:r>
              <a:t>Category: security, reliability, performance-efficiency</a:t>
            </a:r>
          </a:p>
          <a:p>
            <a:pPr>
              <a:defRPr sz="1500"/>
            </a:pPr>
            <a:r>
              <a:t>Frameworks: NIST Cybersecurity Framework v1.1</a:t>
            </a:r>
          </a:p>
          <a:p>
            <a:pPr>
              <a:defRPr sz="1500"/>
            </a:pPr>
            <a:r>
              <a:t>Risk Levels: High, Very High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2743200" cy="3429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2743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/>
            </a:pPr>
            <a:r>
              <a:t>Filter checked: 152</a:t>
            </a:r>
          </a:p>
          <a:p>
            <a:pPr>
              <a:defRPr sz="1500"/>
            </a:pPr>
            <a:r>
              <a:t>Succeeded: 16</a:t>
            </a:r>
          </a:p>
          <a:p>
            <a:pPr>
              <a:defRPr sz="1500"/>
            </a:pPr>
            <a:r>
              <a:t>Failed: 136</a:t>
            </a:r>
          </a:p>
        </p:txBody>
      </p:sp>
      <p:pic>
        <p:nvPicPr>
          <p:cNvPr id="5" name="Picture 4" descr="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2400"/>
            <a:ext cx="14630400" cy="478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