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46" name="Shape 446"/>
          <p:cNvSpPr/>
          <p:nvPr>
            <p:ph type="sldImg"/>
          </p:nvPr>
        </p:nvSpPr>
        <p:spPr>
          <a:xfrm>
            <a:off x="1143000" y="685800"/>
            <a:ext cx="4572000" cy="3429000"/>
          </a:xfrm>
          <a:prstGeom prst="rect">
            <a:avLst/>
          </a:prstGeom>
        </p:spPr>
        <p:txBody>
          <a:bodyPr/>
          <a:lstStyle/>
          <a:p>
            <a:pPr/>
          </a:p>
        </p:txBody>
      </p:sp>
      <p:sp>
        <p:nvSpPr>
          <p:cNvPr id="447" name="Shape 4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264944" y="2163089"/>
            <a:ext cx="7242601" cy="3839701"/>
          </a:xfrm>
          <a:prstGeom prst="rect">
            <a:avLst/>
          </a:prstGeom>
        </p:spPr>
        <p:txBody>
          <a:bodyPr/>
          <a:lstStyle>
            <a:lvl1pPr>
              <a:defRPr sz="12000"/>
            </a:lvl1pPr>
          </a:lstStyle>
          <a:p>
            <a:pPr/>
            <a:r>
              <a:t>xx%</a:t>
            </a:r>
          </a:p>
        </p:txBody>
      </p:sp>
      <p:sp>
        <p:nvSpPr>
          <p:cNvPr id="92"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Arial"/>
              <a:buChar char="●"/>
              <a:defRPr sz="1800"/>
            </a:lvl1pPr>
            <a:lvl2pPr marL="1005114" indent="-408214">
              <a:lnSpc>
                <a:spcPct val="115000"/>
              </a:lnSpc>
              <a:buClr>
                <a:schemeClr val="accent2">
                  <a:lumOff val="21764"/>
                </a:schemeClr>
              </a:buClr>
              <a:buSzPts val="1800"/>
              <a:buFont typeface="Arial"/>
              <a:buChar char="○"/>
              <a:defRPr sz="1800"/>
            </a:lvl2pPr>
            <a:lvl3pPr marL="1462314" indent="-408214">
              <a:lnSpc>
                <a:spcPct val="115000"/>
              </a:lnSpc>
              <a:buClr>
                <a:schemeClr val="accent2">
                  <a:lumOff val="21764"/>
                </a:schemeClr>
              </a:buClr>
              <a:buSzPts val="1800"/>
              <a:buFont typeface="Arial"/>
              <a:buChar char="■"/>
              <a:defRPr sz="1800"/>
            </a:lvl3pPr>
            <a:lvl4pPr marL="1919514" indent="-408214">
              <a:lnSpc>
                <a:spcPct val="115000"/>
              </a:lnSpc>
              <a:buClr>
                <a:schemeClr val="accent2">
                  <a:lumOff val="21764"/>
                </a:schemeClr>
              </a:buClr>
              <a:buSzPts val="1800"/>
              <a:buFont typeface="Arial"/>
              <a:buChar char="●"/>
              <a:defRPr sz="1800"/>
            </a:lvl4pPr>
            <a:lvl5pPr marL="2376714" indent="-408214">
              <a:lnSpc>
                <a:spcPct val="115000"/>
              </a:lnSpc>
              <a:buClr>
                <a:schemeClr val="accent2">
                  <a:lumOff val="21764"/>
                </a:schemeClr>
              </a:buClr>
              <a:buSzPts val="1800"/>
              <a:buFont typeface="Arial"/>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08"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09" name="Title Text"/>
          <p:cNvSpPr txBox="1"/>
          <p:nvPr>
            <p:ph type="title"/>
          </p:nvPr>
        </p:nvSpPr>
        <p:spPr>
          <a:prstGeom prst="rect">
            <a:avLst/>
          </a:prstGeom>
        </p:spPr>
        <p:txBody>
          <a:bodyPr/>
          <a:lstStyle>
            <a:lvl1pPr>
              <a:defRPr>
                <a:latin typeface="Open Sans"/>
                <a:ea typeface="Open Sans"/>
                <a:cs typeface="Open Sans"/>
                <a:sym typeface="Open Sans"/>
              </a:defRPr>
            </a:lvl1pPr>
          </a:lstStyle>
          <a:p>
            <a:pPr/>
            <a:r>
              <a:t>Title Text</a:t>
            </a:r>
          </a:p>
        </p:txBody>
      </p:sp>
      <p:sp>
        <p:nvSpPr>
          <p:cNvPr id="110" name="Body Level One…"/>
          <p:cNvSpPr txBox="1"/>
          <p:nvPr>
            <p:ph type="body" sz="quarter" idx="1"/>
          </p:nvPr>
        </p:nvSpPr>
        <p:spPr>
          <a:prstGeom prst="rect">
            <a:avLst/>
          </a:prstGeom>
        </p:spPr>
        <p:txBody>
          <a:bodyPr/>
          <a:lstStyle>
            <a:lvl1pPr>
              <a:defRPr>
                <a:latin typeface="Open Sans"/>
                <a:ea typeface="Open Sans"/>
                <a:cs typeface="Open Sans"/>
                <a:sym typeface="Open Sans"/>
              </a:defRPr>
            </a:lvl1pPr>
            <a:lvl2pPr>
              <a:defRPr>
                <a:latin typeface="Open Sans"/>
                <a:ea typeface="Open Sans"/>
                <a:cs typeface="Open Sans"/>
                <a:sym typeface="Open Sans"/>
              </a:defRPr>
            </a:lvl2pPr>
            <a:lvl3pPr>
              <a:defRPr>
                <a:latin typeface="Open Sans"/>
                <a:ea typeface="Open Sans"/>
                <a:cs typeface="Open Sans"/>
                <a:sym typeface="Open Sans"/>
              </a:defRPr>
            </a:lvl3pPr>
            <a:lvl4pPr>
              <a:defRPr>
                <a:latin typeface="Open Sans"/>
                <a:ea typeface="Open Sans"/>
                <a:cs typeface="Open Sans"/>
                <a:sym typeface="Open Sans"/>
              </a:defRPr>
            </a:lvl4pPr>
            <a:lvl5pPr>
              <a:defRPr>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18"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19"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20" name="Title Text"/>
          <p:cNvSpPr txBox="1"/>
          <p:nvPr>
            <p:ph type="title"/>
          </p:nvPr>
        </p:nvSpPr>
        <p:spPr>
          <a:xfrm>
            <a:off x="264944" y="4206106"/>
            <a:ext cx="7242601" cy="1646101"/>
          </a:xfrm>
          <a:prstGeom prst="rect">
            <a:avLst/>
          </a:prstGeom>
        </p:spPr>
        <p:txBody>
          <a:bodyPr anchor="ctr"/>
          <a:lstStyle>
            <a:lvl1pPr>
              <a:defRPr sz="3600">
                <a:latin typeface="Open Sans"/>
                <a:ea typeface="Open Sans"/>
                <a:cs typeface="Open Sans"/>
                <a:sym typeface="Open Sans"/>
              </a:defRPr>
            </a:lvl1pPr>
          </a:lstStyle>
          <a:p>
            <a:pPr/>
            <a:r>
              <a:t>Title Text</a:t>
            </a:r>
          </a:p>
        </p:txBody>
      </p:sp>
      <p:sp>
        <p:nvSpPr>
          <p:cNvPr id="121"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28"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29"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30"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31" name="Body Level One…"/>
          <p:cNvSpPr txBox="1"/>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atin typeface="Open Sans"/>
                <a:ea typeface="Open Sans"/>
                <a:cs typeface="Open Sans"/>
                <a:sym typeface="Open Sans"/>
              </a:defRPr>
            </a:lvl1pPr>
            <a:lvl2pPr marL="10051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2pPr>
            <a:lvl3pPr marL="14623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3pPr>
            <a:lvl4pPr marL="19195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4pPr>
            <a:lvl5pPr marL="23767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39"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40"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41"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42"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1pPr>
            <a:lvl2pPr marL="9652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2pPr>
            <a:lvl3pPr marL="14224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3pPr>
            <a:lvl4pPr marL="18796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4pPr>
            <a:lvl5pPr marL="23368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43" name="Google Shape;66;p17"/>
          <p:cNvSpPr txBox="1"/>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latin typeface="Open Sans"/>
                <a:ea typeface="Open Sans"/>
                <a:cs typeface="Open Sans"/>
                <a:sym typeface="Open Sans"/>
              </a:defRPr>
            </a:pPr>
          </a:p>
        </p:txBody>
      </p:sp>
      <p:sp>
        <p:nvSpPr>
          <p:cNvPr id="144"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51"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52"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53"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54"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61"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62"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63" name="Title Text"/>
          <p:cNvSpPr txBox="1"/>
          <p:nvPr>
            <p:ph type="title"/>
          </p:nvPr>
        </p:nvSpPr>
        <p:spPr>
          <a:xfrm>
            <a:off x="264944" y="1086507"/>
            <a:ext cx="2386802" cy="1477801"/>
          </a:xfrm>
          <a:prstGeom prst="rect">
            <a:avLst/>
          </a:prstGeom>
        </p:spPr>
        <p:txBody>
          <a:bodyPr/>
          <a:lstStyle>
            <a:lvl1pPr algn="l">
              <a:defRPr sz="2400">
                <a:latin typeface="Open Sans"/>
                <a:ea typeface="Open Sans"/>
                <a:cs typeface="Open Sans"/>
                <a:sym typeface="Open Sans"/>
              </a:defRPr>
            </a:lvl1pPr>
          </a:lstStyle>
          <a:p>
            <a:pPr/>
            <a:r>
              <a:t>Title Text</a:t>
            </a:r>
          </a:p>
        </p:txBody>
      </p:sp>
      <p:sp>
        <p:nvSpPr>
          <p:cNvPr id="164"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1pPr>
            <a:lvl2pPr marL="9144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2pPr>
            <a:lvl3pPr marL="13716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3pPr>
            <a:lvl4pPr marL="18288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4pPr>
            <a:lvl5pPr marL="22860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6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172"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73"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74" name="Title Text"/>
          <p:cNvSpPr txBox="1"/>
          <p:nvPr>
            <p:ph type="title"/>
          </p:nvPr>
        </p:nvSpPr>
        <p:spPr>
          <a:xfrm>
            <a:off x="416712" y="880292"/>
            <a:ext cx="5412601" cy="7999802"/>
          </a:xfrm>
          <a:prstGeom prst="rect">
            <a:avLst/>
          </a:prstGeom>
        </p:spPr>
        <p:txBody>
          <a:bodyPr anchor="ctr"/>
          <a:lstStyle>
            <a:lvl1pPr algn="l">
              <a:defRPr sz="4800">
                <a:latin typeface="Open Sans"/>
                <a:ea typeface="Open Sans"/>
                <a:cs typeface="Open Sans"/>
                <a:sym typeface="Open Sans"/>
              </a:defRPr>
            </a:lvl1pPr>
          </a:lstStyle>
          <a:p>
            <a:pPr/>
            <a:r>
              <a:t>Title Text</a:t>
            </a:r>
          </a:p>
        </p:txBody>
      </p:sp>
      <p:sp>
        <p:nvSpPr>
          <p:cNvPr id="17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82"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83"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84" name="Google Shape;75;p21"/>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185" name="Title Text"/>
          <p:cNvSpPr txBox="1"/>
          <p:nvPr>
            <p:ph type="title"/>
          </p:nvPr>
        </p:nvSpPr>
        <p:spPr>
          <a:xfrm>
            <a:off x="225675" y="2411541"/>
            <a:ext cx="3438300" cy="2898601"/>
          </a:xfrm>
          <a:prstGeom prst="rect">
            <a:avLst/>
          </a:prstGeom>
        </p:spPr>
        <p:txBody>
          <a:bodyPr/>
          <a:lstStyle>
            <a:lvl1pPr>
              <a:defRPr sz="4200">
                <a:latin typeface="Open Sans"/>
                <a:ea typeface="Open Sans"/>
                <a:cs typeface="Open Sans"/>
                <a:sym typeface="Open Sans"/>
              </a:defRPr>
            </a:lvl1pPr>
          </a:lstStyle>
          <a:p>
            <a:pPr/>
            <a:r>
              <a:t>Title Text</a:t>
            </a:r>
          </a:p>
        </p:txBody>
      </p:sp>
      <p:sp>
        <p:nvSpPr>
          <p:cNvPr id="186" name="Body Level One…"/>
          <p:cNvSpPr txBox="1"/>
          <p:nvPr>
            <p:ph type="body" sz="quarter" idx="1"/>
          </p:nvPr>
        </p:nvSpPr>
        <p:spPr>
          <a:xfrm>
            <a:off x="225675" y="5481568"/>
            <a:ext cx="3438300" cy="2415301"/>
          </a:xfrm>
          <a:prstGeom prst="rect">
            <a:avLst/>
          </a:prstGeom>
        </p:spPr>
        <p:txBody>
          <a:bodyPr/>
          <a:lstStyle>
            <a:lvl1pPr>
              <a:defRPr sz="2100">
                <a:latin typeface="Open Sans"/>
                <a:ea typeface="Open Sans"/>
                <a:cs typeface="Open Sans"/>
                <a:sym typeface="Open Sans"/>
              </a:defRPr>
            </a:lvl1pPr>
            <a:lvl2pPr>
              <a:defRPr sz="2100">
                <a:latin typeface="Open Sans"/>
                <a:ea typeface="Open Sans"/>
                <a:cs typeface="Open Sans"/>
                <a:sym typeface="Open Sans"/>
              </a:defRPr>
            </a:lvl2pPr>
            <a:lvl3pPr>
              <a:defRPr sz="2100">
                <a:latin typeface="Open Sans"/>
                <a:ea typeface="Open Sans"/>
                <a:cs typeface="Open Sans"/>
                <a:sym typeface="Open Sans"/>
              </a:defRPr>
            </a:lvl3pPr>
            <a:lvl4pPr>
              <a:defRPr sz="2100">
                <a:latin typeface="Open Sans"/>
                <a:ea typeface="Open Sans"/>
                <a:cs typeface="Open Sans"/>
                <a:sym typeface="Open Sans"/>
              </a:defRPr>
            </a:lvl4pPr>
            <a:lvl5pPr>
              <a:defRPr sz="21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87" name="Google Shape;78;p21"/>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latin typeface="Open Sans"/>
                <a:ea typeface="Open Sans"/>
                <a:cs typeface="Open Sans"/>
                <a:sym typeface="Open Sans"/>
              </a:defRPr>
            </a:pPr>
          </a:p>
        </p:txBody>
      </p:sp>
      <p:sp>
        <p:nvSpPr>
          <p:cNvPr id="18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264944" y="4206106"/>
            <a:ext cx="7242601" cy="1646101"/>
          </a:xfrm>
          <a:prstGeom prst="rect">
            <a:avLst/>
          </a:prstGeom>
        </p:spPr>
        <p:txBody>
          <a:bodyPr anchor="ctr"/>
          <a:lstStyle>
            <a:lvl1pP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95"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196"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97" name="Body Level One…"/>
          <p:cNvSpPr txBox="1"/>
          <p:nvPr>
            <p:ph type="body" sz="quarter" idx="1"/>
          </p:nvPr>
        </p:nvSpPr>
        <p:spPr>
          <a:xfrm>
            <a:off x="264944" y="8273123"/>
            <a:ext cx="5099101" cy="1183201"/>
          </a:xfrm>
          <a:prstGeom prst="rect">
            <a:avLst/>
          </a:prstGeom>
        </p:spPr>
        <p:txBody>
          <a:bodyPr anchor="ctr"/>
          <a:lstStyle>
            <a:lvl1pPr marL="228600" indent="0" algn="l">
              <a:defRPr sz="1800">
                <a:latin typeface="Open Sans"/>
                <a:ea typeface="Open Sans"/>
                <a:cs typeface="Open Sans"/>
                <a:sym typeface="Open Sans"/>
              </a:defRPr>
            </a:lvl1pPr>
            <a:lvl2pPr marL="1005114" indent="-408214" algn="l">
              <a:buSzPts val="1800"/>
              <a:buChar char="○"/>
              <a:defRPr sz="1800">
                <a:latin typeface="Open Sans"/>
                <a:ea typeface="Open Sans"/>
                <a:cs typeface="Open Sans"/>
                <a:sym typeface="Open Sans"/>
              </a:defRPr>
            </a:lvl2pPr>
            <a:lvl3pPr marL="1462314" indent="-408214" algn="l">
              <a:buSzPts val="1800"/>
              <a:buChar char="■"/>
              <a:defRPr sz="1800">
                <a:latin typeface="Open Sans"/>
                <a:ea typeface="Open Sans"/>
                <a:cs typeface="Open Sans"/>
                <a:sym typeface="Open Sans"/>
              </a:defRPr>
            </a:lvl3pPr>
            <a:lvl4pPr marL="1919514" indent="-408214" algn="l">
              <a:buSzPts val="1800"/>
              <a:buChar char="●"/>
              <a:defRPr sz="1800">
                <a:latin typeface="Open Sans"/>
                <a:ea typeface="Open Sans"/>
                <a:cs typeface="Open Sans"/>
                <a:sym typeface="Open Sans"/>
              </a:defRPr>
            </a:lvl4pPr>
            <a:lvl5pPr marL="2376714" indent="-408214" algn="l">
              <a:buSzPts val="1800"/>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05"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206"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207" name="xx%"/>
          <p:cNvSpPr txBox="1"/>
          <p:nvPr>
            <p:ph type="title" hasCustomPrompt="1"/>
          </p:nvPr>
        </p:nvSpPr>
        <p:spPr>
          <a:xfrm>
            <a:off x="264944" y="2163089"/>
            <a:ext cx="7242601" cy="3839701"/>
          </a:xfrm>
          <a:prstGeom prst="rect">
            <a:avLst/>
          </a:prstGeom>
        </p:spPr>
        <p:txBody>
          <a:bodyPr/>
          <a:lstStyle>
            <a:lvl1pPr>
              <a:defRPr sz="12000">
                <a:latin typeface="Open Sans"/>
                <a:ea typeface="Open Sans"/>
                <a:cs typeface="Open Sans"/>
                <a:sym typeface="Open Sans"/>
              </a:defRPr>
            </a:lvl1pPr>
          </a:lstStyle>
          <a:p>
            <a:pPr/>
            <a:r>
              <a:t>xx%</a:t>
            </a:r>
          </a:p>
        </p:txBody>
      </p:sp>
      <p:sp>
        <p:nvSpPr>
          <p:cNvPr id="208"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atin typeface="Open Sans"/>
                <a:ea typeface="Open Sans"/>
                <a:cs typeface="Open Sans"/>
                <a:sym typeface="Open Sans"/>
              </a:defRPr>
            </a:lvl1pPr>
            <a:lvl2pPr marL="10051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2pPr>
            <a:lvl3pPr marL="14623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3pPr>
            <a:lvl4pPr marL="19195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4pPr>
            <a:lvl5pPr marL="23767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16" name="Google Shape;53;p13"/>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pic>
        <p:nvPicPr>
          <p:cNvPr id="217"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21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225"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26" name="Title Text"/>
          <p:cNvSpPr txBox="1"/>
          <p:nvPr>
            <p:ph type="title"/>
          </p:nvPr>
        </p:nvSpPr>
        <p:spPr>
          <a:prstGeom prst="rect">
            <a:avLst/>
          </a:prstGeom>
        </p:spPr>
        <p:txBody>
          <a:bodyPr/>
          <a:lstStyle>
            <a:lvl1pPr>
              <a:defRPr>
                <a:solidFill>
                  <a:srgbClr val="2E3D49"/>
                </a:solidFill>
                <a:latin typeface="Open Sans"/>
                <a:ea typeface="Open Sans"/>
                <a:cs typeface="Open Sans"/>
                <a:sym typeface="Open Sans"/>
              </a:defRPr>
            </a:lvl1pPr>
          </a:lstStyle>
          <a:p>
            <a:pPr/>
            <a:r>
              <a:t>Title Text</a:t>
            </a:r>
          </a:p>
        </p:txBody>
      </p:sp>
      <p:sp>
        <p:nvSpPr>
          <p:cNvPr id="227" name="Body Level One…"/>
          <p:cNvSpPr txBox="1"/>
          <p:nvPr>
            <p:ph type="body" sz="quarter" idx="1"/>
          </p:nvPr>
        </p:nvSpPr>
        <p:spPr>
          <a:prstGeom prst="rect">
            <a:avLst/>
          </a:prstGeom>
        </p:spPr>
        <p:txBody>
          <a:bodyPr/>
          <a:lstStyle>
            <a:lvl1pPr>
              <a:defRPr>
                <a:latin typeface="Open Sans Light"/>
                <a:ea typeface="Open Sans Light"/>
                <a:cs typeface="Open Sans Light"/>
                <a:sym typeface="Open Sans Light"/>
              </a:defRPr>
            </a:lvl1pPr>
            <a:lvl2pPr>
              <a:defRPr>
                <a:latin typeface="Open Sans Light"/>
                <a:ea typeface="Open Sans Light"/>
                <a:cs typeface="Open Sans Light"/>
                <a:sym typeface="Open Sans Light"/>
              </a:defRPr>
            </a:lvl2pPr>
            <a:lvl3pPr>
              <a:defRPr>
                <a:latin typeface="Open Sans Light"/>
                <a:ea typeface="Open Sans Light"/>
                <a:cs typeface="Open Sans Light"/>
                <a:sym typeface="Open Sans Light"/>
              </a:defRPr>
            </a:lvl3pPr>
            <a:lvl4pPr>
              <a:defRPr>
                <a:latin typeface="Open Sans Light"/>
                <a:ea typeface="Open Sans Light"/>
                <a:cs typeface="Open Sans Light"/>
                <a:sym typeface="Open Sans Light"/>
              </a:defRPr>
            </a:lvl4pPr>
            <a:lvl5pPr>
              <a:defRPr>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2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5"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36" name="Title Text"/>
          <p:cNvSpPr txBox="1"/>
          <p:nvPr>
            <p:ph type="title"/>
          </p:nvPr>
        </p:nvSpPr>
        <p:spPr>
          <a:xfrm>
            <a:off x="264944" y="4206106"/>
            <a:ext cx="7242601" cy="1646101"/>
          </a:xfrm>
          <a:prstGeom prst="rect">
            <a:avLst/>
          </a:prstGeom>
        </p:spPr>
        <p:txBody>
          <a:bodyPr anchor="ctr"/>
          <a:lstStyle>
            <a:lvl1pPr>
              <a:defRPr sz="3600">
                <a:solidFill>
                  <a:srgbClr val="2E3D49"/>
                </a:solidFill>
                <a:latin typeface="Open Sans"/>
                <a:ea typeface="Open Sans"/>
                <a:cs typeface="Open Sans"/>
                <a:sym typeface="Open Sans"/>
              </a:defRPr>
            </a:lvl1pPr>
          </a:lstStyle>
          <a:p>
            <a:pPr/>
            <a:r>
              <a:t>Title Text</a:t>
            </a:r>
          </a:p>
        </p:txBody>
      </p:sp>
      <p:sp>
        <p:nvSpPr>
          <p:cNvPr id="23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4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45"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46" name="Body Level One…"/>
          <p:cNvSpPr txBox="1"/>
          <p:nvPr>
            <p:ph type="body" idx="1"/>
          </p:nvPr>
        </p:nvSpPr>
        <p:spPr>
          <a:xfrm>
            <a:off x="264944" y="2253728"/>
            <a:ext cx="7242601" cy="6239702"/>
          </a:xfrm>
          <a:prstGeom prst="rect">
            <a:avLst/>
          </a:prstGeom>
        </p:spPr>
        <p:txBody>
          <a:bodyPr/>
          <a:lstStyle>
            <a:lvl1pPr marL="457200" indent="-41910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1pPr>
            <a:lvl2pPr marL="1009650" indent="-47625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2pPr>
            <a:lvl3pPr marL="1600200" indent="-57150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3pPr>
            <a:lvl4pPr marL="2191657" indent="-680357"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4pPr>
            <a:lvl5pPr marL="2648857" indent="-680357"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4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5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55"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56"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1pPr>
            <a:lvl2pPr marL="9652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2pPr>
            <a:lvl3pPr marL="14224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3pPr>
            <a:lvl4pPr marL="18796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4pPr>
            <a:lvl5pPr marL="23368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57" name="Google Shape;100;p29"/>
          <p:cNvSpPr txBox="1"/>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pPr>
          </a:p>
        </p:txBody>
      </p:sp>
      <p:sp>
        <p:nvSpPr>
          <p:cNvPr id="25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265"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66"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6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27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75" name="Title Text"/>
          <p:cNvSpPr txBox="1"/>
          <p:nvPr>
            <p:ph type="title"/>
          </p:nvPr>
        </p:nvSpPr>
        <p:spPr>
          <a:xfrm>
            <a:off x="264944" y="1086507"/>
            <a:ext cx="2386802" cy="1477801"/>
          </a:xfrm>
          <a:prstGeom prst="rect">
            <a:avLst/>
          </a:prstGeom>
        </p:spPr>
        <p:txBody>
          <a:bodyPr/>
          <a:lstStyle>
            <a:lvl1pPr algn="l">
              <a:defRPr sz="2400">
                <a:solidFill>
                  <a:srgbClr val="2E3D49"/>
                </a:solidFill>
                <a:latin typeface="Open Sans"/>
                <a:ea typeface="Open Sans"/>
                <a:cs typeface="Open Sans"/>
                <a:sym typeface="Open Sans"/>
              </a:defRPr>
            </a:lvl1pPr>
          </a:lstStyle>
          <a:p>
            <a:pPr/>
            <a:r>
              <a:t>Title Text</a:t>
            </a:r>
          </a:p>
        </p:txBody>
      </p:sp>
      <p:sp>
        <p:nvSpPr>
          <p:cNvPr id="276"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1pPr>
            <a:lvl2pPr marL="9144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2pPr>
            <a:lvl3pPr marL="13716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3pPr>
            <a:lvl4pPr marL="18288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4pPr>
            <a:lvl5pPr marL="22860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28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85" name="Title Text"/>
          <p:cNvSpPr txBox="1"/>
          <p:nvPr>
            <p:ph type="title"/>
          </p:nvPr>
        </p:nvSpPr>
        <p:spPr>
          <a:xfrm>
            <a:off x="416712" y="880292"/>
            <a:ext cx="5412601" cy="7999802"/>
          </a:xfrm>
          <a:prstGeom prst="rect">
            <a:avLst/>
          </a:prstGeom>
        </p:spPr>
        <p:txBody>
          <a:bodyPr anchor="ctr"/>
          <a:lstStyle>
            <a:lvl1pPr algn="l">
              <a:defRPr sz="4800">
                <a:solidFill>
                  <a:srgbClr val="2E3D49"/>
                </a:solidFill>
                <a:latin typeface="Open Sans"/>
                <a:ea typeface="Open Sans"/>
                <a:cs typeface="Open Sans"/>
                <a:sym typeface="Open Sans"/>
              </a:defRPr>
            </a:lvl1pPr>
          </a:lstStyle>
          <a:p>
            <a:pPr/>
            <a:r>
              <a:t>Title Text</a:t>
            </a:r>
          </a:p>
        </p:txBody>
      </p:sp>
      <p:sp>
        <p:nvSpPr>
          <p:cNvPr id="286"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29"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chemeClr val="accent2">
                  <a:lumOff val="21764"/>
                </a:schemeClr>
              </a:buClr>
              <a:buSzPts val="1800"/>
              <a:buFont typeface="Arial"/>
              <a:buChar char="●"/>
              <a:defRPr sz="1800"/>
            </a:lvl1pPr>
            <a:lvl2pPr marL="1005114" indent="-408214" algn="l">
              <a:lnSpc>
                <a:spcPct val="115000"/>
              </a:lnSpc>
              <a:buClr>
                <a:schemeClr val="accent2">
                  <a:lumOff val="21764"/>
                </a:schemeClr>
              </a:buClr>
              <a:buSzPts val="1800"/>
              <a:buFont typeface="Arial"/>
              <a:buChar char="○"/>
              <a:defRPr sz="1800"/>
            </a:lvl2pPr>
            <a:lvl3pPr marL="1462314" indent="-408214" algn="l">
              <a:lnSpc>
                <a:spcPct val="115000"/>
              </a:lnSpc>
              <a:buClr>
                <a:schemeClr val="accent2">
                  <a:lumOff val="21764"/>
                </a:schemeClr>
              </a:buClr>
              <a:buSzPts val="1800"/>
              <a:buFont typeface="Arial"/>
              <a:buChar char="■"/>
              <a:defRPr sz="1800"/>
            </a:lvl3pPr>
            <a:lvl4pPr marL="1919514" indent="-408214" algn="l">
              <a:lnSpc>
                <a:spcPct val="115000"/>
              </a:lnSpc>
              <a:buClr>
                <a:schemeClr val="accent2">
                  <a:lumOff val="21764"/>
                </a:schemeClr>
              </a:buClr>
              <a:buSzPts val="1800"/>
              <a:buFont typeface="Arial"/>
              <a:buChar char="●"/>
              <a:defRPr sz="1800"/>
            </a:lvl4pPr>
            <a:lvl5pPr marL="2376714" indent="-408214" algn="l">
              <a:lnSpc>
                <a:spcPct val="115000"/>
              </a:lnSpc>
              <a:buClr>
                <a:schemeClr val="accent2">
                  <a:lumOff val="21764"/>
                </a:schemeClr>
              </a:buClr>
              <a:buSzPts val="1800"/>
              <a:buFont typeface="Arial"/>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293"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294" name="Google Shape;109;p33"/>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295" name="Title Text"/>
          <p:cNvSpPr txBox="1"/>
          <p:nvPr>
            <p:ph type="title"/>
          </p:nvPr>
        </p:nvSpPr>
        <p:spPr>
          <a:xfrm>
            <a:off x="225675" y="2411541"/>
            <a:ext cx="3438300" cy="2898601"/>
          </a:xfrm>
          <a:prstGeom prst="rect">
            <a:avLst/>
          </a:prstGeom>
        </p:spPr>
        <p:txBody>
          <a:bodyPr/>
          <a:lstStyle>
            <a:lvl1pPr>
              <a:defRPr sz="4200">
                <a:solidFill>
                  <a:srgbClr val="2E3D49"/>
                </a:solidFill>
                <a:latin typeface="Open Sans"/>
                <a:ea typeface="Open Sans"/>
                <a:cs typeface="Open Sans"/>
                <a:sym typeface="Open Sans"/>
              </a:defRPr>
            </a:lvl1pPr>
          </a:lstStyle>
          <a:p>
            <a:pPr/>
            <a:r>
              <a:t>Title Text</a:t>
            </a:r>
          </a:p>
        </p:txBody>
      </p:sp>
      <p:sp>
        <p:nvSpPr>
          <p:cNvPr id="296" name="Body Level One…"/>
          <p:cNvSpPr txBox="1"/>
          <p:nvPr>
            <p:ph type="body" sz="quarter" idx="1"/>
          </p:nvPr>
        </p:nvSpPr>
        <p:spPr>
          <a:xfrm>
            <a:off x="225675" y="5481568"/>
            <a:ext cx="3438300" cy="2415301"/>
          </a:xfrm>
          <a:prstGeom prst="rect">
            <a:avLst/>
          </a:prstGeom>
        </p:spPr>
        <p:txBody>
          <a:bodyPr/>
          <a:lstStyle>
            <a:lvl1pPr>
              <a:defRPr sz="2100">
                <a:latin typeface="Open Sans Light"/>
                <a:ea typeface="Open Sans Light"/>
                <a:cs typeface="Open Sans Light"/>
                <a:sym typeface="Open Sans Light"/>
              </a:defRPr>
            </a:lvl1pPr>
            <a:lvl2pPr>
              <a:defRPr sz="2100">
                <a:latin typeface="Open Sans Light"/>
                <a:ea typeface="Open Sans Light"/>
                <a:cs typeface="Open Sans Light"/>
                <a:sym typeface="Open Sans Light"/>
              </a:defRPr>
            </a:lvl2pPr>
            <a:lvl3pPr>
              <a:defRPr sz="2100">
                <a:latin typeface="Open Sans Light"/>
                <a:ea typeface="Open Sans Light"/>
                <a:cs typeface="Open Sans Light"/>
                <a:sym typeface="Open Sans Light"/>
              </a:defRPr>
            </a:lvl3pPr>
            <a:lvl4pPr>
              <a:defRPr sz="2100">
                <a:latin typeface="Open Sans Light"/>
                <a:ea typeface="Open Sans Light"/>
                <a:cs typeface="Open Sans Light"/>
                <a:sym typeface="Open Sans Light"/>
              </a:defRPr>
            </a:lvl4pPr>
            <a:lvl5pPr>
              <a:defRPr sz="21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97" name="Google Shape;112;p33"/>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pPr>
          </a:p>
        </p:txBody>
      </p:sp>
      <p:sp>
        <p:nvSpPr>
          <p:cNvPr id="29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305"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306" name="Body Level One…"/>
          <p:cNvSpPr txBox="1"/>
          <p:nvPr>
            <p:ph type="body" sz="quarter" idx="1"/>
          </p:nvPr>
        </p:nvSpPr>
        <p:spPr>
          <a:xfrm>
            <a:off x="264944" y="8273123"/>
            <a:ext cx="5099101" cy="1183201"/>
          </a:xfrm>
          <a:prstGeom prst="rect">
            <a:avLst/>
          </a:prstGeom>
        </p:spPr>
        <p:txBody>
          <a:bodyPr anchor="ctr"/>
          <a:lstStyle>
            <a:lvl1pPr marL="228600" indent="0" algn="l">
              <a:defRPr sz="1800">
                <a:latin typeface="Open Sans Light"/>
                <a:ea typeface="Open Sans Light"/>
                <a:cs typeface="Open Sans Light"/>
                <a:sym typeface="Open Sans Light"/>
              </a:defRPr>
            </a:lvl1pPr>
            <a:lvl2pPr marL="1005114" indent="-408214" algn="l">
              <a:buSzPts val="1800"/>
              <a:buChar char="○"/>
              <a:defRPr sz="1800">
                <a:latin typeface="Open Sans Light"/>
                <a:ea typeface="Open Sans Light"/>
                <a:cs typeface="Open Sans Light"/>
                <a:sym typeface="Open Sans Light"/>
              </a:defRPr>
            </a:lvl2pPr>
            <a:lvl3pPr marL="1462314" indent="-408214" algn="l">
              <a:buSzPts val="1800"/>
              <a:buChar char="■"/>
              <a:defRPr sz="1800">
                <a:latin typeface="Open Sans Light"/>
                <a:ea typeface="Open Sans Light"/>
                <a:cs typeface="Open Sans Light"/>
                <a:sym typeface="Open Sans Light"/>
              </a:defRPr>
            </a:lvl3pPr>
            <a:lvl4pPr marL="1919514" indent="-408214" algn="l">
              <a:buSzPts val="1800"/>
              <a:buChar char="●"/>
              <a:defRPr sz="1800">
                <a:latin typeface="Open Sans Light"/>
                <a:ea typeface="Open Sans Light"/>
                <a:cs typeface="Open Sans Light"/>
                <a:sym typeface="Open Sans Light"/>
              </a:defRPr>
            </a:lvl4pPr>
            <a:lvl5pPr marL="2376714" indent="-408214" algn="l">
              <a:buSzPts val="1800"/>
              <a:buChar char="○"/>
              <a:defRPr sz="18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30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31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315" name="xx%"/>
          <p:cNvSpPr txBox="1"/>
          <p:nvPr>
            <p:ph type="title" hasCustomPrompt="1"/>
          </p:nvPr>
        </p:nvSpPr>
        <p:spPr>
          <a:xfrm>
            <a:off x="264944" y="2163089"/>
            <a:ext cx="7242601" cy="3839701"/>
          </a:xfrm>
          <a:prstGeom prst="rect">
            <a:avLst/>
          </a:prstGeom>
        </p:spPr>
        <p:txBody>
          <a:bodyPr/>
          <a:lstStyle>
            <a:lvl1pPr>
              <a:defRPr sz="12000">
                <a:solidFill>
                  <a:srgbClr val="2E3D49"/>
                </a:solidFill>
                <a:latin typeface="Open Sans"/>
                <a:ea typeface="Open Sans"/>
                <a:cs typeface="Open Sans"/>
                <a:sym typeface="Open Sans"/>
              </a:defRPr>
            </a:lvl1pPr>
          </a:lstStyle>
          <a:p>
            <a:pPr/>
            <a:r>
              <a:t>xx%</a:t>
            </a:r>
          </a:p>
        </p:txBody>
      </p:sp>
      <p:sp>
        <p:nvSpPr>
          <p:cNvPr id="316"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1pPr>
            <a:lvl2pPr marL="10051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2pPr>
            <a:lvl3pPr marL="14623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3pPr>
            <a:lvl4pPr marL="19195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4pPr>
            <a:lvl5pPr marL="23767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31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4" name="Google Shape;88;p25"/>
          <p:cNvSpPr/>
          <p:nvPr/>
        </p:nvSpPr>
        <p:spPr>
          <a:xfrm>
            <a:off x="-11" y="964430"/>
            <a:ext cx="32400" cy="931501"/>
          </a:xfrm>
          <a:prstGeom prst="rect">
            <a:avLst/>
          </a:prstGeom>
          <a:solidFill>
            <a:srgbClr val="02B4E5"/>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32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332" name="Title Text"/>
          <p:cNvSpPr txBox="1"/>
          <p:nvPr>
            <p:ph type="title"/>
          </p:nvPr>
        </p:nvSpPr>
        <p:spPr>
          <a:xfrm>
            <a:off x="1540816" y="1689497"/>
            <a:ext cx="4690802" cy="3405000"/>
          </a:xfrm>
          <a:prstGeom prst="rect">
            <a:avLst/>
          </a:prstGeom>
        </p:spPr>
        <p:txBody>
          <a:bodyPr lIns="34275" tIns="34275" rIns="34275" bIns="34275"/>
          <a:lstStyle>
            <a:lvl1pPr>
              <a:defRPr sz="4200">
                <a:latin typeface="Helvetica Neue"/>
                <a:ea typeface="Helvetica Neue"/>
                <a:cs typeface="Helvetica Neue"/>
                <a:sym typeface="Helvetica Neue"/>
              </a:defRPr>
            </a:lvl1pPr>
          </a:lstStyle>
          <a:p>
            <a:pPr/>
            <a:r>
              <a:t>Title Text</a:t>
            </a:r>
          </a:p>
        </p:txBody>
      </p:sp>
      <p:sp>
        <p:nvSpPr>
          <p:cNvPr id="333" name="Body Level One…"/>
          <p:cNvSpPr txBox="1"/>
          <p:nvPr>
            <p:ph type="body" sz="quarter" idx="1"/>
          </p:nvPr>
        </p:nvSpPr>
        <p:spPr>
          <a:xfrm>
            <a:off x="1540816" y="5186362"/>
            <a:ext cx="4690802" cy="11658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34"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41" name="Google Shape;128;p39"/>
          <p:cNvSpPr/>
          <p:nvPr>
            <p:ph type="pic" sz="half" idx="21"/>
          </p:nvPr>
        </p:nvSpPr>
        <p:spPr>
          <a:xfrm>
            <a:off x="1691672" y="654843"/>
            <a:ext cx="4383301" cy="6103200"/>
          </a:xfrm>
          <a:prstGeom prst="rect">
            <a:avLst/>
          </a:prstGeom>
        </p:spPr>
        <p:txBody>
          <a:bodyPr lIns="91439" tIns="45719" rIns="91439" bIns="45719">
            <a:noAutofit/>
          </a:bodyPr>
          <a:lstStyle/>
          <a:p>
            <a:pPr/>
          </a:p>
        </p:txBody>
      </p:sp>
      <p:sp>
        <p:nvSpPr>
          <p:cNvPr id="342" name="Title Text"/>
          <p:cNvSpPr txBox="1"/>
          <p:nvPr>
            <p:ph type="title"/>
          </p:nvPr>
        </p:nvSpPr>
        <p:spPr>
          <a:xfrm>
            <a:off x="1540816" y="6928246"/>
            <a:ext cx="4690802" cy="1466701"/>
          </a:xfrm>
          <a:prstGeom prst="rect">
            <a:avLst/>
          </a:prstGeom>
        </p:spPr>
        <p:txBody>
          <a:bodyPr lIns="34275" tIns="34275" rIns="34275" bIns="34275"/>
          <a:lstStyle>
            <a:lvl1pPr>
              <a:defRPr sz="4200">
                <a:latin typeface="Helvetica Neue"/>
                <a:ea typeface="Helvetica Neue"/>
                <a:cs typeface="Helvetica Neue"/>
                <a:sym typeface="Helvetica Neue"/>
              </a:defRPr>
            </a:lvl1pPr>
          </a:lstStyle>
          <a:p>
            <a:pPr/>
            <a:r>
              <a:t>Title Text</a:t>
            </a:r>
          </a:p>
        </p:txBody>
      </p:sp>
      <p:sp>
        <p:nvSpPr>
          <p:cNvPr id="343" name="Body Level One…"/>
          <p:cNvSpPr txBox="1"/>
          <p:nvPr>
            <p:ph type="body" sz="quarter" idx="1"/>
          </p:nvPr>
        </p:nvSpPr>
        <p:spPr>
          <a:xfrm>
            <a:off x="1540816" y="8447484"/>
            <a:ext cx="4690802" cy="11658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44" name="Slide Number"/>
          <p:cNvSpPr txBox="1"/>
          <p:nvPr>
            <p:ph type="sldNum" sz="quarter" idx="2"/>
          </p:nvPr>
        </p:nvSpPr>
        <p:spPr>
          <a:xfrm>
            <a:off x="3786615" y="9534525"/>
            <a:ext cx="193352" cy="190050"/>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51" name="Title Text"/>
          <p:cNvSpPr txBox="1"/>
          <p:nvPr>
            <p:ph type="title"/>
          </p:nvPr>
        </p:nvSpPr>
        <p:spPr>
          <a:xfrm>
            <a:off x="1540816" y="3326605"/>
            <a:ext cx="4690802" cy="3405001"/>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52"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59" name="Google Shape;136;p41"/>
          <p:cNvSpPr/>
          <p:nvPr>
            <p:ph type="pic" sz="half" idx="21"/>
          </p:nvPr>
        </p:nvSpPr>
        <p:spPr>
          <a:xfrm>
            <a:off x="3982975" y="654843"/>
            <a:ext cx="2391001" cy="8486700"/>
          </a:xfrm>
          <a:prstGeom prst="rect">
            <a:avLst/>
          </a:prstGeom>
        </p:spPr>
        <p:txBody>
          <a:bodyPr lIns="91439" tIns="45719" rIns="91439" bIns="45719">
            <a:noAutofit/>
          </a:bodyPr>
          <a:lstStyle/>
          <a:p>
            <a:pPr/>
          </a:p>
        </p:txBody>
      </p:sp>
      <p:sp>
        <p:nvSpPr>
          <p:cNvPr id="360" name="Title Text"/>
          <p:cNvSpPr txBox="1"/>
          <p:nvPr>
            <p:ph type="title"/>
          </p:nvPr>
        </p:nvSpPr>
        <p:spPr>
          <a:xfrm>
            <a:off x="1398500" y="654843"/>
            <a:ext cx="2391001" cy="4112401"/>
          </a:xfrm>
          <a:prstGeom prst="rect">
            <a:avLst/>
          </a:prstGeom>
        </p:spPr>
        <p:txBody>
          <a:bodyPr lIns="34275" tIns="34275" rIns="34275" bIns="34275"/>
          <a:lstStyle>
            <a:lvl1pPr>
              <a:defRPr sz="3200">
                <a:latin typeface="Helvetica Neue"/>
                <a:ea typeface="Helvetica Neue"/>
                <a:cs typeface="Helvetica Neue"/>
                <a:sym typeface="Helvetica Neue"/>
              </a:defRPr>
            </a:lvl1pPr>
          </a:lstStyle>
          <a:p>
            <a:pPr/>
            <a:r>
              <a:t>Title Text</a:t>
            </a:r>
          </a:p>
        </p:txBody>
      </p:sp>
      <p:sp>
        <p:nvSpPr>
          <p:cNvPr id="361" name="Body Level One…"/>
          <p:cNvSpPr txBox="1"/>
          <p:nvPr>
            <p:ph type="body" sz="quarter" idx="1"/>
          </p:nvPr>
        </p:nvSpPr>
        <p:spPr>
          <a:xfrm>
            <a:off x="1398500" y="4911328"/>
            <a:ext cx="2391001" cy="42306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62"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369"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70"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77"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78" name="Body Level One…"/>
          <p:cNvSpPr txBox="1"/>
          <p:nvPr>
            <p:ph type="body" idx="1"/>
          </p:nvPr>
        </p:nvSpPr>
        <p:spPr>
          <a:xfrm>
            <a:off x="1398500" y="2684858"/>
            <a:ext cx="4975201" cy="6482702"/>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79"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38"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Arial"/>
              <a:buChar char="●"/>
              <a:defRPr sz="1400"/>
            </a:lvl1pPr>
            <a:lvl2pPr marL="965200" indent="-355600" algn="l">
              <a:lnSpc>
                <a:spcPct val="115000"/>
              </a:lnSpc>
              <a:buClr>
                <a:schemeClr val="accent2">
                  <a:lumOff val="21764"/>
                </a:schemeClr>
              </a:buClr>
              <a:buSzPts val="1400"/>
              <a:buFont typeface="Arial"/>
              <a:buChar char="○"/>
              <a:defRPr sz="1400"/>
            </a:lvl2pPr>
            <a:lvl3pPr marL="1422400" indent="-355600" algn="l">
              <a:lnSpc>
                <a:spcPct val="115000"/>
              </a:lnSpc>
              <a:buClr>
                <a:schemeClr val="accent2">
                  <a:lumOff val="21764"/>
                </a:schemeClr>
              </a:buClr>
              <a:buSzPts val="1400"/>
              <a:buFont typeface="Arial"/>
              <a:buChar char="■"/>
              <a:defRPr sz="1400"/>
            </a:lvl3pPr>
            <a:lvl4pPr marL="1879600" indent="-355600" algn="l">
              <a:lnSpc>
                <a:spcPct val="115000"/>
              </a:lnSpc>
              <a:buClr>
                <a:schemeClr val="accent2">
                  <a:lumOff val="21764"/>
                </a:schemeClr>
              </a:buClr>
              <a:buSzPts val="1400"/>
              <a:buFont typeface="Arial"/>
              <a:buChar char="●"/>
              <a:defRPr sz="1400"/>
            </a:lvl4pPr>
            <a:lvl5pPr marL="2336800" indent="-355600" algn="l">
              <a:lnSpc>
                <a:spcPct val="115000"/>
              </a:lnSpc>
              <a:buClr>
                <a:schemeClr val="accent2">
                  <a:lumOff val="21764"/>
                </a:schemeClr>
              </a:buClr>
              <a:buSzPts val="1400"/>
              <a:buFont typeface="Arial"/>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Arial"/>
              <a:buChar char="●"/>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386" name="Google Shape;148;p44"/>
          <p:cNvSpPr/>
          <p:nvPr>
            <p:ph type="pic" sz="quarter" idx="21"/>
          </p:nvPr>
        </p:nvSpPr>
        <p:spPr>
          <a:xfrm>
            <a:off x="3982975" y="2684858"/>
            <a:ext cx="2391001" cy="6482702"/>
          </a:xfrm>
          <a:prstGeom prst="rect">
            <a:avLst/>
          </a:prstGeom>
        </p:spPr>
        <p:txBody>
          <a:bodyPr lIns="91439" tIns="45719" rIns="91439" bIns="45719">
            <a:noAutofit/>
          </a:bodyPr>
          <a:lstStyle/>
          <a:p>
            <a:pPr/>
          </a:p>
        </p:txBody>
      </p:sp>
      <p:sp>
        <p:nvSpPr>
          <p:cNvPr id="387"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88" name="Body Level One…"/>
          <p:cNvSpPr txBox="1"/>
          <p:nvPr>
            <p:ph type="body" sz="quarter" idx="1"/>
          </p:nvPr>
        </p:nvSpPr>
        <p:spPr>
          <a:xfrm>
            <a:off x="1398500" y="2684858"/>
            <a:ext cx="2391001" cy="6482702"/>
          </a:xfrm>
          <a:prstGeom prst="rect">
            <a:avLst/>
          </a:prstGeom>
        </p:spPr>
        <p:txBody>
          <a:bodyPr lIns="34275" tIns="34275" rIns="34275" bIns="34275" anchor="ctr"/>
          <a:lstStyle>
            <a:lvl1pPr marL="4572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1pPr>
            <a:lvl2pPr marL="9144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89"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96" name="Body Level One…"/>
          <p:cNvSpPr txBox="1"/>
          <p:nvPr>
            <p:ph type="body" idx="1"/>
          </p:nvPr>
        </p:nvSpPr>
        <p:spPr>
          <a:xfrm>
            <a:off x="1398500" y="1309687"/>
            <a:ext cx="4975201" cy="7438801"/>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97"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404" name="Google Shape;156;p46"/>
          <p:cNvSpPr/>
          <p:nvPr>
            <p:ph type="pic" sz="quarter" idx="21"/>
          </p:nvPr>
        </p:nvSpPr>
        <p:spPr>
          <a:xfrm>
            <a:off x="3982975" y="5251846"/>
            <a:ext cx="2391001" cy="3889502"/>
          </a:xfrm>
          <a:prstGeom prst="rect">
            <a:avLst/>
          </a:prstGeom>
        </p:spPr>
        <p:txBody>
          <a:bodyPr lIns="91439" tIns="45719" rIns="91439" bIns="45719">
            <a:noAutofit/>
          </a:bodyPr>
          <a:lstStyle/>
          <a:p>
            <a:pPr/>
          </a:p>
        </p:txBody>
      </p:sp>
      <p:sp>
        <p:nvSpPr>
          <p:cNvPr id="405" name="Google Shape;157;p46"/>
          <p:cNvSpPr/>
          <p:nvPr>
            <p:ph type="pic" sz="quarter" idx="22"/>
          </p:nvPr>
        </p:nvSpPr>
        <p:spPr>
          <a:xfrm>
            <a:off x="3985762" y="916780"/>
            <a:ext cx="2391001" cy="3889502"/>
          </a:xfrm>
          <a:prstGeom prst="rect">
            <a:avLst/>
          </a:prstGeom>
        </p:spPr>
        <p:txBody>
          <a:bodyPr lIns="91439" tIns="45719" rIns="91439" bIns="45719">
            <a:noAutofit/>
          </a:bodyPr>
          <a:lstStyle/>
          <a:p>
            <a:pPr/>
          </a:p>
        </p:txBody>
      </p:sp>
      <p:sp>
        <p:nvSpPr>
          <p:cNvPr id="406" name="Google Shape;158;p46"/>
          <p:cNvSpPr/>
          <p:nvPr>
            <p:ph type="pic" sz="half" idx="23"/>
          </p:nvPr>
        </p:nvSpPr>
        <p:spPr>
          <a:xfrm>
            <a:off x="1398500" y="916780"/>
            <a:ext cx="2391001" cy="8225102"/>
          </a:xfrm>
          <a:prstGeom prst="rect">
            <a:avLst/>
          </a:prstGeom>
        </p:spPr>
        <p:txBody>
          <a:bodyPr lIns="91439" tIns="45719" rIns="91439" bIns="45719">
            <a:noAutofit/>
          </a:bodyPr>
          <a:lstStyle/>
          <a:p>
            <a:pPr/>
          </a:p>
        </p:txBody>
      </p:sp>
      <p:sp>
        <p:nvSpPr>
          <p:cNvPr id="407"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414" name="Body Level One…"/>
          <p:cNvSpPr txBox="1"/>
          <p:nvPr>
            <p:ph type="body" sz="quarter" idx="1"/>
          </p:nvPr>
        </p:nvSpPr>
        <p:spPr>
          <a:xfrm>
            <a:off x="1540816" y="6561534"/>
            <a:ext cx="4690802" cy="484501"/>
          </a:xfrm>
          <a:prstGeom prst="rect">
            <a:avLst/>
          </a:prstGeom>
        </p:spPr>
        <p:txBody>
          <a:bodyPr lIns="34275" tIns="34275" rIns="34275" bIns="34275"/>
          <a:lstStyle>
            <a:lvl1pPr marL="228600" indent="0">
              <a:defRPr sz="1200">
                <a:solidFill>
                  <a:srgbClr val="000000"/>
                </a:solidFill>
                <a:latin typeface="Helvetica Neue"/>
                <a:ea typeface="Helvetica Neue"/>
                <a:cs typeface="Helvetica Neue"/>
                <a:sym typeface="Helvetica Neue"/>
              </a:defRPr>
            </a:lvl1pPr>
            <a:lvl2pPr marL="797426" indent="-200526">
              <a:buSzPts val="1200"/>
              <a:buChar char="•"/>
              <a:defRPr sz="1200">
                <a:solidFill>
                  <a:srgbClr val="000000"/>
                </a:solidFill>
                <a:latin typeface="Helvetica Neue"/>
                <a:ea typeface="Helvetica Neue"/>
                <a:cs typeface="Helvetica Neue"/>
                <a:sym typeface="Helvetica Neue"/>
              </a:defRPr>
            </a:lvl2pPr>
            <a:lvl3pPr marL="1254626" indent="-200526">
              <a:buSzPts val="1200"/>
              <a:buChar char="•"/>
              <a:defRPr sz="1200">
                <a:solidFill>
                  <a:srgbClr val="000000"/>
                </a:solidFill>
                <a:latin typeface="Helvetica Neue"/>
                <a:ea typeface="Helvetica Neue"/>
                <a:cs typeface="Helvetica Neue"/>
                <a:sym typeface="Helvetica Neue"/>
              </a:defRPr>
            </a:lvl3pPr>
            <a:lvl4pPr marL="1711826" indent="-200526">
              <a:buSzPts val="1200"/>
              <a:buChar char="•"/>
              <a:defRPr sz="1200">
                <a:solidFill>
                  <a:srgbClr val="000000"/>
                </a:solidFill>
                <a:latin typeface="Helvetica Neue"/>
                <a:ea typeface="Helvetica Neue"/>
                <a:cs typeface="Helvetica Neue"/>
                <a:sym typeface="Helvetica Neue"/>
              </a:defRPr>
            </a:lvl4pPr>
            <a:lvl5pPr marL="2169026" indent="-200526">
              <a:buSzPts val="1200"/>
              <a:buChar char="•"/>
              <a:defRPr sz="12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15" name="Google Shape;162;p47"/>
          <p:cNvSpPr txBox="1"/>
          <p:nvPr>
            <p:ph type="body" sz="quarter" idx="21"/>
          </p:nvPr>
        </p:nvSpPr>
        <p:spPr>
          <a:xfrm>
            <a:off x="1540816" y="4400258"/>
            <a:ext cx="4690802" cy="708001"/>
          </a:xfrm>
          <a:prstGeom prst="rect">
            <a:avLst/>
          </a:prstGeom>
        </p:spPr>
        <p:txBody>
          <a:bodyPr lIns="34275" tIns="34275" rIns="34275" bIns="34275" anchor="ctr"/>
          <a:lstStyle/>
          <a:p>
            <a:pPr marL="228600" indent="0">
              <a:defRPr sz="2000">
                <a:solidFill>
                  <a:srgbClr val="000000"/>
                </a:solidFill>
                <a:latin typeface="Helvetica Neue"/>
                <a:ea typeface="Helvetica Neue"/>
                <a:cs typeface="Helvetica Neue"/>
                <a:sym typeface="Helvetica Neue"/>
              </a:defRPr>
            </a:pPr>
          </a:p>
        </p:txBody>
      </p:sp>
      <p:sp>
        <p:nvSpPr>
          <p:cNvPr id="416"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423" name="Google Shape;165;p48"/>
          <p:cNvSpPr/>
          <p:nvPr>
            <p:ph type="pic" idx="21"/>
          </p:nvPr>
        </p:nvSpPr>
        <p:spPr>
          <a:xfrm>
            <a:off x="971550" y="0"/>
            <a:ext cx="5829300" cy="10058400"/>
          </a:xfrm>
          <a:prstGeom prst="rect">
            <a:avLst/>
          </a:prstGeom>
        </p:spPr>
        <p:txBody>
          <a:bodyPr lIns="91439" tIns="45719" rIns="91439" bIns="45719">
            <a:noAutofit/>
          </a:bodyPr>
          <a:lstStyle/>
          <a:p>
            <a:pPr/>
          </a:p>
        </p:txBody>
      </p:sp>
      <p:sp>
        <p:nvSpPr>
          <p:cNvPr id="424"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31"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438" name="Title Text"/>
          <p:cNvSpPr txBox="1"/>
          <p:nvPr>
            <p:ph type="title"/>
          </p:nvPr>
        </p:nvSpPr>
        <p:spPr>
          <a:xfrm>
            <a:off x="264944" y="870271"/>
            <a:ext cx="7242601" cy="11199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439" name="Body Level One…"/>
          <p:cNvSpPr txBox="1"/>
          <p:nvPr>
            <p:ph type="body" idx="1"/>
          </p:nvPr>
        </p:nvSpPr>
        <p:spPr>
          <a:xfrm>
            <a:off x="264944" y="2253728"/>
            <a:ext cx="7242601" cy="6239702"/>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40"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264944" y="1086507"/>
            <a:ext cx="2386802" cy="1477801"/>
          </a:xfrm>
          <a:prstGeom prst="rect">
            <a:avLst/>
          </a:prstGeom>
        </p:spPr>
        <p:txBody>
          <a:bodyPr/>
          <a:lstStyle>
            <a:lvl1pPr algn="l">
              <a:defRPr sz="2400"/>
            </a:lvl1pPr>
          </a:lstStyle>
          <a:p>
            <a:pPr/>
            <a:r>
              <a:t>Title Text</a:t>
            </a:r>
          </a:p>
        </p:txBody>
      </p:sp>
      <p:sp>
        <p:nvSpPr>
          <p:cNvPr id="56"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Arial"/>
              <a:buChar char="●"/>
              <a:defRPr sz="1200"/>
            </a:lvl1pPr>
            <a:lvl2pPr marL="914400" indent="-304800" algn="l">
              <a:lnSpc>
                <a:spcPct val="115000"/>
              </a:lnSpc>
              <a:buClr>
                <a:schemeClr val="accent2">
                  <a:lumOff val="21764"/>
                </a:schemeClr>
              </a:buClr>
              <a:buSzPts val="1200"/>
              <a:buFont typeface="Arial"/>
              <a:buChar char="○"/>
              <a:defRPr sz="1200"/>
            </a:lvl2pPr>
            <a:lvl3pPr marL="1371600" indent="-304800" algn="l">
              <a:lnSpc>
                <a:spcPct val="115000"/>
              </a:lnSpc>
              <a:buClr>
                <a:schemeClr val="accent2">
                  <a:lumOff val="21764"/>
                </a:schemeClr>
              </a:buClr>
              <a:buSzPts val="1200"/>
              <a:buFont typeface="Arial"/>
              <a:buChar char="■"/>
              <a:defRPr sz="1200"/>
            </a:lvl3pPr>
            <a:lvl4pPr marL="1828800" indent="-304800" algn="l">
              <a:lnSpc>
                <a:spcPct val="115000"/>
              </a:lnSpc>
              <a:buClr>
                <a:schemeClr val="accent2">
                  <a:lumOff val="21764"/>
                </a:schemeClr>
              </a:buClr>
              <a:buSzPts val="1200"/>
              <a:buFont typeface="Arial"/>
              <a:buChar char="●"/>
              <a:defRPr sz="1200"/>
            </a:lvl4pPr>
            <a:lvl5pPr marL="2286000" indent="-304800" algn="l">
              <a:lnSpc>
                <a:spcPct val="115000"/>
              </a:lnSpc>
              <a:buClr>
                <a:schemeClr val="accent2">
                  <a:lumOff val="21764"/>
                </a:schemeClr>
              </a:buClr>
              <a:buSzPts val="1200"/>
              <a:buFont typeface="Arial"/>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16712" y="880292"/>
            <a:ext cx="5412601" cy="7999802"/>
          </a:xfrm>
          <a:prstGeom prst="rect">
            <a:avLst/>
          </a:prstGeom>
        </p:spPr>
        <p:txBody>
          <a:bodyPr anchor="ctr"/>
          <a:lstStyle>
            <a:lvl1pPr algn="l">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25675" y="2411541"/>
            <a:ext cx="3438300" cy="2898601"/>
          </a:xfrm>
          <a:prstGeom prst="rect">
            <a:avLst/>
          </a:prstGeom>
        </p:spPr>
        <p:txBody>
          <a:bodyPr/>
          <a:lstStyle>
            <a:lvl1pPr>
              <a:defRPr sz="4200"/>
            </a:lvl1pPr>
          </a:lstStyle>
          <a:p>
            <a:pPr/>
            <a:r>
              <a:t>Title Text</a:t>
            </a:r>
          </a:p>
        </p:txBody>
      </p:sp>
      <p:sp>
        <p:nvSpPr>
          <p:cNvPr id="74" name="Body Level One…"/>
          <p:cNvSpPr txBox="1"/>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Arial"/>
              <a:buChar char="●"/>
              <a:defRPr sz="18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951" y="1456058"/>
            <a:ext cx="7242601" cy="40140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264944" y="5542288"/>
            <a:ext cx="7242601" cy="1550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331276" y="9344881"/>
            <a:ext cx="336814" cy="318397"/>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mj-lt"/>
          <a:ea typeface="+mj-ea"/>
          <a:cs typeface="+mj-cs"/>
          <a:sym typeface="Arial"/>
        </a:defRPr>
      </a:lvl9pPr>
    </p:titleStyle>
    <p:bodyStyle>
      <a:lvl1pPr marL="342900" marR="0" indent="-2286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1pPr>
      <a:lvl2pPr marL="342900" marR="0" indent="2540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2pPr>
      <a:lvl3pPr marL="342900" marR="0" indent="7112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3pPr>
      <a:lvl4pPr marL="342900" marR="0" indent="11684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4pPr>
      <a:lvl5pPr marL="342900" marR="0" indent="16256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5pPr>
      <a:lvl6pPr marL="342900" marR="0" indent="20828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6pPr>
      <a:lvl7pPr marL="342900" marR="0" indent="25400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7pPr>
      <a:lvl8pPr marL="342900" marR="0" indent="29972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8pPr>
      <a:lvl9pPr marL="342900" marR="0" indent="3454400" algn="ctr" defTabSz="914400" rtl="0" latinLnBrk="0">
        <a:lnSpc>
          <a:spcPct val="100000"/>
        </a:lnSpc>
        <a:spcBef>
          <a:spcPts val="0"/>
        </a:spcBef>
        <a:spcAft>
          <a:spcPts val="0"/>
        </a:spcAft>
        <a:buClrTx/>
        <a:buSzTx/>
        <a:buFontTx/>
        <a:buNone/>
        <a:tabLst/>
        <a:defRPr b="0" baseline="0" cap="none" i="0" spc="0" strike="noStrike" sz="2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s://drive.google.com/file/d/14SgnE_0wNpuPdF5ss94GGqIBfcxLnpIF/view"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2B4E5"/>
        </a:solidFill>
      </p:bgPr>
    </p:bg>
    <p:spTree>
      <p:nvGrpSpPr>
        <p:cNvPr id="1" name=""/>
        <p:cNvGrpSpPr/>
        <p:nvPr/>
      </p:nvGrpSpPr>
      <p:grpSpPr>
        <a:xfrm>
          <a:off x="0" y="0"/>
          <a:ext cx="0" cy="0"/>
          <a:chOff x="0" y="0"/>
          <a:chExt cx="0" cy="0"/>
        </a:xfrm>
      </p:grpSpPr>
      <p:sp>
        <p:nvSpPr>
          <p:cNvPr id="449" name="Google Shape;176;p51"/>
          <p:cNvSpPr/>
          <p:nvPr/>
        </p:nvSpPr>
        <p:spPr>
          <a:xfrm rot="16200000">
            <a:off x="4270075" y="6556199"/>
            <a:ext cx="3502201" cy="350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a:solidFill>
              <a:srgbClr val="FFFFFF"/>
            </a:solidFill>
          </a:ln>
        </p:spPr>
        <p:txBody>
          <a:bodyPr lIns="0" tIns="0" rIns="0" bIns="0" anchor="ctr"/>
          <a:lstStyle/>
          <a:p>
            <a:pPr/>
          </a:p>
        </p:txBody>
      </p:sp>
      <p:pic>
        <p:nvPicPr>
          <p:cNvPr id="450" name="Google Shape;177;p51" descr="Google Shape;177;p51"/>
          <p:cNvPicPr>
            <a:picLocks noChangeAspect="1"/>
          </p:cNvPicPr>
          <p:nvPr/>
        </p:nvPicPr>
        <p:blipFill>
          <a:blip r:embed="rId2">
            <a:extLst/>
          </a:blip>
          <a:stretch>
            <a:fillRect/>
          </a:stretch>
        </p:blipFill>
        <p:spPr>
          <a:xfrm>
            <a:off x="6049274" y="8353849"/>
            <a:ext cx="1375201" cy="1375201"/>
          </a:xfrm>
          <a:prstGeom prst="rect">
            <a:avLst/>
          </a:prstGeom>
          <a:ln w="12700">
            <a:miter lim="400000"/>
          </a:ln>
        </p:spPr>
      </p:pic>
      <p:pic>
        <p:nvPicPr>
          <p:cNvPr id="451" name="Google Shape;178;p51" descr="Google Shape;178;p51"/>
          <p:cNvPicPr>
            <a:picLocks noChangeAspect="1"/>
          </p:cNvPicPr>
          <p:nvPr/>
        </p:nvPicPr>
        <p:blipFill>
          <a:blip r:embed="rId3">
            <a:extLst/>
          </a:blip>
          <a:stretch>
            <a:fillRect/>
          </a:stretch>
        </p:blipFill>
        <p:spPr>
          <a:xfrm>
            <a:off x="1146224" y="2111300"/>
            <a:ext cx="5479926" cy="5479925"/>
          </a:xfrm>
          <a:prstGeom prst="rect">
            <a:avLst/>
          </a:prstGeom>
          <a:ln w="12700">
            <a:miter lim="400000"/>
          </a:ln>
        </p:spPr>
      </p:pic>
      <p:sp>
        <p:nvSpPr>
          <p:cNvPr id="452" name="Google Shape;179;p51"/>
          <p:cNvSpPr txBox="1"/>
          <p:nvPr>
            <p:ph type="title"/>
          </p:nvPr>
        </p:nvSpPr>
        <p:spPr>
          <a:xfrm>
            <a:off x="264945" y="423371"/>
            <a:ext cx="7242600" cy="1119900"/>
          </a:xfrm>
          <a:prstGeom prst="rect">
            <a:avLst/>
          </a:prstGeom>
        </p:spPr>
        <p:txBody>
          <a:bodyPr anchor="t"/>
          <a:lstStyle>
            <a:lvl1pPr defTabSz="640079">
              <a:lnSpc>
                <a:spcPct val="115000"/>
              </a:lnSpc>
              <a:defRPr sz="2800">
                <a:solidFill>
                  <a:srgbClr val="FFFFFF"/>
                </a:solidFill>
              </a:defRPr>
            </a:lvl1pPr>
          </a:lstStyle>
          <a:p>
            <a:pPr/>
            <a:r>
              <a:t>Tech ABC Corp - HR Database</a:t>
            </a:r>
          </a:p>
        </p:txBody>
      </p:sp>
      <p:sp>
        <p:nvSpPr>
          <p:cNvPr id="453" name="Google Shape;180;p51"/>
          <p:cNvSpPr txBox="1"/>
          <p:nvPr/>
        </p:nvSpPr>
        <p:spPr>
          <a:xfrm>
            <a:off x="264945" y="1074546"/>
            <a:ext cx="7242600" cy="11199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gn="ctr" defTabSz="685800">
              <a:lnSpc>
                <a:spcPct val="115000"/>
              </a:lnSpc>
              <a:defRPr sz="1875">
                <a:solidFill>
                  <a:srgbClr val="FFFFFF"/>
                </a:solidFill>
                <a:latin typeface="Open Sans"/>
                <a:ea typeface="Open Sans"/>
                <a:cs typeface="Open Sans"/>
                <a:sym typeface="Open Sans"/>
              </a:defRPr>
            </a:pPr>
            <a:r>
              <a:t>Matthew Eng </a:t>
            </a:r>
          </a:p>
          <a:p>
            <a:pPr algn="ctr" defTabSz="685800">
              <a:lnSpc>
                <a:spcPct val="115000"/>
              </a:lnSpc>
              <a:defRPr sz="1875">
                <a:solidFill>
                  <a:srgbClr val="FFFFFF"/>
                </a:solidFill>
                <a:latin typeface="Open Sans"/>
                <a:ea typeface="Open Sans"/>
                <a:cs typeface="Open Sans"/>
                <a:sym typeface="Open Sans"/>
              </a:defRPr>
            </a:pPr>
            <a:r>
              <a:t>1/16/21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Google Shape;242;p61"/>
          <p:cNvSpPr txBox="1"/>
          <p:nvPr>
            <p:ph type="title"/>
          </p:nvPr>
        </p:nvSpPr>
        <p:spPr>
          <a:xfrm>
            <a:off x="264945" y="870271"/>
            <a:ext cx="7242600" cy="1119900"/>
          </a:xfrm>
          <a:prstGeom prst="rect">
            <a:avLst/>
          </a:prstGeom>
        </p:spPr>
        <p:txBody>
          <a:bodyPr/>
          <a:lstStyle>
            <a:lvl1pPr defTabSz="795527">
              <a:defRPr sz="3480"/>
            </a:lvl1pPr>
          </a:lstStyle>
          <a:p>
            <a:pPr/>
            <a:r>
              <a:t>Step 2: Relational Database Design</a:t>
            </a:r>
          </a:p>
        </p:txBody>
      </p:sp>
      <p:sp>
        <p:nvSpPr>
          <p:cNvPr id="481" name="Google Shape;243;p61"/>
          <p:cNvSpPr txBox="1"/>
          <p:nvPr>
            <p:ph type="body" idx="1"/>
          </p:nvPr>
        </p:nvSpPr>
        <p:spPr>
          <a:xfrm>
            <a:off x="264945" y="2253728"/>
            <a:ext cx="7242600" cy="6239702"/>
          </a:xfrm>
          <a:prstGeom prst="rect">
            <a:avLst/>
          </a:prstGeom>
        </p:spPr>
        <p:txBody>
          <a:bodyPr/>
          <a:lstStyle/>
          <a:p>
            <a:pPr marL="0" indent="0">
              <a:lnSpc>
                <a:spcPct val="170000"/>
              </a:lnSpc>
              <a:buSzTx/>
              <a:buNone/>
              <a:defRPr sz="1500">
                <a:solidFill>
                  <a:srgbClr val="525C65"/>
                </a:solidFill>
                <a:latin typeface="Open Sans"/>
                <a:ea typeface="Open Sans"/>
                <a:cs typeface="Open Sans"/>
                <a:sym typeface="Open Sans"/>
              </a:defRPr>
            </a:pPr>
            <a:r>
              <a:t>This step is where you will go through the process of designing a new database for Tech ABC Corp's HR department. Using the </a:t>
            </a:r>
            <a:r>
              <a:rPr u="sng">
                <a:solidFill>
                  <a:schemeClr val="accent5"/>
                </a:solidFill>
                <a:uFill>
                  <a:solidFill>
                    <a:schemeClr val="accent5"/>
                  </a:solidFill>
                </a:uFill>
                <a:hlinkClick r:id="rId2" invalidUrl="" action="" tgtFrame="" tooltip="" history="1" highlightClick="0" endSnd="0"/>
              </a:rPr>
              <a:t>dataset</a:t>
            </a:r>
            <a:r>
              <a:t> provided, along with the requirements gathered in step one, you are going to develop a relational database set to the 3NF.</a:t>
            </a:r>
          </a:p>
          <a:p>
            <a:pPr marL="0" indent="0">
              <a:lnSpc>
                <a:spcPct val="170000"/>
              </a:lnSpc>
              <a:spcBef>
                <a:spcPts val="1100"/>
              </a:spcBef>
              <a:buSzTx/>
              <a:buNone/>
            </a:pPr>
            <a:endParaRPr sz="500">
              <a:solidFill>
                <a:srgbClr val="525C65"/>
              </a:solidFill>
              <a:latin typeface="Open Sans"/>
              <a:ea typeface="Open Sans"/>
              <a:cs typeface="Open Sans"/>
              <a:sym typeface="Open Sans"/>
            </a:endParaRPr>
          </a:p>
          <a:p>
            <a:pPr marL="0" indent="0">
              <a:lnSpc>
                <a:spcPct val="170000"/>
              </a:lnSpc>
              <a:spcBef>
                <a:spcPts val="1100"/>
              </a:spcBef>
              <a:buSzTx/>
              <a:buNone/>
              <a:defRPr sz="1500">
                <a:solidFill>
                  <a:srgbClr val="525C65"/>
                </a:solidFill>
                <a:latin typeface="Open Sans"/>
                <a:ea typeface="Open Sans"/>
                <a:cs typeface="Open Sans"/>
                <a:sym typeface="Open Sans"/>
              </a:defRPr>
            </a:pPr>
            <a:r>
              <a:t>Using Lucidchart, you will create 3 entity relationship diagrams (ERDs) to show how you developed the final design for your data.</a:t>
            </a:r>
          </a:p>
          <a:p>
            <a:pPr marL="0" indent="0">
              <a:lnSpc>
                <a:spcPct val="170000"/>
              </a:lnSpc>
              <a:spcBef>
                <a:spcPts val="1100"/>
              </a:spcBef>
              <a:buSzTx/>
              <a:buNone/>
            </a:pPr>
            <a:endParaRPr sz="500">
              <a:solidFill>
                <a:srgbClr val="525C65"/>
              </a:solidFill>
              <a:latin typeface="Open Sans"/>
              <a:ea typeface="Open Sans"/>
              <a:cs typeface="Open Sans"/>
              <a:sym typeface="Open Sans"/>
            </a:endParaRPr>
          </a:p>
          <a:p>
            <a:pPr marL="0" indent="0">
              <a:lnSpc>
                <a:spcPct val="170000"/>
              </a:lnSpc>
              <a:spcBef>
                <a:spcPts val="1100"/>
              </a:spcBef>
              <a:buSzTx/>
              <a:buNone/>
              <a:defRPr sz="1500">
                <a:solidFill>
                  <a:srgbClr val="525C65"/>
                </a:solidFill>
                <a:latin typeface="Open Sans"/>
                <a:ea typeface="Open Sans"/>
                <a:cs typeface="Open Sans"/>
                <a:sym typeface="Open Sans"/>
              </a:defRPr>
            </a:pPr>
            <a:r>
              <a:t>You will submit a screenshot for each of the 3 ERDs you create. You will find detailed instructions for developing each of the ERDs over the next several pages.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Google Shape;248;p62"/>
          <p:cNvSpPr txBox="1"/>
          <p:nvPr>
            <p:ph type="title"/>
          </p:nvPr>
        </p:nvSpPr>
        <p:spPr>
          <a:xfrm>
            <a:off x="264945" y="870271"/>
            <a:ext cx="7242600" cy="1119900"/>
          </a:xfrm>
          <a:prstGeom prst="rect">
            <a:avLst/>
          </a:prstGeom>
        </p:spPr>
        <p:txBody>
          <a:bodyPr/>
          <a:lstStyle/>
          <a:p>
            <a:pPr/>
            <a:r>
              <a:t>ERD</a:t>
            </a:r>
          </a:p>
        </p:txBody>
      </p:sp>
      <p:sp>
        <p:nvSpPr>
          <p:cNvPr id="484" name="Google Shape;249;p62"/>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Conceptual</a:t>
            </a:r>
          </a:p>
          <a:p>
            <a:pPr marL="0" indent="0">
              <a:lnSpc>
                <a:spcPct val="170000"/>
              </a:lnSpc>
              <a:spcBef>
                <a:spcPts val="1600"/>
              </a:spcBef>
              <a:buSzTx/>
              <a:buNone/>
              <a:defRPr sz="1200">
                <a:solidFill>
                  <a:srgbClr val="525C65"/>
                </a:solidFill>
                <a:latin typeface="Open Sans"/>
                <a:ea typeface="Open Sans"/>
                <a:cs typeface="Open Sans"/>
                <a:sym typeface="Open Sans"/>
              </a:defRPr>
            </a:pPr>
            <a: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p>
          <a:p>
            <a:pPr marL="0" indent="0">
              <a:lnSpc>
                <a:spcPct val="170000"/>
              </a:lnSpc>
              <a:spcBef>
                <a:spcPts val="1100"/>
              </a:spcBef>
              <a:buSzTx/>
              <a:buNone/>
              <a:defRPr sz="1200">
                <a:solidFill>
                  <a:srgbClr val="525C65"/>
                </a:solidFill>
                <a:latin typeface="Open Sans"/>
                <a:ea typeface="Open Sans"/>
                <a:cs typeface="Open Sans"/>
                <a:sym typeface="Open Sans"/>
              </a:defRPr>
            </a:pPr>
            <a:r>
              <a:t>Use Lucidchart’s built-in template for DBMS ER Diagram UML.</a:t>
            </a:r>
          </a:p>
          <a:p>
            <a:pPr marL="0" indent="0">
              <a:lnSpc>
                <a:spcPct val="170000"/>
              </a:lnSpc>
              <a:buSzTx/>
              <a:buNone/>
            </a:pPr>
            <a:endParaRPr sz="1200">
              <a:solidFill>
                <a:srgbClr val="525C65"/>
              </a:solidFill>
              <a:latin typeface="Open Sans"/>
              <a:ea typeface="Open Sans"/>
              <a:cs typeface="Open Sans"/>
              <a:sym typeface="Open Sans"/>
            </a:endParaRPr>
          </a:p>
        </p:txBody>
      </p:sp>
      <p:pic>
        <p:nvPicPr>
          <p:cNvPr id="485" name="Screen Shot 2021-01-27 at 9.55.06 PM.png" descr="Screen Shot 2021-01-27 at 9.55.06 PM.png"/>
          <p:cNvPicPr>
            <a:picLocks noChangeAspect="1"/>
          </p:cNvPicPr>
          <p:nvPr/>
        </p:nvPicPr>
        <p:blipFill>
          <a:blip r:embed="rId2">
            <a:extLst/>
          </a:blip>
          <a:stretch>
            <a:fillRect/>
          </a:stretch>
        </p:blipFill>
        <p:spPr>
          <a:xfrm>
            <a:off x="264900" y="5334634"/>
            <a:ext cx="7242600" cy="3559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Google Shape;255;p63"/>
          <p:cNvSpPr txBox="1"/>
          <p:nvPr>
            <p:ph type="title"/>
          </p:nvPr>
        </p:nvSpPr>
        <p:spPr>
          <a:xfrm>
            <a:off x="264945" y="870271"/>
            <a:ext cx="7242600" cy="1119900"/>
          </a:xfrm>
          <a:prstGeom prst="rect">
            <a:avLst/>
          </a:prstGeom>
        </p:spPr>
        <p:txBody>
          <a:bodyPr/>
          <a:lstStyle/>
          <a:p>
            <a:pPr/>
            <a:r>
              <a:t>ERD</a:t>
            </a:r>
          </a:p>
        </p:txBody>
      </p:sp>
      <p:sp>
        <p:nvSpPr>
          <p:cNvPr id="488" name="Google Shape;256;p63"/>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Logical</a:t>
            </a:r>
          </a:p>
          <a:p>
            <a:pPr marL="0" indent="0">
              <a:lnSpc>
                <a:spcPct val="170000"/>
              </a:lnSpc>
              <a:spcBef>
                <a:spcPts val="1600"/>
              </a:spcBef>
              <a:buSzTx/>
              <a:buNone/>
              <a:defRPr sz="1400">
                <a:solidFill>
                  <a:srgbClr val="525C65"/>
                </a:solidFill>
                <a:latin typeface="Open Sans"/>
                <a:ea typeface="Open Sans"/>
                <a:cs typeface="Open Sans"/>
                <a:sym typeface="Open Sans"/>
              </a:defRPr>
            </a:pPr>
            <a: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p>
          <a:p>
            <a:pPr marL="0" indent="0">
              <a:lnSpc>
                <a:spcPct val="170000"/>
              </a:lnSpc>
              <a:spcBef>
                <a:spcPts val="1100"/>
              </a:spcBef>
              <a:buSzTx/>
              <a:buNone/>
              <a:defRPr sz="1400">
                <a:solidFill>
                  <a:srgbClr val="525C65"/>
                </a:solidFill>
                <a:latin typeface="Open Sans"/>
                <a:ea typeface="Open Sans"/>
                <a:cs typeface="Open Sans"/>
                <a:sym typeface="Open Sans"/>
              </a:defRPr>
            </a:pPr>
            <a:r>
              <a:t>Use Lucidchart’s built-in template for DBMS ER Diagram UML.</a:t>
            </a:r>
          </a:p>
          <a:p>
            <a:pPr marL="0" indent="0">
              <a:lnSpc>
                <a:spcPct val="170000"/>
              </a:lnSpc>
              <a:buSzTx/>
              <a:buNone/>
            </a:pPr>
            <a:endParaRPr sz="1200">
              <a:solidFill>
                <a:srgbClr val="525C65"/>
              </a:solidFill>
              <a:latin typeface="Open Sans"/>
              <a:ea typeface="Open Sans"/>
              <a:cs typeface="Open Sans"/>
              <a:sym typeface="Open Sans"/>
            </a:endParaRPr>
          </a:p>
        </p:txBody>
      </p:sp>
      <p:pic>
        <p:nvPicPr>
          <p:cNvPr id="489" name="Screen Shot 2021-01-28 at 9.50.32 AM.png" descr="Screen Shot 2021-01-28 at 9.50.32 AM.png"/>
          <p:cNvPicPr>
            <a:picLocks noChangeAspect="1"/>
          </p:cNvPicPr>
          <p:nvPr/>
        </p:nvPicPr>
        <p:blipFill>
          <a:blip r:embed="rId2">
            <a:extLst/>
          </a:blip>
          <a:stretch>
            <a:fillRect/>
          </a:stretch>
        </p:blipFill>
        <p:spPr>
          <a:xfrm>
            <a:off x="236827" y="6096903"/>
            <a:ext cx="7298746" cy="23988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Google Shape;262;p64"/>
          <p:cNvSpPr txBox="1"/>
          <p:nvPr>
            <p:ph type="title"/>
          </p:nvPr>
        </p:nvSpPr>
        <p:spPr>
          <a:xfrm>
            <a:off x="264945" y="870271"/>
            <a:ext cx="7242600" cy="1119900"/>
          </a:xfrm>
          <a:prstGeom prst="rect">
            <a:avLst/>
          </a:prstGeom>
        </p:spPr>
        <p:txBody>
          <a:bodyPr/>
          <a:lstStyle/>
          <a:p>
            <a:pPr/>
            <a:r>
              <a:t>ERD</a:t>
            </a:r>
          </a:p>
        </p:txBody>
      </p:sp>
      <p:sp>
        <p:nvSpPr>
          <p:cNvPr id="492" name="Google Shape;263;p64"/>
          <p:cNvSpPr txBox="1"/>
          <p:nvPr>
            <p:ph type="body" idx="1"/>
          </p:nvPr>
        </p:nvSpPr>
        <p:spPr>
          <a:xfrm>
            <a:off x="264950" y="1990174"/>
            <a:ext cx="7242600" cy="7731901"/>
          </a:xfrm>
          <a:prstGeom prst="rect">
            <a:avLst/>
          </a:prstGeom>
        </p:spPr>
        <p:txBody>
          <a:bodyPr/>
          <a:lstStyle/>
          <a:p>
            <a:pPr indent="-349250">
              <a:buSzPts val="1900"/>
              <a:defRPr b="1" sz="1900">
                <a:latin typeface="Open Sans"/>
                <a:ea typeface="Open Sans"/>
                <a:cs typeface="Open Sans"/>
                <a:sym typeface="Open Sans"/>
              </a:defRPr>
            </a:pPr>
            <a:r>
              <a:t>Physical</a:t>
            </a:r>
          </a:p>
          <a:p>
            <a:pPr marL="0" indent="457200">
              <a:lnSpc>
                <a:spcPct val="170000"/>
              </a:lnSpc>
              <a:spcBef>
                <a:spcPts val="1600"/>
              </a:spcBef>
              <a:buSzTx/>
              <a:buNone/>
              <a:defRPr sz="1400">
                <a:solidFill>
                  <a:srgbClr val="525C65"/>
                </a:solidFill>
                <a:latin typeface="Open Sans"/>
                <a:ea typeface="Open Sans"/>
                <a:cs typeface="Open Sans"/>
                <a:sym typeface="Open Sans"/>
              </a:defRPr>
            </a:pPr>
            <a: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p>
        </p:txBody>
      </p:sp>
      <p:pic>
        <p:nvPicPr>
          <p:cNvPr id="493" name="Screen Shot 2021-01-28 at 9.51.09 AM.png" descr="Screen Shot 2021-01-28 at 9.51.09 AM.png"/>
          <p:cNvPicPr>
            <a:picLocks noChangeAspect="1"/>
          </p:cNvPicPr>
          <p:nvPr/>
        </p:nvPicPr>
        <p:blipFill>
          <a:blip r:embed="rId2">
            <a:extLst/>
          </a:blip>
          <a:stretch>
            <a:fillRect/>
          </a:stretch>
        </p:blipFill>
        <p:spPr>
          <a:xfrm>
            <a:off x="264900" y="5515276"/>
            <a:ext cx="7242600" cy="208921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2B4E5"/>
        </a:solidFill>
      </p:bgPr>
    </p:bg>
    <p:spTree>
      <p:nvGrpSpPr>
        <p:cNvPr id="1" name=""/>
        <p:cNvGrpSpPr/>
        <p:nvPr/>
      </p:nvGrpSpPr>
      <p:grpSpPr>
        <a:xfrm>
          <a:off x="0" y="0"/>
          <a:ext cx="0" cy="0"/>
          <a:chOff x="0" y="0"/>
          <a:chExt cx="0" cy="0"/>
        </a:xfrm>
      </p:grpSpPr>
      <p:sp>
        <p:nvSpPr>
          <p:cNvPr id="495" name="Google Shape;269;p65"/>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3</a:t>
            </a:r>
          </a:p>
          <a:p>
            <a:pPr algn="ctr">
              <a:lnSpc>
                <a:spcPct val="150000"/>
              </a:lnSpc>
              <a:defRPr sz="3000">
                <a:solidFill>
                  <a:srgbClr val="FFFFFF"/>
                </a:solidFill>
                <a:latin typeface="Open Sans"/>
                <a:ea typeface="Open Sans"/>
                <a:cs typeface="Open Sans"/>
                <a:sym typeface="Open Sans"/>
              </a:defRPr>
            </a:pPr>
            <a:r>
              <a:t>Create A Physical Database</a:t>
            </a:r>
          </a:p>
        </p:txBody>
      </p:sp>
      <p:sp>
        <p:nvSpPr>
          <p:cNvPr id="496" name="Google Shape;270;p65"/>
          <p:cNvSpPr/>
          <p:nvPr/>
        </p:nvSpPr>
        <p:spPr>
          <a:xfrm>
            <a:off x="3582591" y="3663029"/>
            <a:ext cx="607201" cy="74401"/>
          </a:xfrm>
          <a:prstGeom prst="rect">
            <a:avLst/>
          </a:prstGeom>
          <a:solidFill>
            <a:srgbClr val="FFFFFF"/>
          </a:solidFill>
          <a:ln w="12700">
            <a:miter lim="400000"/>
          </a:ln>
        </p:spPr>
        <p:txBody>
          <a:bodyPr lIns="0" tIns="0" rIns="0" bIns="0"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Google Shape;275;p66"/>
          <p:cNvSpPr txBox="1"/>
          <p:nvPr>
            <p:ph type="title"/>
          </p:nvPr>
        </p:nvSpPr>
        <p:spPr>
          <a:xfrm>
            <a:off x="264945" y="870271"/>
            <a:ext cx="7242600" cy="1119900"/>
          </a:xfrm>
          <a:prstGeom prst="rect">
            <a:avLst/>
          </a:prstGeom>
        </p:spPr>
        <p:txBody>
          <a:bodyPr/>
          <a:lstStyle>
            <a:lvl1pPr defTabSz="795527">
              <a:defRPr sz="3480"/>
            </a:lvl1pPr>
          </a:lstStyle>
          <a:p>
            <a:pPr/>
            <a:r>
              <a:t>Step 3: Create A Physical Database</a:t>
            </a:r>
          </a:p>
        </p:txBody>
      </p:sp>
      <p:sp>
        <p:nvSpPr>
          <p:cNvPr id="499" name="Google Shape;276;p66"/>
          <p:cNvSpPr txBox="1"/>
          <p:nvPr>
            <p:ph type="body" idx="1"/>
          </p:nvPr>
        </p:nvSpPr>
        <p:spPr>
          <a:xfrm>
            <a:off x="264895" y="2381604"/>
            <a:ext cx="7242600" cy="6239701"/>
          </a:xfrm>
          <a:prstGeom prst="rect">
            <a:avLst/>
          </a:prstGeom>
        </p:spPr>
        <p:txBody>
          <a:bodyPr/>
          <a:lstStyle/>
          <a:p>
            <a:pPr marL="0" marR="238886" indent="238886" defTabSz="905255">
              <a:lnSpc>
                <a:spcPct val="100000"/>
              </a:lnSpc>
              <a:buSzTx/>
              <a:buNone/>
              <a:defRPr sz="1485">
                <a:solidFill>
                  <a:srgbClr val="525C65"/>
                </a:solidFill>
                <a:latin typeface="Open Sans"/>
                <a:ea typeface="Open Sans"/>
                <a:cs typeface="Open Sans"/>
                <a:sym typeface="Open Sans"/>
              </a:defRPr>
            </a:pPr>
            <a:r>
              <a:t>In this step, you will be turning your database model into a physical database.</a:t>
            </a:r>
          </a:p>
          <a:p>
            <a:pPr marL="0" marR="238886" indent="238886" defTabSz="905255">
              <a:lnSpc>
                <a:spcPct val="100000"/>
              </a:lnSpc>
              <a:spcBef>
                <a:spcPts val="1000"/>
              </a:spcBef>
              <a:buSzTx/>
              <a:buNone/>
              <a:defRPr b="1" sz="1485">
                <a:solidFill>
                  <a:srgbClr val="525C65"/>
                </a:solidFill>
                <a:latin typeface="Open Sans"/>
                <a:ea typeface="Open Sans"/>
                <a:cs typeface="Open Sans"/>
                <a:sym typeface="Open Sans"/>
              </a:defRPr>
            </a:pPr>
            <a:r>
              <a:t>You will:</a:t>
            </a:r>
          </a:p>
          <a:p>
            <a:pPr marL="452627" marR="238886" indent="-323754" defTabSz="905255">
              <a:lnSpc>
                <a:spcPct val="100000"/>
              </a:lnSpc>
              <a:spcBef>
                <a:spcPts val="1000"/>
              </a:spcBef>
              <a:buClr>
                <a:srgbClr val="525C65"/>
              </a:buClr>
              <a:buSzPts val="1400"/>
              <a:defRPr sz="1485">
                <a:solidFill>
                  <a:srgbClr val="525C65"/>
                </a:solidFill>
                <a:latin typeface="Open Sans"/>
                <a:ea typeface="Open Sans"/>
                <a:cs typeface="Open Sans"/>
                <a:sym typeface="Open Sans"/>
              </a:defRPr>
            </a:pPr>
            <a:r>
              <a:t>Create the database using SQL DDL commands</a:t>
            </a:r>
          </a:p>
          <a:p>
            <a:pPr marL="452627" marR="238886" indent="-323754" defTabSz="905255">
              <a:lnSpc>
                <a:spcPct val="100000"/>
              </a:lnSpc>
              <a:buClr>
                <a:srgbClr val="525C65"/>
              </a:buClr>
              <a:buSzPts val="1400"/>
              <a:defRPr sz="1485">
                <a:solidFill>
                  <a:srgbClr val="525C65"/>
                </a:solidFill>
                <a:latin typeface="Open Sans"/>
                <a:ea typeface="Open Sans"/>
                <a:cs typeface="Open Sans"/>
                <a:sym typeface="Open Sans"/>
              </a:defRPr>
            </a:pPr>
            <a:r>
              <a:t>Load the data into your database, utilizing flat file ETL</a:t>
            </a:r>
          </a:p>
          <a:p>
            <a:pPr marL="452627" marR="238886" indent="-323754" defTabSz="905255">
              <a:lnSpc>
                <a:spcPct val="100000"/>
              </a:lnSpc>
              <a:buClr>
                <a:srgbClr val="525C65"/>
              </a:buClr>
              <a:buSzPts val="1400"/>
              <a:defRPr sz="1485">
                <a:solidFill>
                  <a:srgbClr val="525C65"/>
                </a:solidFill>
                <a:latin typeface="Open Sans"/>
                <a:ea typeface="Open Sans"/>
                <a:cs typeface="Open Sans"/>
                <a:sym typeface="Open Sans"/>
              </a:defRPr>
            </a:pPr>
            <a:r>
              <a:t>Answer a series of questions using CRUD SQL commands to demonstrate your database was created and populated correctly</a:t>
            </a:r>
          </a:p>
          <a:p>
            <a:pPr marL="0" marR="238886" indent="238886" defTabSz="905255">
              <a:lnSpc>
                <a:spcPct val="100000"/>
              </a:lnSpc>
              <a:buSzTx/>
              <a:buNone/>
              <a:defRPr sz="2970"/>
            </a:pPr>
            <a:endParaRPr b="1" sz="1287">
              <a:solidFill>
                <a:srgbClr val="525C65"/>
              </a:solidFill>
              <a:latin typeface="Open Sans"/>
              <a:ea typeface="Open Sans"/>
              <a:cs typeface="Open Sans"/>
              <a:sym typeface="Open Sans"/>
            </a:endParaRPr>
          </a:p>
          <a:p>
            <a:pPr marL="0" marR="238886" indent="238886" defTabSz="905255">
              <a:lnSpc>
                <a:spcPct val="100000"/>
              </a:lnSpc>
              <a:buSzTx/>
              <a:buNone/>
              <a:defRPr b="1" sz="1485">
                <a:solidFill>
                  <a:srgbClr val="525C65"/>
                </a:solidFill>
                <a:latin typeface="Open Sans"/>
                <a:ea typeface="Open Sans"/>
                <a:cs typeface="Open Sans"/>
                <a:sym typeface="Open Sans"/>
              </a:defRPr>
            </a:pPr>
            <a:r>
              <a:t>Submission</a:t>
            </a:r>
          </a:p>
          <a:p>
            <a:pPr marL="0" marR="238886" indent="238886" defTabSz="905255">
              <a:lnSpc>
                <a:spcPct val="100000"/>
              </a:lnSpc>
              <a:buSzTx/>
              <a:buNone/>
              <a:defRPr sz="1485">
                <a:solidFill>
                  <a:srgbClr val="525C65"/>
                </a:solidFill>
                <a:latin typeface="Open Sans"/>
                <a:ea typeface="Open Sans"/>
                <a:cs typeface="Open Sans"/>
                <a:sym typeface="Open Sans"/>
              </a:defRPr>
            </a:pPr>
            <a:r>
              <a:t>For this step, you will need to submit SQL files containing all DDL SQL scripts used to create the database.</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You will also have to submit screenshots showing CRUD commands, along with results for each of the questions found in the starter template.</a:t>
            </a:r>
          </a:p>
          <a:p>
            <a:pPr marL="0" marR="238886" indent="238886" defTabSz="905255">
              <a:lnSpc>
                <a:spcPct val="100000"/>
              </a:lnSpc>
              <a:buSzTx/>
              <a:buNone/>
              <a:defRPr sz="2970"/>
            </a:pPr>
            <a:endParaRPr sz="1287">
              <a:solidFill>
                <a:srgbClr val="525C65"/>
              </a:solidFill>
              <a:latin typeface="Open Sans"/>
              <a:ea typeface="Open Sans"/>
              <a:cs typeface="Open Sans"/>
              <a:sym typeface="Open Sans"/>
            </a:endParaRPr>
          </a:p>
          <a:p>
            <a:pPr marL="0" marR="238886" indent="238886" defTabSz="905255">
              <a:lnSpc>
                <a:spcPct val="100000"/>
              </a:lnSpc>
              <a:buSzTx/>
              <a:buNone/>
              <a:defRPr sz="2970"/>
            </a:pPr>
            <a:endParaRPr sz="1287">
              <a:solidFill>
                <a:srgbClr val="525C65"/>
              </a:solidFill>
              <a:latin typeface="Open Sans"/>
              <a:ea typeface="Open Sans"/>
              <a:cs typeface="Open Sans"/>
              <a:sym typeface="Open Sans"/>
            </a:endParaRPr>
          </a:p>
          <a:p>
            <a:pPr marL="0" marR="238886" indent="238886" defTabSz="905255">
              <a:lnSpc>
                <a:spcPct val="100000"/>
              </a:lnSpc>
              <a:buSzTx/>
              <a:buNone/>
              <a:defRPr b="1" sz="1485">
                <a:solidFill>
                  <a:srgbClr val="525C65"/>
                </a:solidFill>
                <a:latin typeface="Open Sans"/>
                <a:ea typeface="Open Sans"/>
                <a:cs typeface="Open Sans"/>
                <a:sym typeface="Open Sans"/>
              </a:defRPr>
            </a:pPr>
            <a:r>
              <a:t>Hints</a:t>
            </a:r>
          </a:p>
          <a:p>
            <a:pPr marL="0" marR="238886" indent="238886" defTabSz="905255">
              <a:lnSpc>
                <a:spcPct val="100000"/>
              </a:lnSpc>
              <a:buSzTx/>
              <a:buNone/>
              <a:defRPr sz="1485">
                <a:solidFill>
                  <a:srgbClr val="525C65"/>
                </a:solidFill>
                <a:latin typeface="Open Sans"/>
                <a:ea typeface="Open Sans"/>
                <a:cs typeface="Open Sans"/>
                <a:sym typeface="Open Sans"/>
              </a:defRPr>
            </a:pPr>
            <a:r>
              <a:t>Your DDL script will be graded by running the code you submit. Please ensure your SQL code runs properly!</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Foreign keys cannot be created on tables that do not exist yet, so it may be easier to create all tables in the database, then to go back and run modify statements on the tables to create foreign key constraints.</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After running CRUD commands like update, insert, or delete, run a </a:t>
            </a:r>
            <a:r>
              <a:rPr>
                <a:latin typeface="Source Code Pro"/>
                <a:ea typeface="Source Code Pro"/>
                <a:cs typeface="Source Code Pro"/>
                <a:sym typeface="Source Code Pro"/>
              </a:rPr>
              <a:t>SELECT*</a:t>
            </a:r>
            <a:r>
              <a:t> command on the affected table, so the reviewer can see the results of the command.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Google Shape;281;p67"/>
          <p:cNvSpPr txBox="1"/>
          <p:nvPr>
            <p:ph type="title"/>
          </p:nvPr>
        </p:nvSpPr>
        <p:spPr>
          <a:xfrm>
            <a:off x="264945" y="870271"/>
            <a:ext cx="7242600" cy="1119900"/>
          </a:xfrm>
          <a:prstGeom prst="rect">
            <a:avLst/>
          </a:prstGeom>
        </p:spPr>
        <p:txBody>
          <a:bodyPr/>
          <a:lstStyle/>
          <a:p>
            <a:pPr/>
            <a:r>
              <a:t>DDL</a:t>
            </a:r>
          </a:p>
        </p:txBody>
      </p:sp>
      <p:sp>
        <p:nvSpPr>
          <p:cNvPr id="502" name="Google Shape;282;p67"/>
          <p:cNvSpPr txBox="1"/>
          <p:nvPr>
            <p:ph type="body" idx="1"/>
          </p:nvPr>
        </p:nvSpPr>
        <p:spPr>
          <a:xfrm>
            <a:off x="264950" y="2253724"/>
            <a:ext cx="7242600" cy="7731901"/>
          </a:xfrm>
          <a:prstGeom prst="rect">
            <a:avLst/>
          </a:prstGeom>
        </p:spPr>
        <p:txBody>
          <a:bodyPr/>
          <a:lstStyle/>
          <a:p>
            <a:pPr marL="0" indent="0">
              <a:buSzTx/>
              <a:buNone/>
              <a:defRPr sz="1900"/>
            </a:pPr>
            <a:r>
              <a:t>Create a DDL SQL script capable of building the database you designed in Step 2</a:t>
            </a:r>
          </a:p>
          <a:p>
            <a:pPr marL="0" marR="241300" indent="241300">
              <a:lnSpc>
                <a:spcPct val="100000"/>
              </a:lnSpc>
              <a:spcBef>
                <a:spcPts val="1600"/>
              </a:spcBef>
              <a:buSzTx/>
              <a:buNone/>
              <a:defRPr b="1" sz="1300">
                <a:solidFill>
                  <a:srgbClr val="2E3D49"/>
                </a:solidFill>
                <a:latin typeface="Open Sans"/>
                <a:ea typeface="Open Sans"/>
                <a:cs typeface="Open Sans"/>
                <a:sym typeface="Open Sans"/>
              </a:defRPr>
            </a:pPr>
            <a:r>
              <a:t>Hints</a:t>
            </a:r>
          </a:p>
          <a:p>
            <a:pPr marL="0" marR="241300" indent="241300">
              <a:lnSpc>
                <a:spcPct val="100000"/>
              </a:lnSpc>
              <a:buSzTx/>
              <a:buNone/>
              <a:defRPr sz="1300">
                <a:solidFill>
                  <a:srgbClr val="525C65"/>
                </a:solidFill>
                <a:latin typeface="Open Sans"/>
                <a:ea typeface="Open Sans"/>
                <a:cs typeface="Open Sans"/>
                <a:sym typeface="Open Sans"/>
              </a:defRPr>
            </a:pPr>
            <a:r>
              <a:t>The DDL script will be graded by running the code you submit. Please ensure your SQL code runs properly.</a:t>
            </a:r>
          </a:p>
          <a:p>
            <a:pPr marL="0" marR="241300" indent="241300">
              <a:lnSpc>
                <a:spcPct val="100000"/>
              </a:lnSpc>
              <a:buSzTx/>
              <a:buNone/>
            </a:pPr>
            <a:endParaRPr sz="1300">
              <a:solidFill>
                <a:srgbClr val="525C65"/>
              </a:solidFill>
              <a:latin typeface="Open Sans"/>
              <a:ea typeface="Open Sans"/>
              <a:cs typeface="Open Sans"/>
              <a:sym typeface="Open Sans"/>
            </a:endParaRPr>
          </a:p>
          <a:p>
            <a:pPr marL="0" marR="241300" indent="241300">
              <a:lnSpc>
                <a:spcPct val="100000"/>
              </a:lnSpc>
              <a:buSzTx/>
              <a:buNone/>
              <a:defRPr sz="1300">
                <a:solidFill>
                  <a:srgbClr val="525C65"/>
                </a:solidFill>
                <a:latin typeface="Open Sans"/>
                <a:ea typeface="Open Sans"/>
                <a:cs typeface="Open Sans"/>
                <a:sym typeface="Open Sans"/>
              </a:defRPr>
            </a:pPr>
            <a:r>
              <a:t>Foreign keys cannot be created on tables that do not exist yet, so it may be easier to create all tables in the database, then to go back and run modify statements on the tables to create foreign key constraints.</a:t>
            </a:r>
          </a:p>
          <a:p>
            <a:pPr marL="0" marR="241300" indent="241300">
              <a:lnSpc>
                <a:spcPct val="100000"/>
              </a:lnSpc>
              <a:buSzTx/>
              <a:buNone/>
            </a:pPr>
            <a:endParaRPr sz="1300">
              <a:solidFill>
                <a:srgbClr val="2E3D49"/>
              </a:solidFill>
              <a:latin typeface="Open Sans"/>
              <a:ea typeface="Open Sans"/>
              <a:cs typeface="Open Sans"/>
              <a:sym typeface="Open Sans"/>
            </a:endParaRPr>
          </a:p>
          <a:p>
            <a:pPr marL="0" marR="241300" indent="241300">
              <a:lnSpc>
                <a:spcPct val="100000"/>
              </a:lnSpc>
              <a:buSzTx/>
              <a:buNone/>
              <a:defRPr sz="1300">
                <a:solidFill>
                  <a:srgbClr val="525C65"/>
                </a:solidFill>
                <a:latin typeface="Open Sans"/>
                <a:ea typeface="Open Sans"/>
                <a:cs typeface="Open Sans"/>
                <a:sym typeface="Open Sans"/>
              </a:defRPr>
            </a:pPr>
            <a:r>
              <a:t>Please see file ddl.sql for full code.</a:t>
            </a:r>
          </a:p>
        </p:txBody>
      </p:sp>
      <p:pic>
        <p:nvPicPr>
          <p:cNvPr id="503" name="Screen Shot 2021-01-27 at 9.14.27 AM.png" descr="Screen Shot 2021-01-27 at 9.14.27 AM.png"/>
          <p:cNvPicPr>
            <a:picLocks noChangeAspect="1"/>
          </p:cNvPicPr>
          <p:nvPr/>
        </p:nvPicPr>
        <p:blipFill>
          <a:blip r:embed="rId2">
            <a:extLst/>
          </a:blip>
          <a:stretch>
            <a:fillRect/>
          </a:stretch>
        </p:blipFill>
        <p:spPr>
          <a:xfrm>
            <a:off x="1892467" y="5236201"/>
            <a:ext cx="3118908" cy="458089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Google Shape;288;p68"/>
          <p:cNvSpPr txBox="1"/>
          <p:nvPr>
            <p:ph type="title"/>
          </p:nvPr>
        </p:nvSpPr>
        <p:spPr>
          <a:xfrm>
            <a:off x="264945" y="870271"/>
            <a:ext cx="7242600" cy="1119900"/>
          </a:xfrm>
          <a:prstGeom prst="rect">
            <a:avLst/>
          </a:prstGeom>
        </p:spPr>
        <p:txBody>
          <a:bodyPr/>
          <a:lstStyle/>
          <a:p>
            <a:pPr/>
            <a:r>
              <a:t>CRUD</a:t>
            </a:r>
          </a:p>
        </p:txBody>
      </p:sp>
      <p:sp>
        <p:nvSpPr>
          <p:cNvPr id="506" name="Google Shape;289;p68"/>
          <p:cNvSpPr txBox="1"/>
          <p:nvPr>
            <p:ph type="body" idx="1"/>
          </p:nvPr>
        </p:nvSpPr>
        <p:spPr>
          <a:xfrm>
            <a:off x="264950" y="2156848"/>
            <a:ext cx="7242600" cy="7731902"/>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1: Return a list of employees with Job Titles and Department Names</a:t>
            </a:r>
          </a:p>
          <a:p>
            <a:pPr marL="0" indent="0">
              <a:spcBef>
                <a:spcPts val="1600"/>
              </a:spcBef>
              <a:buSzTx/>
              <a:buNone/>
            </a:pPr>
            <a:endParaRPr b="1" sz="1900">
              <a:latin typeface="Open Sans"/>
              <a:ea typeface="Open Sans"/>
              <a:cs typeface="Open Sans"/>
              <a:sym typeface="Open Sans"/>
            </a:endParaRPr>
          </a:p>
          <a:p>
            <a:pPr lvl="1" marL="0" indent="723900">
              <a:lnSpc>
                <a:spcPct val="170000"/>
              </a:lnSpc>
              <a:spcBef>
                <a:spcPts val="1600"/>
              </a:spcBef>
              <a:buSzTx/>
              <a:buNone/>
              <a:defRPr sz="1200">
                <a:solidFill>
                  <a:srgbClr val="525C65"/>
                </a:solidFill>
                <a:latin typeface="Open Sans"/>
                <a:ea typeface="Open Sans"/>
                <a:cs typeface="Open Sans"/>
                <a:sym typeface="Open Sans"/>
              </a:defRPr>
            </a:pPr>
            <a:r>
              <a:t>Please see file queries.sql for full query.</a:t>
            </a:r>
          </a:p>
        </p:txBody>
      </p:sp>
      <p:pic>
        <p:nvPicPr>
          <p:cNvPr id="507" name="Screen Shot 2021-01-16 at 11.46.33 AM.png" descr="Screen Shot 2021-01-16 at 11.46.33 AM.png"/>
          <p:cNvPicPr>
            <a:picLocks noChangeAspect="1"/>
          </p:cNvPicPr>
          <p:nvPr/>
        </p:nvPicPr>
        <p:blipFill>
          <a:blip r:embed="rId2">
            <a:extLst/>
          </a:blip>
          <a:srcRect l="0" t="0" r="0" b="43422"/>
          <a:stretch>
            <a:fillRect/>
          </a:stretch>
        </p:blipFill>
        <p:spPr>
          <a:xfrm>
            <a:off x="711200" y="4794031"/>
            <a:ext cx="6350000" cy="483571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Google Shape;295;p69"/>
          <p:cNvSpPr txBox="1"/>
          <p:nvPr>
            <p:ph type="title"/>
          </p:nvPr>
        </p:nvSpPr>
        <p:spPr>
          <a:xfrm>
            <a:off x="264945" y="870271"/>
            <a:ext cx="7242600" cy="1119900"/>
          </a:xfrm>
          <a:prstGeom prst="rect">
            <a:avLst/>
          </a:prstGeom>
        </p:spPr>
        <p:txBody>
          <a:bodyPr/>
          <a:lstStyle/>
          <a:p>
            <a:pPr/>
            <a:r>
              <a:t>CRUD</a:t>
            </a:r>
          </a:p>
        </p:txBody>
      </p:sp>
      <p:sp>
        <p:nvSpPr>
          <p:cNvPr id="510" name="Google Shape;296;p69"/>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2: Insert Web Programmer as a new job title</a:t>
            </a:r>
          </a:p>
          <a:p>
            <a:pPr marL="0" indent="0">
              <a:spcBef>
                <a:spcPts val="1600"/>
              </a:spcBef>
              <a:buSzTx/>
              <a:buNone/>
            </a:pPr>
            <a:endParaRPr b="1" sz="1900">
              <a:latin typeface="Open Sans"/>
              <a:ea typeface="Open Sans"/>
              <a:cs typeface="Open Sans"/>
              <a:sym typeface="Open Sans"/>
            </a:endParaRPr>
          </a:p>
          <a:p>
            <a:pPr lvl="1" marL="0" indent="723900">
              <a:lnSpc>
                <a:spcPct val="170000"/>
              </a:lnSpc>
              <a:spcBef>
                <a:spcPts val="1600"/>
              </a:spcBef>
              <a:buSzTx/>
              <a:buNone/>
              <a:defRPr sz="1200">
                <a:solidFill>
                  <a:srgbClr val="525C65"/>
                </a:solidFill>
                <a:latin typeface="Open Sans"/>
                <a:ea typeface="Open Sans"/>
                <a:cs typeface="Open Sans"/>
                <a:sym typeface="Open Sans"/>
              </a:defRPr>
            </a:pPr>
            <a:r>
              <a:t>Please see file queries.sql for full query.</a:t>
            </a:r>
          </a:p>
        </p:txBody>
      </p:sp>
      <p:pic>
        <p:nvPicPr>
          <p:cNvPr id="511" name="Screen Shot 2021-01-16 at 11.47.23 AM.png" descr="Screen Shot 2021-01-16 at 11.47.23 AM.png"/>
          <p:cNvPicPr>
            <a:picLocks noChangeAspect="1"/>
          </p:cNvPicPr>
          <p:nvPr/>
        </p:nvPicPr>
        <p:blipFill>
          <a:blip r:embed="rId2">
            <a:extLst/>
          </a:blip>
          <a:stretch>
            <a:fillRect/>
          </a:stretch>
        </p:blipFill>
        <p:spPr>
          <a:xfrm>
            <a:off x="2126746" y="4713999"/>
            <a:ext cx="3263901" cy="2540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Google Shape;302;p70"/>
          <p:cNvSpPr txBox="1"/>
          <p:nvPr>
            <p:ph type="title"/>
          </p:nvPr>
        </p:nvSpPr>
        <p:spPr>
          <a:xfrm>
            <a:off x="264945" y="870271"/>
            <a:ext cx="7242600" cy="1119900"/>
          </a:xfrm>
          <a:prstGeom prst="rect">
            <a:avLst/>
          </a:prstGeom>
        </p:spPr>
        <p:txBody>
          <a:bodyPr/>
          <a:lstStyle/>
          <a:p>
            <a:pPr/>
            <a:r>
              <a:t>CRUD</a:t>
            </a:r>
          </a:p>
        </p:txBody>
      </p:sp>
      <p:sp>
        <p:nvSpPr>
          <p:cNvPr id="514" name="Google Shape;303;p70"/>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3: Correct the job title from web programmer to web developer</a:t>
            </a: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p>
          <a:p>
            <a:pPr lvl="1" marL="0" indent="723900">
              <a:lnSpc>
                <a:spcPct val="170000"/>
              </a:lnSpc>
              <a:buSzTx/>
              <a:buNone/>
              <a:defRPr sz="1200">
                <a:solidFill>
                  <a:srgbClr val="525C65"/>
                </a:solidFill>
                <a:latin typeface="Open Sans"/>
                <a:ea typeface="Open Sans"/>
                <a:cs typeface="Open Sans"/>
                <a:sym typeface="Open Sans"/>
              </a:defRPr>
            </a:pPr>
            <a:r>
              <a:t>Please see file queries.sql for full query.</a:t>
            </a:r>
          </a:p>
        </p:txBody>
      </p:sp>
      <p:pic>
        <p:nvPicPr>
          <p:cNvPr id="515" name="Screen Shot 2021-01-16 at 11.47.54 AM.png" descr="Screen Shot 2021-01-16 at 11.47.54 AM.png"/>
          <p:cNvPicPr>
            <a:picLocks noChangeAspect="1"/>
          </p:cNvPicPr>
          <p:nvPr/>
        </p:nvPicPr>
        <p:blipFill>
          <a:blip r:embed="rId2">
            <a:extLst/>
          </a:blip>
          <a:stretch>
            <a:fillRect/>
          </a:stretch>
        </p:blipFill>
        <p:spPr>
          <a:xfrm>
            <a:off x="2235200" y="5020306"/>
            <a:ext cx="3302000" cy="25527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Google Shape;193;p53"/>
          <p:cNvSpPr txBox="1"/>
          <p:nvPr>
            <p:ph type="title"/>
          </p:nvPr>
        </p:nvSpPr>
        <p:spPr>
          <a:xfrm>
            <a:off x="264945" y="870271"/>
            <a:ext cx="7242600" cy="1119900"/>
          </a:xfrm>
          <a:prstGeom prst="rect">
            <a:avLst/>
          </a:prstGeom>
        </p:spPr>
        <p:txBody>
          <a:bodyPr/>
          <a:lstStyle/>
          <a:p>
            <a:pPr/>
            <a:r>
              <a:t>Business Scenario</a:t>
            </a:r>
          </a:p>
        </p:txBody>
      </p:sp>
      <p:sp>
        <p:nvSpPr>
          <p:cNvPr id="456" name="Google Shape;194;p53"/>
          <p:cNvSpPr txBox="1"/>
          <p:nvPr>
            <p:ph type="body" idx="1"/>
          </p:nvPr>
        </p:nvSpPr>
        <p:spPr>
          <a:xfrm>
            <a:off x="264945" y="2253728"/>
            <a:ext cx="7242600" cy="6239702"/>
          </a:xfrm>
          <a:prstGeom prst="rect">
            <a:avLst/>
          </a:prstGeom>
        </p:spPr>
        <p:txBody>
          <a:bodyPr/>
          <a:lstStyle/>
          <a:p>
            <a:pPr marL="0" marR="217170" indent="0" defTabSz="822959">
              <a:lnSpc>
                <a:spcPct val="170000"/>
              </a:lnSpc>
              <a:buSzTx/>
              <a:buNone/>
              <a:defRPr b="1" sz="1170">
                <a:solidFill>
                  <a:srgbClr val="2E3D49"/>
                </a:solidFill>
                <a:latin typeface="Open Sans"/>
                <a:ea typeface="Open Sans"/>
                <a:cs typeface="Open Sans"/>
                <a:sym typeface="Open Sans"/>
              </a:defRPr>
            </a:pPr>
            <a:r>
              <a:t>  </a:t>
            </a:r>
            <a:r>
              <a:rPr sz="1350"/>
              <a:t>   Business requirement</a:t>
            </a:r>
            <a:endParaRPr sz="1350"/>
          </a:p>
          <a:p>
            <a:pPr marL="0" marR="217170" indent="217170" defTabSz="822959">
              <a:lnSpc>
                <a:spcPct val="170000"/>
              </a:lnSpc>
              <a:spcBef>
                <a:spcPts val="300"/>
              </a:spcBef>
              <a:buSzTx/>
              <a:buNone/>
              <a:defRPr sz="1170">
                <a:solidFill>
                  <a:srgbClr val="525C65"/>
                </a:solidFill>
                <a:latin typeface="Open Sans"/>
                <a:ea typeface="Open Sans"/>
                <a:cs typeface="Open Sans"/>
                <a:sym typeface="Open Sans"/>
              </a:defRPr>
            </a:pPr>
            <a: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p>
          <a:p>
            <a:pPr marL="0" marR="217170" indent="217170" defTabSz="822959">
              <a:lnSpc>
                <a:spcPct val="170000"/>
              </a:lnSpc>
              <a:buSzTx/>
              <a:buNone/>
              <a:defRPr sz="2700"/>
            </a:pPr>
            <a:endParaRPr sz="1170">
              <a:solidFill>
                <a:srgbClr val="525C65"/>
              </a:solidFill>
              <a:latin typeface="Open Sans"/>
              <a:ea typeface="Open Sans"/>
              <a:cs typeface="Open Sans"/>
              <a:sym typeface="Open Sans"/>
            </a:endParaRPr>
          </a:p>
          <a:p>
            <a:pPr marL="0" marR="217170" indent="217170" defTabSz="822959">
              <a:lnSpc>
                <a:spcPct val="170000"/>
              </a:lnSpc>
              <a:buSzTx/>
              <a:buNone/>
              <a:defRPr sz="1170">
                <a:solidFill>
                  <a:srgbClr val="525C65"/>
                </a:solidFill>
                <a:latin typeface="Open Sans"/>
                <a:ea typeface="Open Sans"/>
                <a:cs typeface="Open Sans"/>
                <a:sym typeface="Open Sans"/>
              </a:defRPr>
            </a:pPr>
            <a:r>
              <a:t>As such, the HR department has tasked you, as the new data architect, to design and build a database capable of managing their employee information.</a:t>
            </a:r>
          </a:p>
          <a:p>
            <a:pPr marL="0" marR="217170" indent="217170" defTabSz="822959">
              <a:lnSpc>
                <a:spcPct val="170000"/>
              </a:lnSpc>
              <a:buSzTx/>
              <a:buNone/>
              <a:defRPr sz="2700"/>
            </a:pPr>
            <a:endParaRPr sz="1079">
              <a:solidFill>
                <a:srgbClr val="525C65"/>
              </a:solidFill>
              <a:latin typeface="Open Sans"/>
              <a:ea typeface="Open Sans"/>
              <a:cs typeface="Open Sans"/>
              <a:sym typeface="Open Sans"/>
            </a:endParaRPr>
          </a:p>
          <a:p>
            <a:pPr marL="0" marR="217170" indent="217170" defTabSz="822959">
              <a:lnSpc>
                <a:spcPct val="170000"/>
              </a:lnSpc>
              <a:buSzTx/>
              <a:buNone/>
              <a:defRPr b="1" sz="1350">
                <a:solidFill>
                  <a:srgbClr val="2E3D49"/>
                </a:solidFill>
                <a:latin typeface="Open Sans"/>
                <a:ea typeface="Open Sans"/>
                <a:cs typeface="Open Sans"/>
                <a:sym typeface="Open Sans"/>
              </a:defRPr>
            </a:pPr>
            <a:r>
              <a:t>Dataset</a:t>
            </a:r>
          </a:p>
          <a:p>
            <a:pPr marL="0" marR="217170" indent="217170" defTabSz="822959">
              <a:lnSpc>
                <a:spcPct val="170000"/>
              </a:lnSpc>
              <a:buSzTx/>
              <a:buNone/>
              <a:defRPr sz="1170">
                <a:solidFill>
                  <a:srgbClr val="525C65"/>
                </a:solidFill>
                <a:latin typeface="Open Sans"/>
                <a:ea typeface="Open Sans"/>
                <a:cs typeface="Open Sans"/>
                <a:sym typeface="Open Sans"/>
              </a:defRPr>
            </a:pPr>
            <a:r>
              <a:t>The </a:t>
            </a:r>
            <a:r>
              <a:rPr u="sng">
                <a:solidFill>
                  <a:schemeClr val="accent5"/>
                </a:solidFill>
                <a:uFill>
                  <a:solidFill>
                    <a:schemeClr val="accent5"/>
                  </a:solidFill>
                </a:uFill>
                <a:hlinkClick r:id="rId2" invalidUrl="" action="" tgtFrame="" tooltip="" history="1" highlightClick="0" endSnd="0"/>
              </a:rPr>
              <a:t>HR dataset</a:t>
            </a:r>
            <a: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p>
          <a:p>
            <a:pPr marL="0" marR="217170" indent="217170" defTabSz="822959">
              <a:lnSpc>
                <a:spcPct val="170000"/>
              </a:lnSpc>
              <a:buSzTx/>
              <a:buNone/>
              <a:defRPr sz="2700"/>
            </a:pPr>
            <a:endParaRPr sz="1170">
              <a:solidFill>
                <a:srgbClr val="525C65"/>
              </a:solidFill>
              <a:latin typeface="Open Sans"/>
              <a:ea typeface="Open Sans"/>
              <a:cs typeface="Open Sans"/>
              <a:sym typeface="Open Sans"/>
            </a:endParaRPr>
          </a:p>
          <a:p>
            <a:pPr marL="0" marR="217170" indent="217170" defTabSz="822959">
              <a:lnSpc>
                <a:spcPct val="170000"/>
              </a:lnSpc>
              <a:buSzTx/>
              <a:buNone/>
              <a:defRPr b="1" sz="1350">
                <a:solidFill>
                  <a:srgbClr val="2E3D49"/>
                </a:solidFill>
                <a:latin typeface="Open Sans"/>
                <a:ea typeface="Open Sans"/>
                <a:cs typeface="Open Sans"/>
                <a:sym typeface="Open Sans"/>
              </a:defRPr>
            </a:pPr>
            <a:r>
              <a:t>IT Department Best Practices</a:t>
            </a:r>
          </a:p>
          <a:p>
            <a:pPr marL="0" marR="217170" indent="217170" defTabSz="822959">
              <a:lnSpc>
                <a:spcPct val="170000"/>
              </a:lnSpc>
              <a:buSzTx/>
              <a:buNone/>
              <a:defRPr sz="1170">
                <a:solidFill>
                  <a:srgbClr val="525C65"/>
                </a:solidFill>
                <a:latin typeface="Open Sans"/>
                <a:ea typeface="Open Sans"/>
                <a:cs typeface="Open Sans"/>
                <a:sym typeface="Open Sans"/>
              </a:defRPr>
            </a:pPr>
            <a:r>
              <a:t>The IT Department has certain Best Practices policies for databases you should follow, as detailed in the </a:t>
            </a:r>
            <a:r>
              <a:rPr u="sng">
                <a:solidFill>
                  <a:schemeClr val="accent5"/>
                </a:solidFill>
                <a:uFill>
                  <a:solidFill>
                    <a:schemeClr val="accent5"/>
                  </a:solidFill>
                </a:uFill>
                <a:hlinkClick r:id="rId3" invalidUrl="" action="" tgtFrame="" tooltip="" history="1" highlightClick="0" endSnd="0"/>
              </a:rPr>
              <a:t>Best Practices document</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Google Shape;309;p71"/>
          <p:cNvSpPr txBox="1"/>
          <p:nvPr>
            <p:ph type="title"/>
          </p:nvPr>
        </p:nvSpPr>
        <p:spPr>
          <a:xfrm>
            <a:off x="264945" y="870271"/>
            <a:ext cx="7242600" cy="1119900"/>
          </a:xfrm>
          <a:prstGeom prst="rect">
            <a:avLst/>
          </a:prstGeom>
        </p:spPr>
        <p:txBody>
          <a:bodyPr/>
          <a:lstStyle/>
          <a:p>
            <a:pPr/>
            <a:r>
              <a:t>CRUD</a:t>
            </a:r>
          </a:p>
        </p:txBody>
      </p:sp>
      <p:sp>
        <p:nvSpPr>
          <p:cNvPr id="518" name="Google Shape;310;p71"/>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4: Delete the job title Web Developer from the database</a:t>
            </a: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p>
          <a:p>
            <a:pPr lvl="1" marL="0" indent="723900">
              <a:lnSpc>
                <a:spcPct val="170000"/>
              </a:lnSpc>
              <a:buSzTx/>
              <a:buNone/>
              <a:defRPr sz="1200">
                <a:solidFill>
                  <a:srgbClr val="525C65"/>
                </a:solidFill>
                <a:latin typeface="Open Sans"/>
                <a:ea typeface="Open Sans"/>
                <a:cs typeface="Open Sans"/>
                <a:sym typeface="Open Sans"/>
              </a:defRPr>
            </a:pPr>
            <a:r>
              <a:t>Please see file queries.sql for full query.</a:t>
            </a:r>
          </a:p>
        </p:txBody>
      </p:sp>
      <p:pic>
        <p:nvPicPr>
          <p:cNvPr id="519" name="Screen Shot 2021-01-16 at 11.48.20 AM.png" descr="Screen Shot 2021-01-16 at 11.48.20 AM.png"/>
          <p:cNvPicPr>
            <a:picLocks noChangeAspect="1"/>
          </p:cNvPicPr>
          <p:nvPr/>
        </p:nvPicPr>
        <p:blipFill>
          <a:blip r:embed="rId2">
            <a:extLst/>
          </a:blip>
          <a:stretch>
            <a:fillRect/>
          </a:stretch>
        </p:blipFill>
        <p:spPr>
          <a:xfrm>
            <a:off x="2235200" y="5074325"/>
            <a:ext cx="3302000" cy="24638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Google Shape;316;p72"/>
          <p:cNvSpPr txBox="1"/>
          <p:nvPr>
            <p:ph type="title"/>
          </p:nvPr>
        </p:nvSpPr>
        <p:spPr>
          <a:xfrm>
            <a:off x="264945" y="870271"/>
            <a:ext cx="7242600" cy="1119900"/>
          </a:xfrm>
          <a:prstGeom prst="rect">
            <a:avLst/>
          </a:prstGeom>
        </p:spPr>
        <p:txBody>
          <a:bodyPr/>
          <a:lstStyle/>
          <a:p>
            <a:pPr/>
            <a:r>
              <a:t>CRUD</a:t>
            </a:r>
          </a:p>
        </p:txBody>
      </p:sp>
      <p:sp>
        <p:nvSpPr>
          <p:cNvPr id="522" name="Google Shape;317;p72"/>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5: How many employees are in each department?</a:t>
            </a:r>
          </a:p>
          <a:p>
            <a:pPr marL="0" indent="457200">
              <a:spcBef>
                <a:spcPts val="1600"/>
              </a:spcBef>
              <a:buSzTx/>
              <a:buNone/>
            </a:pPr>
            <a:endParaRPr b="1" sz="1900">
              <a:latin typeface="Open Sans"/>
              <a:ea typeface="Open Sans"/>
              <a:cs typeface="Open Sans"/>
              <a:sym typeface="Open Sans"/>
            </a:endParaRPr>
          </a:p>
          <a:p>
            <a:pPr lvl="1" marL="0" indent="723900">
              <a:lnSpc>
                <a:spcPct val="170000"/>
              </a:lnSpc>
              <a:spcBef>
                <a:spcPts val="1600"/>
              </a:spcBef>
              <a:buSzTx/>
              <a:buNone/>
              <a:defRPr sz="1200">
                <a:solidFill>
                  <a:srgbClr val="525C65"/>
                </a:solidFill>
                <a:latin typeface="Open Sans"/>
                <a:ea typeface="Open Sans"/>
                <a:cs typeface="Open Sans"/>
                <a:sym typeface="Open Sans"/>
              </a:defRPr>
            </a:pPr>
            <a:r>
              <a:t>Please see file queries.sql for full query.</a:t>
            </a:r>
          </a:p>
        </p:txBody>
      </p:sp>
      <p:pic>
        <p:nvPicPr>
          <p:cNvPr id="523" name="Screen Shot 2021-01-16 at 11.45.28 AM.png" descr="Screen Shot 2021-01-16 at 11.45.28 AM.png"/>
          <p:cNvPicPr>
            <a:picLocks noChangeAspect="1"/>
          </p:cNvPicPr>
          <p:nvPr/>
        </p:nvPicPr>
        <p:blipFill>
          <a:blip r:embed="rId2">
            <a:extLst/>
          </a:blip>
          <a:stretch>
            <a:fillRect/>
          </a:stretch>
        </p:blipFill>
        <p:spPr>
          <a:xfrm>
            <a:off x="2116681" y="5002900"/>
            <a:ext cx="3349534" cy="181305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Google Shape;323;p73"/>
          <p:cNvSpPr txBox="1"/>
          <p:nvPr>
            <p:ph type="title"/>
          </p:nvPr>
        </p:nvSpPr>
        <p:spPr>
          <a:xfrm>
            <a:off x="264945" y="870271"/>
            <a:ext cx="7242600" cy="1119900"/>
          </a:xfrm>
          <a:prstGeom prst="rect">
            <a:avLst/>
          </a:prstGeom>
        </p:spPr>
        <p:txBody>
          <a:bodyPr/>
          <a:lstStyle/>
          <a:p>
            <a:pPr/>
            <a:r>
              <a:t>CRUD</a:t>
            </a:r>
          </a:p>
        </p:txBody>
      </p:sp>
      <p:sp>
        <p:nvSpPr>
          <p:cNvPr id="526" name="Google Shape;324;p73"/>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6: Write a query that returns current and past jobs (include employee name, job title, department, manager name, start and end date for position) for employee Toni Lembeck.</a:t>
            </a:r>
          </a:p>
          <a:p>
            <a:pPr lvl="1" marL="0" indent="723900">
              <a:lnSpc>
                <a:spcPct val="170000"/>
              </a:lnSpc>
              <a:spcBef>
                <a:spcPts val="1600"/>
              </a:spcBef>
              <a:buSzTx/>
              <a:buNone/>
              <a:defRPr sz="1200">
                <a:solidFill>
                  <a:srgbClr val="525C65"/>
                </a:solidFill>
                <a:latin typeface="Open Sans"/>
                <a:ea typeface="Open Sans"/>
                <a:cs typeface="Open Sans"/>
                <a:sym typeface="Open Sans"/>
              </a:defRPr>
            </a:pPr>
            <a:r>
              <a:t>Please see file queries.sql for full query.</a:t>
            </a:r>
          </a:p>
        </p:txBody>
      </p:sp>
      <p:pic>
        <p:nvPicPr>
          <p:cNvPr id="527" name="Screen Shot 2021-01-27 at 9.53.21 PM.png" descr="Screen Shot 2021-01-27 at 9.53.21 PM.png"/>
          <p:cNvPicPr>
            <a:picLocks noChangeAspect="1"/>
          </p:cNvPicPr>
          <p:nvPr/>
        </p:nvPicPr>
        <p:blipFill>
          <a:blip r:embed="rId2">
            <a:extLst/>
          </a:blip>
          <a:stretch>
            <a:fillRect/>
          </a:stretch>
        </p:blipFill>
        <p:spPr>
          <a:xfrm>
            <a:off x="210054" y="5539441"/>
            <a:ext cx="7352292" cy="88911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Google Shape;330;p74"/>
          <p:cNvSpPr txBox="1"/>
          <p:nvPr>
            <p:ph type="title"/>
          </p:nvPr>
        </p:nvSpPr>
        <p:spPr>
          <a:xfrm>
            <a:off x="264945" y="870271"/>
            <a:ext cx="7242600" cy="1119900"/>
          </a:xfrm>
          <a:prstGeom prst="rect">
            <a:avLst/>
          </a:prstGeom>
        </p:spPr>
        <p:txBody>
          <a:bodyPr/>
          <a:lstStyle/>
          <a:p>
            <a:pPr/>
            <a:r>
              <a:t>CRUD</a:t>
            </a:r>
          </a:p>
        </p:txBody>
      </p:sp>
      <p:sp>
        <p:nvSpPr>
          <p:cNvPr id="530" name="Google Shape;331;p74"/>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Question 7: Describe how you would apply table security to restrict access to employee salaries using an SQL server.</a:t>
            </a:r>
          </a:p>
          <a:p>
            <a:pPr marL="0" indent="0">
              <a:spcBef>
                <a:spcPts val="1600"/>
              </a:spcBef>
              <a:buSzTx/>
              <a:buNone/>
              <a:defRPr b="1" sz="1900">
                <a:solidFill>
                  <a:srgbClr val="FF0000"/>
                </a:solidFill>
                <a:latin typeface="Open Sans"/>
                <a:ea typeface="Open Sans"/>
                <a:cs typeface="Open Sans"/>
                <a:sym typeface="Open Sans"/>
              </a:defRPr>
            </a:pPr>
          </a:p>
          <a:p>
            <a:pPr lvl="1" marL="0" indent="835025">
              <a:spcBef>
                <a:spcPts val="1600"/>
              </a:spcBef>
              <a:buSzTx/>
              <a:buNone/>
              <a:defRPr b="1" i="1" sz="1900">
                <a:solidFill>
                  <a:schemeClr val="accent2">
                    <a:lumOff val="-2588"/>
                  </a:schemeClr>
                </a:solidFill>
                <a:latin typeface="Open Sans"/>
                <a:ea typeface="Open Sans"/>
                <a:cs typeface="Open Sans"/>
                <a:sym typeface="Open Sans"/>
              </a:defRPr>
            </a:pPr>
            <a:r>
              <a:t>To restrict access to the employee salaries table I would only provide read permissions to users who were administrators or in the HR department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2B4E5"/>
        </a:solidFill>
      </p:bgPr>
    </p:bg>
    <p:spTree>
      <p:nvGrpSpPr>
        <p:cNvPr id="1" name=""/>
        <p:cNvGrpSpPr/>
        <p:nvPr/>
      </p:nvGrpSpPr>
      <p:grpSpPr>
        <a:xfrm>
          <a:off x="0" y="0"/>
          <a:ext cx="0" cy="0"/>
          <a:chOff x="0" y="0"/>
          <a:chExt cx="0" cy="0"/>
        </a:xfrm>
      </p:grpSpPr>
      <p:sp>
        <p:nvSpPr>
          <p:cNvPr id="532" name="Google Shape;336;p75"/>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4</a:t>
            </a:r>
          </a:p>
          <a:p>
            <a:pPr algn="ctr">
              <a:lnSpc>
                <a:spcPct val="150000"/>
              </a:lnSpc>
              <a:defRPr sz="3000">
                <a:solidFill>
                  <a:srgbClr val="FFFFFF"/>
                </a:solidFill>
                <a:latin typeface="Open Sans"/>
                <a:ea typeface="Open Sans"/>
                <a:cs typeface="Open Sans"/>
                <a:sym typeface="Open Sans"/>
              </a:defRPr>
            </a:pPr>
            <a:r>
              <a:t>Above and Beyond (optional)</a:t>
            </a:r>
          </a:p>
        </p:txBody>
      </p:sp>
      <p:sp>
        <p:nvSpPr>
          <p:cNvPr id="533" name="Google Shape;337;p75"/>
          <p:cNvSpPr/>
          <p:nvPr/>
        </p:nvSpPr>
        <p:spPr>
          <a:xfrm>
            <a:off x="3582591" y="3663029"/>
            <a:ext cx="607201" cy="74401"/>
          </a:xfrm>
          <a:prstGeom prst="rect">
            <a:avLst/>
          </a:prstGeom>
          <a:solidFill>
            <a:srgbClr val="FFFFFF"/>
          </a:solidFill>
          <a:ln w="12700">
            <a:miter lim="400000"/>
          </a:ln>
        </p:spPr>
        <p:txBody>
          <a:bodyPr lIns="0" tIns="0" rIns="0" bIns="0"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Google Shape;342;p76"/>
          <p:cNvSpPr txBox="1"/>
          <p:nvPr>
            <p:ph type="title"/>
          </p:nvPr>
        </p:nvSpPr>
        <p:spPr>
          <a:xfrm>
            <a:off x="264945" y="870271"/>
            <a:ext cx="7242600" cy="1119900"/>
          </a:xfrm>
          <a:prstGeom prst="rect">
            <a:avLst/>
          </a:prstGeom>
        </p:spPr>
        <p:txBody>
          <a:bodyPr/>
          <a:lstStyle/>
          <a:p>
            <a:pPr/>
            <a:r>
              <a:t>Step 4: Above and Beyond</a:t>
            </a:r>
          </a:p>
        </p:txBody>
      </p:sp>
      <p:sp>
        <p:nvSpPr>
          <p:cNvPr id="536" name="Google Shape;343;p76"/>
          <p:cNvSpPr txBox="1"/>
          <p:nvPr>
            <p:ph type="body" idx="1"/>
          </p:nvPr>
        </p:nvSpPr>
        <p:spPr>
          <a:xfrm>
            <a:off x="264945" y="2025128"/>
            <a:ext cx="7242600" cy="6239702"/>
          </a:xfrm>
          <a:prstGeom prst="rect">
            <a:avLst/>
          </a:prstGeom>
        </p:spPr>
        <p:txBody>
          <a:bodyPr/>
          <a:lstStyle/>
          <a:p>
            <a:pPr marL="0" indent="0" defTabSz="804672">
              <a:buSzTx/>
              <a:buNone/>
              <a:defRPr sz="1936"/>
            </a:pPr>
            <a:r>
              <a:t>This last step is called Above and Beyond. In this step, I have proposed 3 challenges for you to complete, which are above and beyond the scope of the project. This is a chance to flex your coding muscles and show everyone how good you really are.</a:t>
            </a:r>
          </a:p>
          <a:p>
            <a:pPr marL="0" indent="0" defTabSz="804672">
              <a:spcBef>
                <a:spcPts val="1400"/>
              </a:spcBef>
              <a:buSzTx/>
              <a:buNone/>
              <a:defRPr sz="1936"/>
            </a:pPr>
            <a:r>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p>
          <a:p>
            <a:pPr marL="0" indent="0" defTabSz="804672">
              <a:spcBef>
                <a:spcPts val="1400"/>
              </a:spcBef>
              <a:buSzTx/>
              <a:buNone/>
              <a:defRPr sz="1936"/>
            </a:pPr>
            <a:r>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Google Shape;348;p77"/>
          <p:cNvSpPr txBox="1"/>
          <p:nvPr>
            <p:ph type="title"/>
          </p:nvPr>
        </p:nvSpPr>
        <p:spPr>
          <a:xfrm>
            <a:off x="264945" y="870271"/>
            <a:ext cx="7242600" cy="1119900"/>
          </a:xfrm>
          <a:prstGeom prst="rect">
            <a:avLst/>
          </a:prstGeom>
        </p:spPr>
        <p:txBody>
          <a:bodyPr/>
          <a:lstStyle/>
          <a:p>
            <a:pPr/>
            <a:r>
              <a:t>Standout Suggestion 1</a:t>
            </a:r>
          </a:p>
        </p:txBody>
      </p:sp>
      <p:sp>
        <p:nvSpPr>
          <p:cNvPr id="539" name="Google Shape;349;p77"/>
          <p:cNvSpPr txBox="1"/>
          <p:nvPr>
            <p:ph type="body" idx="1"/>
          </p:nvPr>
        </p:nvSpPr>
        <p:spPr>
          <a:xfrm>
            <a:off x="264950" y="2253724"/>
            <a:ext cx="7242600" cy="7731901"/>
          </a:xfrm>
          <a:prstGeom prst="rect">
            <a:avLst/>
          </a:prstGeom>
        </p:spPr>
        <p:txBody>
          <a:bodyPr/>
          <a:lstStyle>
            <a:lvl1pPr marL="0" indent="0">
              <a:buSzTx/>
              <a:buNone/>
              <a:defRPr b="1" sz="2000">
                <a:latin typeface="Open Sans"/>
                <a:ea typeface="Open Sans"/>
                <a:cs typeface="Open Sans"/>
                <a:sym typeface="Open Sans"/>
              </a:defRPr>
            </a:lvl1pPr>
          </a:lstStyle>
          <a:p>
            <a:pPr/>
            <a:r>
              <a:t>Create a view that returns all employee attributes; results should resemble initial Excel file</a:t>
            </a:r>
          </a:p>
        </p:txBody>
      </p:sp>
      <p:pic>
        <p:nvPicPr>
          <p:cNvPr id="540" name="Screen Shot 2021-01-28 at 9.53.19 AM.png" descr="Screen Shot 2021-01-28 at 9.53.19 AM.png"/>
          <p:cNvPicPr>
            <a:picLocks noChangeAspect="1"/>
          </p:cNvPicPr>
          <p:nvPr/>
        </p:nvPicPr>
        <p:blipFill>
          <a:blip r:embed="rId2">
            <a:extLst/>
          </a:blip>
          <a:stretch>
            <a:fillRect/>
          </a:stretch>
        </p:blipFill>
        <p:spPr>
          <a:xfrm>
            <a:off x="186773" y="8491952"/>
            <a:ext cx="7398854" cy="1265348"/>
          </a:xfrm>
          <a:prstGeom prst="rect">
            <a:avLst/>
          </a:prstGeom>
          <a:ln w="12700">
            <a:miter lim="400000"/>
          </a:ln>
        </p:spPr>
      </p:pic>
      <p:pic>
        <p:nvPicPr>
          <p:cNvPr id="541" name="Screen Shot 2021-01-28 at 9.53.51 AM.png" descr="Screen Shot 2021-01-28 at 9.53.51 AM.png"/>
          <p:cNvPicPr>
            <a:picLocks noChangeAspect="1"/>
          </p:cNvPicPr>
          <p:nvPr/>
        </p:nvPicPr>
        <p:blipFill>
          <a:blip r:embed="rId3">
            <a:extLst/>
          </a:blip>
          <a:stretch>
            <a:fillRect/>
          </a:stretch>
        </p:blipFill>
        <p:spPr>
          <a:xfrm>
            <a:off x="1202878" y="3168009"/>
            <a:ext cx="4513338" cy="516526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Google Shape;354;p78"/>
          <p:cNvSpPr txBox="1"/>
          <p:nvPr>
            <p:ph type="title"/>
          </p:nvPr>
        </p:nvSpPr>
        <p:spPr>
          <a:xfrm>
            <a:off x="264945" y="870271"/>
            <a:ext cx="7242600" cy="1119900"/>
          </a:xfrm>
          <a:prstGeom prst="rect">
            <a:avLst/>
          </a:prstGeom>
        </p:spPr>
        <p:txBody>
          <a:bodyPr/>
          <a:lstStyle/>
          <a:p>
            <a:pPr/>
            <a:r>
              <a:t>Standout Suggestion 2</a:t>
            </a:r>
          </a:p>
        </p:txBody>
      </p:sp>
      <p:sp>
        <p:nvSpPr>
          <p:cNvPr id="544" name="Google Shape;355;p78"/>
          <p:cNvSpPr txBox="1"/>
          <p:nvPr>
            <p:ph type="body" idx="1"/>
          </p:nvPr>
        </p:nvSpPr>
        <p:spPr>
          <a:xfrm>
            <a:off x="264950" y="2253724"/>
            <a:ext cx="7242600" cy="7731901"/>
          </a:xfrm>
          <a:prstGeom prst="rect">
            <a:avLst/>
          </a:prstGeom>
        </p:spPr>
        <p:txBody>
          <a:bodyPr/>
          <a:lstStyle/>
          <a:p>
            <a:pPr marL="0" indent="0">
              <a:buSzTx/>
              <a:buNone/>
              <a:defRPr b="1" sz="2000">
                <a:latin typeface="Open Sans"/>
                <a:ea typeface="Open Sans"/>
                <a:cs typeface="Open Sans"/>
                <a:sym typeface="Open Sans"/>
              </a:defRPr>
            </a:pPr>
            <a:r>
              <a:t>Create a stored procedure with parameters that returns current and past jobs (include employee name, job title, department, manager name, start and end date for position) when given an employee name.</a:t>
            </a:r>
          </a:p>
          <a:p>
            <a:pPr marL="0" indent="0">
              <a:spcBef>
                <a:spcPts val="1600"/>
              </a:spcBef>
              <a:buSzTx/>
              <a:buNone/>
              <a:defRPr sz="1900">
                <a:solidFill>
                  <a:srgbClr val="FF0000"/>
                </a:solidFill>
              </a:defRPr>
            </a:pPr>
            <a:r>
              <a:t>** submit screenshot of stored procedure creation code, along with a screenshot of the stored procedure executed using Toni Lembeck as the parameter value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2B4E5"/>
        </a:solidFill>
      </p:bgPr>
    </p:bg>
    <p:spTree>
      <p:nvGrpSpPr>
        <p:cNvPr id="1" name=""/>
        <p:cNvGrpSpPr/>
        <p:nvPr/>
      </p:nvGrpSpPr>
      <p:grpSpPr>
        <a:xfrm>
          <a:off x="0" y="0"/>
          <a:ext cx="0" cy="0"/>
          <a:chOff x="0" y="0"/>
          <a:chExt cx="0" cy="0"/>
        </a:xfrm>
      </p:grpSpPr>
      <p:sp>
        <p:nvSpPr>
          <p:cNvPr id="458" name="Google Shape;199;p54"/>
          <p:cNvSpPr/>
          <p:nvPr/>
        </p:nvSpPr>
        <p:spPr>
          <a:xfrm>
            <a:off x="3582591" y="3663029"/>
            <a:ext cx="607201" cy="74401"/>
          </a:xfrm>
          <a:prstGeom prst="rect">
            <a:avLst/>
          </a:prstGeom>
          <a:solidFill>
            <a:srgbClr val="02B4E5"/>
          </a:solidFill>
          <a:ln w="12700">
            <a:miter lim="400000"/>
          </a:ln>
        </p:spPr>
        <p:txBody>
          <a:bodyPr lIns="0" tIns="0" rIns="0" bIns="0" anchor="ctr"/>
          <a:lstStyle/>
          <a:p>
            <a:pPr algn="ctr">
              <a:defRPr sz="1200">
                <a:solidFill>
                  <a:srgbClr val="02B4E5"/>
                </a:solidFill>
                <a:latin typeface="Helvetica Neue"/>
                <a:ea typeface="Helvetica Neue"/>
                <a:cs typeface="Helvetica Neue"/>
                <a:sym typeface="Helvetica Neue"/>
              </a:defRPr>
            </a:pPr>
          </a:p>
        </p:txBody>
      </p:sp>
      <p:sp>
        <p:nvSpPr>
          <p:cNvPr id="459" name="Google Shape;200;p54"/>
          <p:cNvSpPr/>
          <p:nvPr/>
        </p:nvSpPr>
        <p:spPr>
          <a:xfrm>
            <a:off x="3582591" y="3663029"/>
            <a:ext cx="607201" cy="74401"/>
          </a:xfrm>
          <a:prstGeom prst="rect">
            <a:avLst/>
          </a:prstGeom>
          <a:solidFill>
            <a:srgbClr val="FFFFFF"/>
          </a:solidFill>
          <a:ln w="12700">
            <a:miter lim="400000"/>
          </a:ln>
        </p:spPr>
        <p:txBody>
          <a:bodyPr lIns="0" tIns="0" rIns="0" bIns="0" anchor="ctr"/>
          <a:lstStyle/>
          <a:p>
            <a:pPr algn="ctr">
              <a:defRPr sz="1200">
                <a:solidFill>
                  <a:srgbClr val="02B4E5"/>
                </a:solidFill>
                <a:latin typeface="Helvetica Neue"/>
                <a:ea typeface="Helvetica Neue"/>
                <a:cs typeface="Helvetica Neue"/>
                <a:sym typeface="Helvetica Neue"/>
              </a:defRPr>
            </a:pPr>
          </a:p>
        </p:txBody>
      </p:sp>
      <p:sp>
        <p:nvSpPr>
          <p:cNvPr id="460" name="Google Shape;201;p54"/>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1</a:t>
            </a:r>
          </a:p>
          <a:p>
            <a:pPr algn="ctr">
              <a:lnSpc>
                <a:spcPct val="150000"/>
              </a:lnSpc>
              <a:defRPr sz="3000">
                <a:solidFill>
                  <a:srgbClr val="FFFFFF"/>
                </a:solidFill>
                <a:latin typeface="Open Sans"/>
                <a:ea typeface="Open Sans"/>
                <a:cs typeface="Open Sans"/>
                <a:sym typeface="Open Sans"/>
              </a:defRPr>
            </a:pPr>
            <a:r>
              <a:t>Data Architecture Foundations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Google Shape;206;p55"/>
          <p:cNvSpPr txBox="1"/>
          <p:nvPr>
            <p:ph type="title"/>
          </p:nvPr>
        </p:nvSpPr>
        <p:spPr>
          <a:xfrm>
            <a:off x="264945" y="870271"/>
            <a:ext cx="7242600" cy="1119900"/>
          </a:xfrm>
          <a:prstGeom prst="rect">
            <a:avLst/>
          </a:prstGeom>
        </p:spPr>
        <p:txBody>
          <a:bodyPr/>
          <a:lstStyle>
            <a:lvl1pPr defTabSz="749808">
              <a:defRPr sz="3280"/>
            </a:lvl1pPr>
          </a:lstStyle>
          <a:p>
            <a:pPr/>
            <a:r>
              <a:t>Step 1: Data Architecture Foundations</a:t>
            </a:r>
          </a:p>
        </p:txBody>
      </p:sp>
      <p:sp>
        <p:nvSpPr>
          <p:cNvPr id="463" name="Google Shape;207;p55"/>
          <p:cNvSpPr txBox="1"/>
          <p:nvPr>
            <p:ph type="body" idx="1"/>
          </p:nvPr>
        </p:nvSpPr>
        <p:spPr>
          <a:xfrm>
            <a:off x="264950" y="2253724"/>
            <a:ext cx="7242600" cy="7534501"/>
          </a:xfrm>
          <a:prstGeom prst="rect">
            <a:avLst/>
          </a:prstGeom>
        </p:spPr>
        <p:txBody>
          <a:bodyPr/>
          <a:lstStyle/>
          <a:p>
            <a:pPr marL="0" indent="0">
              <a:buSzTx/>
              <a:buNone/>
            </a:pPr>
            <a:endParaRPr sz="1000">
              <a:solidFill>
                <a:srgbClr val="000000"/>
              </a:solidFill>
              <a:latin typeface="Open Sans"/>
              <a:ea typeface="Open Sans"/>
              <a:cs typeface="Open Sans"/>
              <a:sym typeface="Open Sans"/>
            </a:endParaRPr>
          </a:p>
          <a:p>
            <a:pPr marL="0" indent="0">
              <a:buSzTx/>
              <a:buNone/>
              <a:defRPr sz="1000">
                <a:solidFill>
                  <a:srgbClr val="525C65"/>
                </a:solidFill>
                <a:latin typeface="Open Sans"/>
                <a:ea typeface="Open Sans"/>
                <a:cs typeface="Open Sans"/>
                <a:sym typeface="Open Sans"/>
              </a:defRPr>
            </a:pPr>
            <a:r>
              <a:t>Hi,</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As a final consideration. We would like to be able to connect with the payroll department's system in the future. They maintain employee attendance and paid time off information. It would be nice if the two systems could interface in the future</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I am looking forward to working with you and seeing what kind of database you design for us.</a:t>
            </a:r>
          </a:p>
          <a:p>
            <a:pPr marL="0" indent="0">
              <a:buSzTx/>
              <a:buNone/>
            </a:pPr>
            <a:endParaRPr sz="1200">
              <a:solidFill>
                <a:srgbClr val="000000"/>
              </a:solidFill>
              <a:latin typeface="+mj-lt"/>
              <a:ea typeface="+mj-ea"/>
              <a:cs typeface="+mj-cs"/>
              <a:sym typeface="Arial"/>
            </a:endParaRPr>
          </a:p>
          <a:p>
            <a:pPr marL="0" indent="0">
              <a:buSzTx/>
              <a:buNone/>
              <a:defRPr sz="1000">
                <a:solidFill>
                  <a:srgbClr val="525C65"/>
                </a:solidFill>
                <a:latin typeface="Open Sans"/>
                <a:ea typeface="Open Sans"/>
                <a:cs typeface="Open Sans"/>
                <a:sym typeface="Open Sans"/>
              </a:defRPr>
            </a:pPr>
            <a:r>
              <a:t>Thanks,</a:t>
            </a:r>
          </a:p>
          <a:p>
            <a:pPr marL="0" indent="0">
              <a:buSzTx/>
              <a:buNone/>
              <a:defRPr sz="1000">
                <a:solidFill>
                  <a:srgbClr val="525C65"/>
                </a:solidFill>
                <a:latin typeface="Open Sans"/>
                <a:ea typeface="Open Sans"/>
                <a:cs typeface="Open Sans"/>
                <a:sym typeface="Open Sans"/>
              </a:defRPr>
            </a:pPr>
            <a:r>
              <a:t>Sarah Collins</a:t>
            </a:r>
          </a:p>
          <a:p>
            <a:pPr marL="0" indent="0">
              <a:buSzTx/>
              <a:buNone/>
              <a:defRPr sz="1000">
                <a:solidFill>
                  <a:srgbClr val="525C65"/>
                </a:solidFill>
                <a:latin typeface="Open Sans"/>
                <a:ea typeface="Open Sans"/>
                <a:cs typeface="Open Sans"/>
                <a:sym typeface="Open Sans"/>
              </a:defRPr>
            </a:pPr>
            <a:r>
              <a:t>Head of HR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Google Shape;212;p56"/>
          <p:cNvSpPr txBox="1"/>
          <p:nvPr>
            <p:ph type="title"/>
          </p:nvPr>
        </p:nvSpPr>
        <p:spPr>
          <a:xfrm>
            <a:off x="264945" y="870271"/>
            <a:ext cx="7242600" cy="1119900"/>
          </a:xfrm>
          <a:prstGeom prst="rect">
            <a:avLst/>
          </a:prstGeom>
        </p:spPr>
        <p:txBody>
          <a:bodyPr/>
          <a:lstStyle>
            <a:lvl1pPr defTabSz="758951">
              <a:defRPr sz="3320"/>
            </a:lvl1pPr>
          </a:lstStyle>
          <a:p>
            <a:pPr/>
            <a:r>
              <a:t>Data Architect Business Requirement</a:t>
            </a:r>
          </a:p>
        </p:txBody>
      </p:sp>
      <p:sp>
        <p:nvSpPr>
          <p:cNvPr id="466" name="Google Shape;213;p56"/>
          <p:cNvSpPr txBox="1"/>
          <p:nvPr>
            <p:ph type="body" idx="1"/>
          </p:nvPr>
        </p:nvSpPr>
        <p:spPr>
          <a:xfrm>
            <a:off x="264950" y="2253724"/>
            <a:ext cx="7242600" cy="7731901"/>
          </a:xfrm>
          <a:prstGeom prst="rect">
            <a:avLst/>
          </a:prstGeom>
        </p:spPr>
        <p:txBody>
          <a:bodyPr/>
          <a:lstStyle/>
          <a:p>
            <a:pPr marL="397763" indent="-303847" defTabSz="795527">
              <a:lnSpc>
                <a:spcPct val="100000"/>
              </a:lnSpc>
              <a:buSzPts val="1600"/>
              <a:defRPr b="1" sz="1653">
                <a:latin typeface="Open Sans"/>
                <a:ea typeface="Open Sans"/>
                <a:cs typeface="Open Sans"/>
                <a:sym typeface="Open Sans"/>
              </a:defRPr>
            </a:pPr>
            <a:r>
              <a:t>Purpose of the new database:</a:t>
            </a:r>
          </a:p>
          <a:p>
            <a:pPr marL="0" indent="397763" defTabSz="795527">
              <a:lnSpc>
                <a:spcPct val="100000"/>
              </a:lnSpc>
              <a:spcBef>
                <a:spcPts val="1300"/>
              </a:spcBef>
              <a:buSzTx/>
              <a:buNone/>
              <a:defRPr sz="1479"/>
            </a:pPr>
            <a:r>
              <a:rPr sz="1653">
                <a:latin typeface="Open Sans"/>
                <a:ea typeface="Open Sans"/>
                <a:cs typeface="Open Sans"/>
                <a:sym typeface="Open Sans"/>
              </a:rPr>
              <a:t>The number of employees at ABC Tech has grown from 10-200 people in the past year. Employee records are now accessed and updated by multiple users. </a:t>
            </a:r>
            <a:r>
              <a:t>A new database will help to control for data integrity and versioning, as well as limit restrictions for access to sensitive data.</a:t>
            </a:r>
          </a:p>
          <a:p>
            <a:pPr marL="0" indent="397763" defTabSz="795527">
              <a:lnSpc>
                <a:spcPct val="100000"/>
              </a:lnSpc>
              <a:buSzTx/>
              <a:buNone/>
              <a:defRPr sz="2610"/>
            </a:pPr>
            <a:endParaRPr sz="1479"/>
          </a:p>
          <a:p>
            <a:pPr marL="397763" indent="-303847" defTabSz="795527">
              <a:spcBef>
                <a:spcPts val="1000"/>
              </a:spcBef>
              <a:buSzPts val="1600"/>
              <a:defRPr b="1" sz="1653">
                <a:latin typeface="Open Sans"/>
                <a:ea typeface="Open Sans"/>
                <a:cs typeface="Open Sans"/>
                <a:sym typeface="Open Sans"/>
              </a:defRPr>
            </a:pPr>
            <a:r>
              <a:t>Describe current data management solution:</a:t>
            </a:r>
            <a:endParaRPr>
              <a:solidFill>
                <a:srgbClr val="000000"/>
              </a:solidFill>
              <a:latin typeface="+mj-lt"/>
              <a:ea typeface="+mj-ea"/>
              <a:cs typeface="+mj-cs"/>
              <a:sym typeface="Arial"/>
            </a:endParaRPr>
          </a:p>
          <a:p>
            <a:pPr marL="0" indent="397763" defTabSz="795527">
              <a:spcBef>
                <a:spcPts val="1000"/>
              </a:spcBef>
              <a:buSzTx/>
              <a:buNone/>
              <a:defRPr sz="1479">
                <a:solidFill>
                  <a:srgbClr val="525C65"/>
                </a:solidFill>
              </a:defRPr>
            </a:pPr>
            <a:r>
              <a:rPr sz="1653">
                <a:latin typeface="+mj-lt"/>
                <a:ea typeface="+mj-ea"/>
                <a:cs typeface="+mj-cs"/>
                <a:sym typeface="Arial"/>
              </a:rPr>
              <a:t>Currently the team is using an Excel document.</a:t>
            </a:r>
            <a:endParaRPr sz="1653">
              <a:latin typeface="+mj-lt"/>
              <a:ea typeface="+mj-ea"/>
              <a:cs typeface="+mj-cs"/>
              <a:sym typeface="Arial"/>
            </a:endParaRPr>
          </a:p>
          <a:p>
            <a:pPr marL="0" indent="397763" defTabSz="795527">
              <a:spcBef>
                <a:spcPts val="1000"/>
              </a:spcBef>
              <a:buSzTx/>
              <a:buNone/>
              <a:defRPr sz="2610"/>
            </a:pPr>
            <a:endParaRPr sz="957">
              <a:solidFill>
                <a:srgbClr val="000000"/>
              </a:solidFill>
              <a:latin typeface="+mj-lt"/>
              <a:ea typeface="+mj-ea"/>
              <a:cs typeface="+mj-cs"/>
              <a:sym typeface="Arial"/>
            </a:endParaRPr>
          </a:p>
          <a:p>
            <a:pPr marL="397763" indent="-303847" defTabSz="795527">
              <a:spcBef>
                <a:spcPts val="1000"/>
              </a:spcBef>
              <a:buSzPts val="1600"/>
              <a:defRPr b="1" sz="1653">
                <a:latin typeface="Open Sans"/>
                <a:ea typeface="Open Sans"/>
                <a:cs typeface="Open Sans"/>
                <a:sym typeface="Open Sans"/>
              </a:defRPr>
            </a:pPr>
            <a:r>
              <a:t>Describe current data available:</a:t>
            </a:r>
            <a:br/>
            <a:r>
              <a:rPr b="0"/>
              <a:t>Currently data concerning employee education, salary, start/end dates and title, department names, and locations of work places is available.</a:t>
            </a:r>
          </a:p>
          <a:p>
            <a:pPr marL="397763" indent="-303847" defTabSz="795527">
              <a:spcBef>
                <a:spcPts val="1300"/>
              </a:spcBef>
              <a:buSzPts val="1600"/>
              <a:defRPr b="1" sz="1653">
                <a:latin typeface="Open Sans"/>
                <a:ea typeface="Open Sans"/>
                <a:cs typeface="Open Sans"/>
                <a:sym typeface="Open Sans"/>
              </a:defRPr>
            </a:pPr>
            <a:r>
              <a:t>Additional data requests:</a:t>
            </a:r>
          </a:p>
          <a:p>
            <a:pPr marL="0" indent="397763" defTabSz="795527">
              <a:lnSpc>
                <a:spcPct val="100000"/>
              </a:lnSpc>
              <a:spcBef>
                <a:spcPts val="1300"/>
              </a:spcBef>
              <a:buSzTx/>
              <a:buNone/>
              <a:defRPr sz="1479"/>
            </a:pPr>
            <a:r>
              <a:t>In the future the HR department is requesting functionality concerning</a:t>
            </a:r>
            <a:r>
              <a:rPr sz="1653"/>
              <a:t> integration with the finance department to track employee paid time off.</a:t>
            </a:r>
            <a:endParaRPr sz="1653"/>
          </a:p>
          <a:p>
            <a:pPr marL="397763" indent="-303847" defTabSz="795527">
              <a:spcBef>
                <a:spcPts val="1300"/>
              </a:spcBef>
              <a:buSzPts val="1600"/>
              <a:defRPr b="1" sz="1653">
                <a:latin typeface="Open Sans"/>
                <a:ea typeface="Open Sans"/>
                <a:cs typeface="Open Sans"/>
                <a:sym typeface="Open Sans"/>
              </a:defRPr>
            </a:pPr>
            <a:r>
              <a:t>Who will own/manage data</a:t>
            </a:r>
          </a:p>
          <a:p>
            <a:pPr marL="0" indent="397763" defTabSz="795527">
              <a:lnSpc>
                <a:spcPct val="100000"/>
              </a:lnSpc>
              <a:spcBef>
                <a:spcPts val="1300"/>
              </a:spcBef>
              <a:buSzTx/>
              <a:buNone/>
              <a:defRPr sz="1479"/>
            </a:pPr>
            <a:r>
              <a:t>The HR department will manage and own the data.</a:t>
            </a:r>
            <a:endParaRPr sz="1653"/>
          </a:p>
          <a:p>
            <a:pPr marL="0" indent="397763" defTabSz="795527">
              <a:lnSpc>
                <a:spcPct val="100000"/>
              </a:lnSpc>
              <a:buSzTx/>
              <a:buNone/>
              <a:defRPr sz="2610"/>
            </a:pPr>
            <a:endParaRPr sz="1653"/>
          </a:p>
          <a:p>
            <a:pPr marL="397763" indent="-303847" defTabSz="795527">
              <a:buSzPts val="1600"/>
              <a:defRPr b="1" sz="1653">
                <a:latin typeface="Open Sans"/>
                <a:ea typeface="Open Sans"/>
                <a:cs typeface="Open Sans"/>
                <a:sym typeface="Open Sans"/>
              </a:defRPr>
            </a:pPr>
            <a:r>
              <a:t>Who will have access to database</a:t>
            </a:r>
          </a:p>
          <a:p>
            <a:pPr marL="0" indent="397763" defTabSz="795527">
              <a:lnSpc>
                <a:spcPct val="100000"/>
              </a:lnSpc>
              <a:spcBef>
                <a:spcPts val="1300"/>
              </a:spcBef>
              <a:buSzTx/>
              <a:buNone/>
              <a:defRPr sz="1479"/>
            </a:pPr>
            <a:r>
              <a:t>All employees with a domain login will have read access to the database. Management and HR will have write access. Permissions to view salary data will be restricted to Management and HR as well.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Google Shape;218;p57"/>
          <p:cNvSpPr txBox="1"/>
          <p:nvPr>
            <p:ph type="title"/>
          </p:nvPr>
        </p:nvSpPr>
        <p:spPr>
          <a:xfrm>
            <a:off x="264945" y="870271"/>
            <a:ext cx="7242600" cy="1119900"/>
          </a:xfrm>
          <a:prstGeom prst="rect">
            <a:avLst/>
          </a:prstGeom>
        </p:spPr>
        <p:txBody>
          <a:bodyPr/>
          <a:lstStyle>
            <a:lvl1pPr defTabSz="758951">
              <a:defRPr sz="3320"/>
            </a:lvl1pPr>
          </a:lstStyle>
          <a:p>
            <a:pPr/>
            <a:r>
              <a:t>Data Architect Business Requirement</a:t>
            </a:r>
          </a:p>
        </p:txBody>
      </p:sp>
      <p:sp>
        <p:nvSpPr>
          <p:cNvPr id="469" name="Google Shape;219;p57"/>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Estimated size of database</a:t>
            </a:r>
          </a:p>
          <a:p>
            <a:pPr marL="0" indent="457200">
              <a:lnSpc>
                <a:spcPct val="100000"/>
              </a:lnSpc>
              <a:spcBef>
                <a:spcPts val="1600"/>
              </a:spcBef>
              <a:buSzTx/>
              <a:buNone/>
              <a:defRPr sz="1700"/>
            </a:pPr>
            <a:r>
              <a:t>The current size of the database is ~200 rows.</a:t>
            </a:r>
            <a:endParaRPr sz="1900"/>
          </a:p>
          <a:p>
            <a:pPr marL="0" indent="0">
              <a:buSzTx/>
              <a:buNone/>
            </a:pPr>
            <a:endParaRPr sz="1900"/>
          </a:p>
          <a:p>
            <a:pPr indent="-349250">
              <a:spcBef>
                <a:spcPts val="1600"/>
              </a:spcBef>
              <a:buSzPts val="1900"/>
              <a:defRPr b="1" sz="1900">
                <a:latin typeface="Open Sans"/>
                <a:ea typeface="Open Sans"/>
                <a:cs typeface="Open Sans"/>
                <a:sym typeface="Open Sans"/>
              </a:defRPr>
            </a:pPr>
            <a:r>
              <a:t>Estimated annual growth</a:t>
            </a:r>
          </a:p>
          <a:p>
            <a:pPr marL="0" indent="457200">
              <a:lnSpc>
                <a:spcPct val="100000"/>
              </a:lnSpc>
              <a:spcBef>
                <a:spcPts val="1600"/>
              </a:spcBef>
              <a:buSzTx/>
              <a:buNone/>
              <a:defRPr sz="1700"/>
            </a:pPr>
            <a:r>
              <a:t>The number of records is expected to grow 20% year-over-year for the next 5 years.</a:t>
            </a:r>
            <a:endParaRPr b="1" sz="1900">
              <a:latin typeface="Open Sans"/>
              <a:ea typeface="Open Sans"/>
              <a:cs typeface="Open Sans"/>
              <a:sym typeface="Open Sans"/>
            </a:endParaRPr>
          </a:p>
          <a:p>
            <a:pPr marL="0" indent="0">
              <a:buSzTx/>
              <a:buNone/>
            </a:pPr>
            <a:endParaRPr b="1" sz="1900">
              <a:latin typeface="Open Sans"/>
              <a:ea typeface="Open Sans"/>
              <a:cs typeface="Open Sans"/>
              <a:sym typeface="Open Sans"/>
            </a:endParaRPr>
          </a:p>
          <a:p>
            <a:pPr indent="-349250">
              <a:spcBef>
                <a:spcPts val="1600"/>
              </a:spcBef>
              <a:buSzPts val="1900"/>
              <a:defRPr b="1" sz="1900">
                <a:latin typeface="Open Sans"/>
                <a:ea typeface="Open Sans"/>
                <a:cs typeface="Open Sans"/>
                <a:sym typeface="Open Sans"/>
              </a:defRPr>
            </a:pPr>
            <a:r>
              <a:t>Is any of the data sensitive/restricted</a:t>
            </a:r>
          </a:p>
          <a:p>
            <a:pPr marL="0" indent="457200">
              <a:lnSpc>
                <a:spcPct val="100000"/>
              </a:lnSpc>
              <a:spcBef>
                <a:spcPts val="1600"/>
              </a:spcBef>
              <a:buSzTx/>
              <a:buNone/>
              <a:defRPr sz="1700"/>
            </a:pPr>
            <a:r>
              <a:t>Salary information should be restricted to managers and HR department.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Google Shape;224;p58"/>
          <p:cNvSpPr txBox="1"/>
          <p:nvPr>
            <p:ph type="title"/>
          </p:nvPr>
        </p:nvSpPr>
        <p:spPr>
          <a:xfrm>
            <a:off x="264945" y="870271"/>
            <a:ext cx="7242600" cy="1119900"/>
          </a:xfrm>
          <a:prstGeom prst="rect">
            <a:avLst/>
          </a:prstGeom>
        </p:spPr>
        <p:txBody>
          <a:bodyPr/>
          <a:lstStyle>
            <a:lvl1pPr defTabSz="758951">
              <a:defRPr sz="3320"/>
            </a:lvl1pPr>
          </a:lstStyle>
          <a:p>
            <a:pPr/>
            <a:r>
              <a:t>Data Architect Technical Requirement</a:t>
            </a:r>
          </a:p>
        </p:txBody>
      </p:sp>
      <p:sp>
        <p:nvSpPr>
          <p:cNvPr id="472" name="Google Shape;225;p58"/>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Justification for the new database</a:t>
            </a:r>
          </a:p>
          <a:p>
            <a:pPr marL="0" indent="457200">
              <a:lnSpc>
                <a:spcPct val="100000"/>
              </a:lnSpc>
              <a:spcBef>
                <a:spcPts val="1600"/>
              </a:spcBef>
              <a:buSzTx/>
              <a:buNone/>
              <a:defRPr sz="1700"/>
            </a:pPr>
            <a:r>
              <a:rPr sz="1900">
                <a:latin typeface="Open Sans"/>
                <a:ea typeface="Open Sans"/>
                <a:cs typeface="Open Sans"/>
                <a:sym typeface="Open Sans"/>
              </a:rPr>
              <a:t>The current Excel spreadsheet used to track employee records requires that several people are able to enter and edit information without versioning issues. Additionally, certain information (eg, salaries) should be restricted to certain users. These options make Excel infeasible and warrant the creation of a new database.</a:t>
            </a:r>
            <a:endParaRPr sz="1900"/>
          </a:p>
          <a:p>
            <a:pPr marL="0" indent="0">
              <a:buSzTx/>
              <a:buNone/>
            </a:pPr>
            <a:endParaRPr sz="1900"/>
          </a:p>
          <a:p>
            <a:pPr indent="-349250">
              <a:spcBef>
                <a:spcPts val="1600"/>
              </a:spcBef>
              <a:buSzPts val="1900"/>
              <a:defRPr b="1" sz="1900">
                <a:latin typeface="Open Sans"/>
                <a:ea typeface="Open Sans"/>
                <a:cs typeface="Open Sans"/>
                <a:sym typeface="Open Sans"/>
              </a:defRPr>
            </a:pPr>
            <a:r>
              <a:t>Database objects</a:t>
            </a:r>
          </a:p>
          <a:p>
            <a:pPr marL="0" indent="457200">
              <a:lnSpc>
                <a:spcPct val="100000"/>
              </a:lnSpc>
              <a:buSzTx/>
              <a:buNone/>
              <a:defRPr sz="1700"/>
            </a:pPr>
            <a:r>
              <a:t>The following tables will be required to build the database:</a:t>
            </a:r>
          </a:p>
          <a:p>
            <a:pPr marL="0" indent="457200">
              <a:lnSpc>
                <a:spcPct val="100000"/>
              </a:lnSpc>
              <a:buSzTx/>
              <a:buNone/>
              <a:defRPr sz="1700"/>
            </a:pPr>
            <a:r>
              <a:t>- Jobs, Employees, Employee History, Cities, States, Company Addresses, Education, Departments</a:t>
            </a:r>
          </a:p>
          <a:p>
            <a:pPr marL="0" indent="457200">
              <a:buSzTx/>
              <a:buNone/>
            </a:pPr>
            <a:endParaRPr sz="1900"/>
          </a:p>
          <a:p>
            <a:pPr indent="-349250">
              <a:spcBef>
                <a:spcPts val="1600"/>
              </a:spcBef>
              <a:buSzPts val="1900"/>
              <a:defRPr b="1" sz="1900">
                <a:latin typeface="Open Sans"/>
                <a:ea typeface="Open Sans"/>
                <a:cs typeface="Open Sans"/>
                <a:sym typeface="Open Sans"/>
              </a:defRPr>
            </a:pPr>
            <a:r>
              <a:t>Data ingestion</a:t>
            </a:r>
          </a:p>
          <a:p>
            <a:pPr marL="0" indent="457200">
              <a:lnSpc>
                <a:spcPct val="100000"/>
              </a:lnSpc>
              <a:spcBef>
                <a:spcPts val="1600"/>
              </a:spcBef>
              <a:buSzTx/>
              <a:buNone/>
              <a:defRPr sz="1700"/>
            </a:pPr>
            <a:r>
              <a:t>The data will be ingested via ETL from a flat Excel file.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Google Shape;230;p59"/>
          <p:cNvSpPr txBox="1"/>
          <p:nvPr>
            <p:ph type="title"/>
          </p:nvPr>
        </p:nvSpPr>
        <p:spPr>
          <a:xfrm>
            <a:off x="264945" y="870271"/>
            <a:ext cx="7242600" cy="1119900"/>
          </a:xfrm>
          <a:prstGeom prst="rect">
            <a:avLst/>
          </a:prstGeom>
        </p:spPr>
        <p:txBody>
          <a:bodyPr/>
          <a:lstStyle>
            <a:lvl1pPr defTabSz="758951">
              <a:defRPr sz="3320"/>
            </a:lvl1pPr>
          </a:lstStyle>
          <a:p>
            <a:pPr/>
            <a:r>
              <a:t>Data Architect Technical Requirement</a:t>
            </a:r>
          </a:p>
        </p:txBody>
      </p:sp>
      <p:sp>
        <p:nvSpPr>
          <p:cNvPr id="475" name="Google Shape;231;p59"/>
          <p:cNvSpPr txBox="1"/>
          <p:nvPr>
            <p:ph type="body" idx="1"/>
          </p:nvPr>
        </p:nvSpPr>
        <p:spPr>
          <a:xfrm>
            <a:off x="264950" y="2253724"/>
            <a:ext cx="7242600" cy="7731901"/>
          </a:xfrm>
          <a:prstGeom prst="rect">
            <a:avLst/>
          </a:prstGeom>
        </p:spPr>
        <p:txBody>
          <a:bodyPr/>
          <a:lstStyle/>
          <a:p>
            <a:pPr marL="397763" indent="-303847" defTabSz="795527">
              <a:buSzPts val="1600"/>
              <a:defRPr b="1" sz="1653">
                <a:latin typeface="Open Sans"/>
                <a:ea typeface="Open Sans"/>
                <a:cs typeface="Open Sans"/>
                <a:sym typeface="Open Sans"/>
              </a:defRPr>
            </a:pPr>
            <a:r>
              <a:t>Data governance (Ownership and User access)</a:t>
            </a:r>
          </a:p>
          <a:p>
            <a:pPr marL="0" indent="397763" defTabSz="795527">
              <a:lnSpc>
                <a:spcPct val="100000"/>
              </a:lnSpc>
              <a:spcBef>
                <a:spcPts val="1300"/>
              </a:spcBef>
              <a:buSzTx/>
              <a:buNone/>
              <a:defRPr b="1" sz="1479">
                <a:latin typeface="Open Sans"/>
                <a:ea typeface="Open Sans"/>
                <a:cs typeface="Open Sans"/>
                <a:sym typeface="Open Sans"/>
              </a:defRPr>
            </a:pPr>
            <a:r>
              <a:t>Ownership: </a:t>
            </a:r>
            <a:r>
              <a:rPr b="0">
                <a:latin typeface="Open Sans Light"/>
                <a:ea typeface="Open Sans Light"/>
                <a:cs typeface="Open Sans Light"/>
                <a:sym typeface="Open Sans Light"/>
              </a:rPr>
              <a:t>HR department</a:t>
            </a:r>
          </a:p>
          <a:p>
            <a:pPr marL="0" indent="397763" defTabSz="795527">
              <a:lnSpc>
                <a:spcPct val="100000"/>
              </a:lnSpc>
              <a:buSzTx/>
              <a:buNone/>
              <a:defRPr sz="2610"/>
            </a:pPr>
            <a:endParaRPr sz="1479"/>
          </a:p>
          <a:p>
            <a:pPr marL="0" indent="397763" defTabSz="795527">
              <a:lnSpc>
                <a:spcPct val="100000"/>
              </a:lnSpc>
              <a:buSzTx/>
              <a:buNone/>
              <a:defRPr b="1" sz="1479">
                <a:latin typeface="Open Sans"/>
                <a:ea typeface="Open Sans"/>
                <a:cs typeface="Open Sans"/>
                <a:sym typeface="Open Sans"/>
              </a:defRPr>
            </a:pPr>
            <a:r>
              <a:t>User Access: </a:t>
            </a:r>
            <a:r>
              <a:rPr b="0">
                <a:latin typeface="Open Sans Light"/>
                <a:ea typeface="Open Sans Light"/>
                <a:cs typeface="Open Sans Light"/>
                <a:sym typeface="Open Sans Light"/>
              </a:rPr>
              <a:t>HR and management will have read and write access to all tables. All other users with a domain login will have read access to all tables excluding the salary table.</a:t>
            </a:r>
          </a:p>
          <a:p>
            <a:pPr marL="0" indent="397763" defTabSz="795527">
              <a:lnSpc>
                <a:spcPct val="100000"/>
              </a:lnSpc>
              <a:buSzTx/>
              <a:buNone/>
              <a:defRPr sz="2610"/>
            </a:pPr>
            <a:endParaRPr sz="1479"/>
          </a:p>
          <a:p>
            <a:pPr marL="397763" indent="-303847" defTabSz="795527">
              <a:buSzPts val="1600"/>
              <a:defRPr b="1" sz="1653">
                <a:latin typeface="Open Sans"/>
                <a:ea typeface="Open Sans"/>
                <a:cs typeface="Open Sans"/>
                <a:sym typeface="Open Sans"/>
              </a:defRPr>
            </a:pPr>
            <a:r>
              <a:t>Scalability </a:t>
            </a:r>
          </a:p>
          <a:p>
            <a:pPr marL="0" indent="397763" defTabSz="795527">
              <a:spcBef>
                <a:spcPts val="1300"/>
              </a:spcBef>
              <a:buSzTx/>
              <a:buNone/>
              <a:defRPr sz="1653"/>
            </a:pPr>
            <a:r>
              <a:t>Replicated databases will suffice as most users will be reading data and only a handful of users will be writing to the database at a time.</a:t>
            </a:r>
          </a:p>
          <a:p>
            <a:pPr marL="397763" indent="-303847" defTabSz="795527">
              <a:spcBef>
                <a:spcPts val="1300"/>
              </a:spcBef>
              <a:buSzPts val="1600"/>
              <a:defRPr b="1" sz="1653">
                <a:latin typeface="Open Sans"/>
                <a:ea typeface="Open Sans"/>
                <a:cs typeface="Open Sans"/>
                <a:sym typeface="Open Sans"/>
              </a:defRPr>
            </a:pPr>
            <a:r>
              <a:t>Flexibility</a:t>
            </a:r>
          </a:p>
          <a:p>
            <a:pPr marL="0" indent="397763" defTabSz="795527">
              <a:spcBef>
                <a:spcPts val="1300"/>
              </a:spcBef>
              <a:buSzTx/>
              <a:buNone/>
              <a:defRPr sz="1653"/>
            </a:pPr>
            <a:r>
              <a:t>Database should be flexible enough to ensure future reporting capabilities and integration with the finance database.</a:t>
            </a:r>
          </a:p>
          <a:p>
            <a:pPr marL="397763" indent="-303847" defTabSz="795527">
              <a:spcBef>
                <a:spcPts val="1300"/>
              </a:spcBef>
              <a:buSzPts val="1600"/>
              <a:defRPr b="1" sz="1653">
                <a:latin typeface="Open Sans"/>
                <a:ea typeface="Open Sans"/>
                <a:cs typeface="Open Sans"/>
                <a:sym typeface="Open Sans"/>
              </a:defRPr>
            </a:pPr>
            <a:r>
              <a:t>Storage &amp; retention</a:t>
            </a:r>
          </a:p>
          <a:p>
            <a:pPr marL="0" indent="397763" defTabSz="795527">
              <a:lnSpc>
                <a:spcPct val="100000"/>
              </a:lnSpc>
              <a:spcBef>
                <a:spcPts val="1300"/>
              </a:spcBef>
              <a:buSzTx/>
              <a:buNone/>
              <a:defRPr b="1" sz="1479">
                <a:latin typeface="Open Sans"/>
                <a:ea typeface="Open Sans"/>
                <a:cs typeface="Open Sans"/>
                <a:sym typeface="Open Sans"/>
              </a:defRPr>
            </a:pPr>
            <a:r>
              <a:t>Storage (disk or in-memory): </a:t>
            </a:r>
            <a:r>
              <a:rPr b="0"/>
              <a:t>Disk storage is sufficient as there is no expensive computational needs.</a:t>
            </a:r>
          </a:p>
          <a:p>
            <a:pPr marL="0" indent="397763" defTabSz="795527">
              <a:lnSpc>
                <a:spcPct val="100000"/>
              </a:lnSpc>
              <a:buSzTx/>
              <a:buNone/>
              <a:defRPr sz="2610"/>
            </a:pPr>
            <a:endParaRPr sz="1479"/>
          </a:p>
          <a:p>
            <a:pPr marL="0" indent="397763" defTabSz="795527">
              <a:lnSpc>
                <a:spcPct val="100000"/>
              </a:lnSpc>
              <a:buSzTx/>
              <a:buNone/>
              <a:defRPr b="1" sz="1479">
                <a:latin typeface="Open Sans"/>
                <a:ea typeface="Open Sans"/>
                <a:cs typeface="Open Sans"/>
                <a:sym typeface="Open Sans"/>
              </a:defRPr>
            </a:pPr>
            <a:r>
              <a:t>Retention: </a:t>
            </a:r>
            <a:r>
              <a:rPr b="0">
                <a:latin typeface="Open Sans Light"/>
                <a:ea typeface="Open Sans Light"/>
                <a:cs typeface="Open Sans Light"/>
                <a:sym typeface="Open Sans Light"/>
              </a:rPr>
              <a:t>Data should be kept for a minimum of 7 years.</a:t>
            </a:r>
          </a:p>
          <a:p>
            <a:pPr marL="0" indent="397763" defTabSz="795527">
              <a:lnSpc>
                <a:spcPct val="100000"/>
              </a:lnSpc>
              <a:buSzTx/>
              <a:buNone/>
              <a:defRPr sz="2610"/>
            </a:pPr>
            <a:endParaRPr sz="1479"/>
          </a:p>
          <a:p>
            <a:pPr marL="0" indent="397763" defTabSz="795527">
              <a:lnSpc>
                <a:spcPct val="100000"/>
              </a:lnSpc>
              <a:buSzTx/>
              <a:buNone/>
              <a:defRPr sz="2610"/>
            </a:pPr>
            <a:endParaRPr sz="1479"/>
          </a:p>
          <a:p>
            <a:pPr marL="397763" indent="-303847" defTabSz="795527">
              <a:buSzPts val="1600"/>
              <a:defRPr b="1" sz="1653">
                <a:latin typeface="Open Sans"/>
                <a:ea typeface="Open Sans"/>
                <a:cs typeface="Open Sans"/>
                <a:sym typeface="Open Sans"/>
              </a:defRPr>
            </a:pPr>
            <a:r>
              <a:t>Backup</a:t>
            </a:r>
          </a:p>
          <a:p>
            <a:pPr marL="0" indent="397763" defTabSz="795527">
              <a:spcBef>
                <a:spcPts val="1300"/>
              </a:spcBef>
              <a:buSzTx/>
              <a:buNone/>
              <a:defRPr sz="1479"/>
            </a:pPr>
            <a:r>
              <a:t>This data is business-critical because it is regulated by the federal government and is necessary for the business to keep track of employee work history. Data should therefore be backed up incrementally daily, and fully backed up 1x/wk.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2B4E5"/>
        </a:solidFill>
      </p:bgPr>
    </p:bg>
    <p:spTree>
      <p:nvGrpSpPr>
        <p:cNvPr id="1" name=""/>
        <p:cNvGrpSpPr/>
        <p:nvPr/>
      </p:nvGrpSpPr>
      <p:grpSpPr>
        <a:xfrm>
          <a:off x="0" y="0"/>
          <a:ext cx="0" cy="0"/>
          <a:chOff x="0" y="0"/>
          <a:chExt cx="0" cy="0"/>
        </a:xfrm>
      </p:grpSpPr>
      <p:sp>
        <p:nvSpPr>
          <p:cNvPr id="477" name="Google Shape;236;p60"/>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2</a:t>
            </a:r>
          </a:p>
          <a:p>
            <a:pPr algn="ctr">
              <a:lnSpc>
                <a:spcPct val="150000"/>
              </a:lnSpc>
              <a:defRPr sz="3000">
                <a:solidFill>
                  <a:srgbClr val="FFFFFF"/>
                </a:solidFill>
                <a:latin typeface="Open Sans"/>
                <a:ea typeface="Open Sans"/>
                <a:cs typeface="Open Sans"/>
                <a:sym typeface="Open Sans"/>
              </a:defRPr>
            </a:pPr>
            <a:r>
              <a:t>Relational Database Design</a:t>
            </a:r>
          </a:p>
        </p:txBody>
      </p:sp>
      <p:sp>
        <p:nvSpPr>
          <p:cNvPr id="478" name="Google Shape;237;p60"/>
          <p:cNvSpPr/>
          <p:nvPr/>
        </p:nvSpPr>
        <p:spPr>
          <a:xfrm>
            <a:off x="3582591" y="3663029"/>
            <a:ext cx="607201" cy="74401"/>
          </a:xfrm>
          <a:prstGeom prst="rect">
            <a:avLst/>
          </a:prstGeom>
          <a:solidFill>
            <a:srgbClr val="FFFFFF"/>
          </a:solidFill>
          <a:ln w="12700">
            <a:miter lim="400000"/>
          </a:ln>
        </p:spPr>
        <p:txBody>
          <a:bodyPr lIns="0" tIns="0" rIns="0" bIns="0"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