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Light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jQIeq8BsSBhlmvLRyf3e/k9Qg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977e11ee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2977e11ee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2977e11ee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g12977e11ee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77e11ee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12977e11ee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977e11ee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2977e11ee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977e11ee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12977e11ee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95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ark them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sz="2400" b="1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ldNum" idx="12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light them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>
            <a:spLocks noGrp="1"/>
          </p:cNvSpPr>
          <p:nvPr>
            <p:ph type="subTitle" idx="1"/>
          </p:nvPr>
        </p:nvSpPr>
        <p:spPr>
          <a:xfrm>
            <a:off x="942950" y="3394850"/>
            <a:ext cx="58203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ctrTitle"/>
          </p:nvPr>
        </p:nvSpPr>
        <p:spPr>
          <a:xfrm>
            <a:off x="942950" y="1124925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purple them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>
            <a:spLocks noGrp="1"/>
          </p:cNvSpPr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ubTitle" idx="1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purple theme">
  <p:cSld name="TITLE_AND_BODY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sldNum" idx="12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sz="2800" b="1" i="0" u="none" strike="noStrike" cap="non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body" idx="1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sz="18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942950" y="1158500"/>
            <a:ext cx="3013500" cy="1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100"/>
              <a:t>Middleware</a:t>
            </a:r>
            <a:endParaRPr/>
          </a:p>
        </p:txBody>
      </p:sp>
      <p:sp>
        <p:nvSpPr>
          <p:cNvPr id="31" name="Google Shape;31;p1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lang="pt-BR" sz="1000" b="1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sz="1000" b="1" i="0" u="none" strike="noStrike" cap="non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1210625" y="3325500"/>
            <a:ext cx="41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sz="1000" b="0" i="0" u="none" strike="noStrike" cap="non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100" y="3424100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g12977e11eef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925" y="1407113"/>
            <a:ext cx="791150" cy="7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12977e11eef_0_8"/>
          <p:cNvSpPr txBox="1">
            <a:spLocks noGrp="1"/>
          </p:cNvSpPr>
          <p:nvPr>
            <p:ph type="title"/>
          </p:nvPr>
        </p:nvSpPr>
        <p:spPr>
          <a:xfrm>
            <a:off x="714850" y="2280575"/>
            <a:ext cx="11733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200">
                <a:solidFill>
                  <a:schemeClr val="lt2"/>
                </a:solidFill>
              </a:rPr>
              <a:t>Site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40" name="Google Shape;40;g12977e11eef_0_8"/>
          <p:cNvSpPr/>
          <p:nvPr/>
        </p:nvSpPr>
        <p:spPr>
          <a:xfrm>
            <a:off x="3719825" y="808475"/>
            <a:ext cx="5031900" cy="2110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g12977e11eef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250" y="1436625"/>
            <a:ext cx="732150" cy="7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12977e11eef_0_8"/>
          <p:cNvSpPr txBox="1">
            <a:spLocks noGrp="1"/>
          </p:cNvSpPr>
          <p:nvPr>
            <p:ph type="title"/>
          </p:nvPr>
        </p:nvSpPr>
        <p:spPr>
          <a:xfrm>
            <a:off x="3904675" y="2280575"/>
            <a:ext cx="11733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200">
                <a:solidFill>
                  <a:schemeClr val="lt2"/>
                </a:solidFill>
              </a:rPr>
              <a:t>Request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43" name="Google Shape;43;g12977e11eef_0_8"/>
          <p:cNvSpPr txBox="1">
            <a:spLocks noGrp="1"/>
          </p:cNvSpPr>
          <p:nvPr>
            <p:ph type="title"/>
          </p:nvPr>
        </p:nvSpPr>
        <p:spPr>
          <a:xfrm>
            <a:off x="7114356" y="2280575"/>
            <a:ext cx="11733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200">
                <a:solidFill>
                  <a:schemeClr val="lt2"/>
                </a:solidFill>
              </a:rPr>
              <a:t>newProduct()</a:t>
            </a:r>
            <a:endParaRPr sz="1200">
              <a:solidFill>
                <a:schemeClr val="lt2"/>
              </a:solidFill>
            </a:endParaRPr>
          </a:p>
        </p:txBody>
      </p:sp>
      <p:cxnSp>
        <p:nvCxnSpPr>
          <p:cNvPr id="44" name="Google Shape;44;g12977e11eef_0_8"/>
          <p:cNvCxnSpPr/>
          <p:nvPr/>
        </p:nvCxnSpPr>
        <p:spPr>
          <a:xfrm>
            <a:off x="4857531" y="1802698"/>
            <a:ext cx="2295900" cy="0"/>
          </a:xfrm>
          <a:prstGeom prst="straightConnector1">
            <a:avLst/>
          </a:prstGeom>
          <a:noFill/>
          <a:ln w="38100" cap="flat" cmpd="sng">
            <a:solidFill>
              <a:srgbClr val="996D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5" name="Google Shape;45;g12977e11eef_0_8"/>
          <p:cNvCxnSpPr>
            <a:endCxn id="41" idx="1"/>
          </p:cNvCxnSpPr>
          <p:nvPr/>
        </p:nvCxnSpPr>
        <p:spPr>
          <a:xfrm>
            <a:off x="1697050" y="1802700"/>
            <a:ext cx="2428200" cy="0"/>
          </a:xfrm>
          <a:prstGeom prst="straightConnector1">
            <a:avLst/>
          </a:prstGeom>
          <a:noFill/>
          <a:ln w="38100" cap="flat" cmpd="sng">
            <a:solidFill>
              <a:srgbClr val="996DFF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46" name="Google Shape;46;g12977e11eef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5577" y="1387273"/>
            <a:ext cx="830851" cy="8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12977e11eef_0_8"/>
          <p:cNvSpPr txBox="1">
            <a:spLocks noGrp="1"/>
          </p:cNvSpPr>
          <p:nvPr>
            <p:ph type="title"/>
          </p:nvPr>
        </p:nvSpPr>
        <p:spPr>
          <a:xfrm>
            <a:off x="3719825" y="3007850"/>
            <a:ext cx="50319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200">
                <a:solidFill>
                  <a:srgbClr val="B7B7B7"/>
                </a:solidFill>
              </a:rPr>
              <a:t>back-end</a:t>
            </a:r>
            <a:endParaRPr sz="12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977e11eef_0_33"/>
          <p:cNvSpPr/>
          <p:nvPr/>
        </p:nvSpPr>
        <p:spPr>
          <a:xfrm>
            <a:off x="3719825" y="808475"/>
            <a:ext cx="5031900" cy="3489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g12977e11eef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250" y="1436625"/>
            <a:ext cx="732150" cy="7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12977e11eef_0_33"/>
          <p:cNvSpPr txBox="1">
            <a:spLocks noGrp="1"/>
          </p:cNvSpPr>
          <p:nvPr>
            <p:ph type="title"/>
          </p:nvPr>
        </p:nvSpPr>
        <p:spPr>
          <a:xfrm>
            <a:off x="3904675" y="2219925"/>
            <a:ext cx="11733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200">
                <a:solidFill>
                  <a:schemeClr val="lt2"/>
                </a:solidFill>
              </a:rPr>
              <a:t>Request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55" name="Google Shape;55;g12977e11eef_0_33"/>
          <p:cNvSpPr txBox="1">
            <a:spLocks noGrp="1"/>
          </p:cNvSpPr>
          <p:nvPr>
            <p:ph type="title"/>
          </p:nvPr>
        </p:nvSpPr>
        <p:spPr>
          <a:xfrm>
            <a:off x="6962356" y="2219925"/>
            <a:ext cx="11733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200">
                <a:solidFill>
                  <a:schemeClr val="lt2"/>
                </a:solidFill>
              </a:rPr>
              <a:t>newProduct()</a:t>
            </a:r>
            <a:endParaRPr sz="1200">
              <a:solidFill>
                <a:schemeClr val="lt2"/>
              </a:solidFill>
            </a:endParaRPr>
          </a:p>
        </p:txBody>
      </p:sp>
      <p:cxnSp>
        <p:nvCxnSpPr>
          <p:cNvPr id="56" name="Google Shape;56;g12977e11eef_0_33"/>
          <p:cNvCxnSpPr>
            <a:stCxn id="54" idx="2"/>
            <a:endCxn id="57" idx="0"/>
          </p:cNvCxnSpPr>
          <p:nvPr/>
        </p:nvCxnSpPr>
        <p:spPr>
          <a:xfrm>
            <a:off x="4491325" y="2496525"/>
            <a:ext cx="0" cy="747300"/>
          </a:xfrm>
          <a:prstGeom prst="straightConnector1">
            <a:avLst/>
          </a:prstGeom>
          <a:noFill/>
          <a:ln w="38100" cap="flat" cmpd="sng">
            <a:solidFill>
              <a:srgbClr val="996DFF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58" name="Google Shape;58;g12977e11eef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925" y="1407113"/>
            <a:ext cx="791150" cy="79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g12977e11eef_0_33"/>
          <p:cNvCxnSpPr>
            <a:stCxn id="58" idx="3"/>
            <a:endCxn id="53" idx="1"/>
          </p:cNvCxnSpPr>
          <p:nvPr/>
        </p:nvCxnSpPr>
        <p:spPr>
          <a:xfrm>
            <a:off x="1697075" y="1802688"/>
            <a:ext cx="2428200" cy="0"/>
          </a:xfrm>
          <a:prstGeom prst="straightConnector1">
            <a:avLst/>
          </a:prstGeom>
          <a:noFill/>
          <a:ln w="38100" cap="flat" cmpd="sng">
            <a:solidFill>
              <a:srgbClr val="996DF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60" name="Google Shape;60;g12977e11eef_0_33"/>
          <p:cNvSpPr txBox="1">
            <a:spLocks noGrp="1"/>
          </p:cNvSpPr>
          <p:nvPr>
            <p:ph type="title"/>
          </p:nvPr>
        </p:nvSpPr>
        <p:spPr>
          <a:xfrm>
            <a:off x="714850" y="2280575"/>
            <a:ext cx="11733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200">
                <a:solidFill>
                  <a:schemeClr val="lt2"/>
                </a:solidFill>
              </a:rPr>
              <a:t>Site</a:t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57" name="Google Shape;57;g12977e11eef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4975" y="3243687"/>
            <a:ext cx="952724" cy="952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g12977e11eef_0_33"/>
          <p:cNvCxnSpPr>
            <a:stCxn id="57" idx="3"/>
            <a:endCxn id="55" idx="2"/>
          </p:cNvCxnSpPr>
          <p:nvPr/>
        </p:nvCxnSpPr>
        <p:spPr>
          <a:xfrm rot="10800000" flipH="1">
            <a:off x="4967699" y="2496650"/>
            <a:ext cx="2581200" cy="1223400"/>
          </a:xfrm>
          <a:prstGeom prst="bentConnector2">
            <a:avLst/>
          </a:prstGeom>
          <a:noFill/>
          <a:ln w="38100" cap="flat" cmpd="sng">
            <a:solidFill>
              <a:srgbClr val="996DFF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62" name="Google Shape;62;g12977e11eef_0_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3577" y="1387273"/>
            <a:ext cx="830851" cy="8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2977e11eef_0_33"/>
          <p:cNvSpPr txBox="1">
            <a:spLocks noGrp="1"/>
          </p:cNvSpPr>
          <p:nvPr>
            <p:ph type="title"/>
          </p:nvPr>
        </p:nvSpPr>
        <p:spPr>
          <a:xfrm>
            <a:off x="3719825" y="4312875"/>
            <a:ext cx="50319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200">
                <a:solidFill>
                  <a:srgbClr val="B7B7B7"/>
                </a:solidFill>
              </a:rPr>
              <a:t>back-end</a:t>
            </a:r>
            <a:endParaRPr sz="12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977e11eef_0_47"/>
          <p:cNvSpPr/>
          <p:nvPr/>
        </p:nvSpPr>
        <p:spPr>
          <a:xfrm>
            <a:off x="3719825" y="808475"/>
            <a:ext cx="5031900" cy="3489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12977e11eef_0_47"/>
          <p:cNvSpPr txBox="1">
            <a:spLocks noGrp="1"/>
          </p:cNvSpPr>
          <p:nvPr>
            <p:ph type="title"/>
          </p:nvPr>
        </p:nvSpPr>
        <p:spPr>
          <a:xfrm>
            <a:off x="3719825" y="4312875"/>
            <a:ext cx="50319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200">
                <a:solidFill>
                  <a:srgbClr val="B7B7B7"/>
                </a:solidFill>
              </a:rPr>
              <a:t>back-end</a:t>
            </a:r>
            <a:endParaRPr sz="1200">
              <a:solidFill>
                <a:srgbClr val="B7B7B7"/>
              </a:solidFill>
            </a:endParaRPr>
          </a:p>
        </p:txBody>
      </p:sp>
      <p:pic>
        <p:nvPicPr>
          <p:cNvPr id="70" name="Google Shape;70;g12977e11eef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250" y="1436625"/>
            <a:ext cx="732150" cy="7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2977e11eef_0_47"/>
          <p:cNvSpPr txBox="1">
            <a:spLocks noGrp="1"/>
          </p:cNvSpPr>
          <p:nvPr>
            <p:ph type="title"/>
          </p:nvPr>
        </p:nvSpPr>
        <p:spPr>
          <a:xfrm>
            <a:off x="3904675" y="2219925"/>
            <a:ext cx="11733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200">
                <a:solidFill>
                  <a:schemeClr val="lt2"/>
                </a:solidFill>
              </a:rPr>
              <a:t>Request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72" name="Google Shape;72;g12977e11eef_0_47"/>
          <p:cNvSpPr txBox="1">
            <a:spLocks noGrp="1"/>
          </p:cNvSpPr>
          <p:nvPr>
            <p:ph type="title"/>
          </p:nvPr>
        </p:nvSpPr>
        <p:spPr>
          <a:xfrm>
            <a:off x="6962356" y="2219925"/>
            <a:ext cx="11733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200">
                <a:solidFill>
                  <a:schemeClr val="lt2"/>
                </a:solidFill>
              </a:rPr>
              <a:t>newProduct()</a:t>
            </a:r>
            <a:endParaRPr sz="1200">
              <a:solidFill>
                <a:schemeClr val="lt2"/>
              </a:solidFill>
            </a:endParaRPr>
          </a:p>
        </p:txBody>
      </p:sp>
      <p:cxnSp>
        <p:nvCxnSpPr>
          <p:cNvPr id="73" name="Google Shape;73;g12977e11eef_0_47"/>
          <p:cNvCxnSpPr>
            <a:stCxn id="71" idx="2"/>
            <a:endCxn id="74" idx="0"/>
          </p:cNvCxnSpPr>
          <p:nvPr/>
        </p:nvCxnSpPr>
        <p:spPr>
          <a:xfrm>
            <a:off x="4491325" y="2496525"/>
            <a:ext cx="0" cy="747300"/>
          </a:xfrm>
          <a:prstGeom prst="straightConnector1">
            <a:avLst/>
          </a:prstGeom>
          <a:noFill/>
          <a:ln w="38100" cap="flat" cmpd="sng">
            <a:solidFill>
              <a:srgbClr val="996DFF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75" name="Google Shape;75;g12977e11eef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925" y="1407113"/>
            <a:ext cx="791150" cy="79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g12977e11eef_0_47"/>
          <p:cNvCxnSpPr>
            <a:stCxn id="75" idx="3"/>
            <a:endCxn id="70" idx="1"/>
          </p:cNvCxnSpPr>
          <p:nvPr/>
        </p:nvCxnSpPr>
        <p:spPr>
          <a:xfrm>
            <a:off x="1697075" y="1802688"/>
            <a:ext cx="2428200" cy="0"/>
          </a:xfrm>
          <a:prstGeom prst="straightConnector1">
            <a:avLst/>
          </a:prstGeom>
          <a:noFill/>
          <a:ln w="38100" cap="flat" cmpd="sng">
            <a:solidFill>
              <a:srgbClr val="996DF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7" name="Google Shape;77;g12977e11eef_0_47"/>
          <p:cNvSpPr txBox="1">
            <a:spLocks noGrp="1"/>
          </p:cNvSpPr>
          <p:nvPr>
            <p:ph type="title"/>
          </p:nvPr>
        </p:nvSpPr>
        <p:spPr>
          <a:xfrm>
            <a:off x="714850" y="2280575"/>
            <a:ext cx="11733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200">
                <a:solidFill>
                  <a:schemeClr val="lt2"/>
                </a:solidFill>
              </a:rPr>
              <a:t>Site</a:t>
            </a:r>
            <a:endParaRPr sz="1200">
              <a:solidFill>
                <a:schemeClr val="lt2"/>
              </a:solidFill>
            </a:endParaRPr>
          </a:p>
        </p:txBody>
      </p:sp>
      <p:cxnSp>
        <p:nvCxnSpPr>
          <p:cNvPr id="78" name="Google Shape;78;g12977e11eef_0_47"/>
          <p:cNvCxnSpPr>
            <a:stCxn id="74" idx="3"/>
            <a:endCxn id="72" idx="2"/>
          </p:cNvCxnSpPr>
          <p:nvPr/>
        </p:nvCxnSpPr>
        <p:spPr>
          <a:xfrm rot="10800000" flipH="1">
            <a:off x="4967806" y="2496525"/>
            <a:ext cx="2581200" cy="1223400"/>
          </a:xfrm>
          <a:prstGeom prst="bentConnector2">
            <a:avLst/>
          </a:prstGeom>
          <a:noFill/>
          <a:ln w="38100" cap="flat" cmpd="sng">
            <a:solidFill>
              <a:srgbClr val="996DF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9" name="Google Shape;79;g12977e11eef_0_47"/>
          <p:cNvSpPr txBox="1">
            <a:spLocks noGrp="1"/>
          </p:cNvSpPr>
          <p:nvPr>
            <p:ph type="title"/>
          </p:nvPr>
        </p:nvSpPr>
        <p:spPr>
          <a:xfrm>
            <a:off x="4857400" y="3324463"/>
            <a:ext cx="20496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100">
                <a:solidFill>
                  <a:srgbClr val="FFFF00"/>
                </a:solidFill>
              </a:rPr>
              <a:t>Middleware</a:t>
            </a:r>
            <a:endParaRPr sz="2100">
              <a:solidFill>
                <a:srgbClr val="FFFF00"/>
              </a:solidFill>
            </a:endParaRPr>
          </a:p>
        </p:txBody>
      </p:sp>
      <p:pic>
        <p:nvPicPr>
          <p:cNvPr id="80" name="Google Shape;80;g12977e11eef_0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9675" y="3324475"/>
            <a:ext cx="791150" cy="7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12977e11eef_0_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3577" y="1387273"/>
            <a:ext cx="830851" cy="8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977e11eef_0_7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12977e11eef_0_78"/>
          <p:cNvSpPr txBox="1"/>
          <p:nvPr/>
        </p:nvSpPr>
        <p:spPr>
          <a:xfrm>
            <a:off x="1971450" y="1940700"/>
            <a:ext cx="52011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</a:rPr>
              <a:t>Middleware são funções</a:t>
            </a:r>
            <a:r>
              <a:rPr lang="pt-BR" dirty="0">
                <a:solidFill>
                  <a:schemeClr val="lt1"/>
                </a:solidFill>
              </a:rPr>
              <a:t> que tem acesso ao objeto de solicitação (requisição), o objeto de resposta (resposta), e a próxima função de middleware no ciclo solicitação-resposta do aplicativo. 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A próxima função middleware é comumente denotada por uma variável chamada </a:t>
            </a:r>
            <a:r>
              <a:rPr lang="pt-BR" dirty="0" err="1">
                <a:solidFill>
                  <a:schemeClr val="lt1"/>
                </a:solidFill>
              </a:rPr>
              <a:t>next</a:t>
            </a:r>
            <a:r>
              <a:rPr lang="pt-BR" dirty="0">
                <a:solidFill>
                  <a:schemeClr val="lt1"/>
                </a:solidFill>
              </a:rPr>
              <a:t>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8" name="Google Shape;88;g12977e11eef_0_78"/>
          <p:cNvSpPr txBox="1">
            <a:spLocks noGrp="1"/>
          </p:cNvSpPr>
          <p:nvPr>
            <p:ph type="title"/>
          </p:nvPr>
        </p:nvSpPr>
        <p:spPr>
          <a:xfrm>
            <a:off x="3547200" y="1370138"/>
            <a:ext cx="20496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600">
                <a:solidFill>
                  <a:schemeClr val="dk2"/>
                </a:solidFill>
              </a:rPr>
              <a:t>Middleware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977e11eef_0_9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977e11eef_0_99"/>
          <p:cNvSpPr txBox="1"/>
          <p:nvPr/>
        </p:nvSpPr>
        <p:spPr>
          <a:xfrm>
            <a:off x="1971450" y="2143600"/>
            <a:ext cx="5201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>
                <a:solidFill>
                  <a:schemeClr val="lt1"/>
                </a:solidFill>
              </a:rPr>
              <a:t>Executar qualquer código. </a:t>
            </a: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>
                <a:solidFill>
                  <a:schemeClr val="lt1"/>
                </a:solidFill>
              </a:rPr>
              <a:t>Fazer mudanças nos objetos de solicitação e resposta.</a:t>
            </a: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>
                <a:solidFill>
                  <a:schemeClr val="lt1"/>
                </a:solidFill>
              </a:rPr>
              <a:t>Encerrar o ciclo de solicitação-resposta. </a:t>
            </a: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>
                <a:solidFill>
                  <a:schemeClr val="lt1"/>
                </a:solidFill>
              </a:rPr>
              <a:t>Chamar o próximo middleware na pilha.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95" name="Google Shape;95;g12977e11eef_0_99"/>
          <p:cNvSpPr txBox="1">
            <a:spLocks noGrp="1"/>
          </p:cNvSpPr>
          <p:nvPr>
            <p:ph type="title"/>
          </p:nvPr>
        </p:nvSpPr>
        <p:spPr>
          <a:xfrm>
            <a:off x="3018000" y="1512200"/>
            <a:ext cx="31080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600">
                <a:solidFill>
                  <a:schemeClr val="dk2"/>
                </a:solidFill>
              </a:rPr>
              <a:t>Middleware podem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942950" y="1158500"/>
            <a:ext cx="3013500" cy="1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100"/>
              <a:t>Middleware</a:t>
            </a:r>
            <a:endParaRPr/>
          </a:p>
        </p:txBody>
      </p:sp>
      <p:sp>
        <p:nvSpPr>
          <p:cNvPr id="31" name="Google Shape;31;p1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lang="pt-BR" sz="1000" b="1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sz="1000" b="1" i="0" u="none" strike="noStrike" cap="non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1210625" y="3325500"/>
            <a:ext cx="41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sz="1000" b="0" i="0" u="none" strike="noStrike" cap="non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100" y="3424100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8736884"/>
      </p:ext>
    </p:extLst>
  </p:cSld>
  <p:clrMapOvr>
    <a:masterClrMapping/>
  </p:clrMapOvr>
</p:sld>
</file>

<file path=ppt/theme/theme1.xml><?xml version="1.0" encoding="utf-8"?>
<a:theme xmlns:a="http://schemas.openxmlformats.org/drawingml/2006/main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Apresentação na tela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Roboto</vt:lpstr>
      <vt:lpstr>Roboto Light</vt:lpstr>
      <vt:lpstr>Arial</vt:lpstr>
      <vt:lpstr>Rocketseat</vt:lpstr>
      <vt:lpstr>Middleware</vt:lpstr>
      <vt:lpstr>Site</vt:lpstr>
      <vt:lpstr>Request</vt:lpstr>
      <vt:lpstr>back-end</vt:lpstr>
      <vt:lpstr>Middleware</vt:lpstr>
      <vt:lpstr>Middleware podem</vt:lpstr>
      <vt:lpstr>Middleware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</dc:title>
  <cp:lastModifiedBy>Rodrigo Goncalves Santana</cp:lastModifiedBy>
  <cp:revision>1</cp:revision>
  <dcterms:modified xsi:type="dcterms:W3CDTF">2022-11-07T19:46:53Z</dcterms:modified>
</cp:coreProperties>
</file>