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pipGH70052ZT+qMLfaoo2luP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customschemas.google.com/relationships/presentationmetadata" Target="metadata"/><Relationship Id="rId16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1276d3fbbc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9b0d2933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29b0d293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3911438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SQL Query Builder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/>
          <p:nvPr>
            <p:ph type="title"/>
          </p:nvPr>
        </p:nvSpPr>
        <p:spPr>
          <a:xfrm>
            <a:off x="2719950" y="903995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Query Builder</a:t>
            </a:r>
            <a:endParaRPr sz="430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1898121"/>
            <a:ext cx="4930141" cy="200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Query Builder é um Construtor de Consulta.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Query Builder permite que você construa instruções SQL independente do banco de dados utilizado.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2719950" y="903995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Query Builder</a:t>
            </a:r>
            <a:endParaRPr sz="4300"/>
          </a:p>
        </p:txBody>
      </p:sp>
      <p:sp>
        <p:nvSpPr>
          <p:cNvPr id="45" name="Google Shape;45;p2"/>
          <p:cNvSpPr/>
          <p:nvPr/>
        </p:nvSpPr>
        <p:spPr>
          <a:xfrm>
            <a:off x="6101320" y="2128315"/>
            <a:ext cx="1758487" cy="2111190"/>
          </a:xfrm>
          <a:prstGeom prst="rect">
            <a:avLst/>
          </a:prstGeom>
          <a:solidFill>
            <a:srgbClr val="996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445557" y="2128315"/>
            <a:ext cx="1758487" cy="21111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</a:t>
            </a: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3204043" y="3183910"/>
            <a:ext cx="2897277" cy="577598"/>
            <a:chOff x="3204043" y="3183910"/>
            <a:chExt cx="2897277" cy="577598"/>
          </a:xfrm>
        </p:grpSpPr>
        <p:cxnSp>
          <p:nvCxnSpPr>
            <p:cNvPr id="48" name="Google Shape;48;p2"/>
            <p:cNvCxnSpPr/>
            <p:nvPr/>
          </p:nvCxnSpPr>
          <p:spPr>
            <a:xfrm>
              <a:off x="3314700" y="3183910"/>
              <a:ext cx="2642347" cy="0"/>
            </a:xfrm>
            <a:prstGeom prst="straightConnector1">
              <a:avLst/>
            </a:prstGeom>
            <a:noFill/>
            <a:ln cap="flat" cmpd="sng" w="57150">
              <a:solidFill>
                <a:schemeClr val="lt2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49" name="Google Shape;49;p2"/>
            <p:cNvSpPr txBox="1"/>
            <p:nvPr/>
          </p:nvSpPr>
          <p:spPr>
            <a:xfrm>
              <a:off x="3204043" y="3327995"/>
              <a:ext cx="2897277" cy="43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9b0d29330_0_5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Borá codar!</a:t>
            </a:r>
            <a:endParaRPr sz="4000"/>
          </a:p>
        </p:txBody>
      </p:sp>
      <p:sp>
        <p:nvSpPr>
          <p:cNvPr id="55" name="Google Shape;55;g129b0d29330_0_5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g129b0d29330_0_51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g129b0d2933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