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JaRTVOqBjGGoeofFVCzceAHun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2.xml"/><Relationship Id="rId18" Type="http://schemas.openxmlformats.org/officeDocument/2006/relationships/font" Target="fonts/Robot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fb1f30f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2cfb1f30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cfb1f30fc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2cfb1f30f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1055075" y="783849"/>
            <a:ext cx="3053375" cy="943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800"/>
              <a:t>Arrow Function</a:t>
            </a:r>
            <a:endParaRPr sz="4400"/>
          </a:p>
        </p:txBody>
      </p:sp>
      <p:sp>
        <p:nvSpPr>
          <p:cNvPr id="27" name="Google Shape;27;p2"/>
          <p:cNvSpPr txBox="1"/>
          <p:nvPr/>
        </p:nvSpPr>
        <p:spPr>
          <a:xfrm>
            <a:off x="1055075" y="3747281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1220673" y="3985000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4068204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title"/>
          </p:nvPr>
        </p:nvSpPr>
        <p:spPr>
          <a:xfrm>
            <a:off x="0" y="777220"/>
            <a:ext cx="9144000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>
                <a:solidFill>
                  <a:schemeClr val="dk2"/>
                </a:solidFill>
              </a:rPr>
              <a:t>Functions</a:t>
            </a:r>
            <a:endParaRPr sz="4400">
              <a:solidFill>
                <a:schemeClr val="lt2"/>
              </a:solidFill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250" y="1770537"/>
            <a:ext cx="4389500" cy="2237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1"/>
          <p:cNvGrpSpPr/>
          <p:nvPr/>
        </p:nvGrpSpPr>
        <p:grpSpPr>
          <a:xfrm>
            <a:off x="3334140" y="2492373"/>
            <a:ext cx="5123904" cy="338566"/>
            <a:chOff x="3334140" y="2174873"/>
            <a:chExt cx="5123904" cy="338566"/>
          </a:xfrm>
        </p:grpSpPr>
        <p:sp>
          <p:nvSpPr>
            <p:cNvPr id="37" name="Google Shape;37;p1"/>
            <p:cNvSpPr txBox="1"/>
            <p:nvPr/>
          </p:nvSpPr>
          <p:spPr>
            <a:xfrm>
              <a:off x="6909034" y="2174873"/>
              <a:ext cx="1549010" cy="338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000" u="none" cap="none" strike="noStrik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declaração da função</a:t>
              </a:r>
              <a:endParaRPr b="1" i="0" sz="10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 txBox="1"/>
            <p:nvPr/>
          </p:nvSpPr>
          <p:spPr>
            <a:xfrm>
              <a:off x="3334140" y="2235199"/>
              <a:ext cx="310760" cy="217915"/>
            </a:xfrm>
            <a:prstGeom prst="rect">
              <a:avLst/>
            </a:prstGeom>
            <a:noFill/>
            <a:ln cap="flat" cmpd="sng" w="19050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"/>
          <p:cNvGrpSpPr/>
          <p:nvPr/>
        </p:nvGrpSpPr>
        <p:grpSpPr>
          <a:xfrm>
            <a:off x="685956" y="2503912"/>
            <a:ext cx="2596993" cy="338566"/>
            <a:chOff x="685956" y="2186412"/>
            <a:chExt cx="2596993" cy="338566"/>
          </a:xfrm>
        </p:grpSpPr>
        <p:sp>
          <p:nvSpPr>
            <p:cNvPr id="40" name="Google Shape;40;p1"/>
            <p:cNvSpPr txBox="1"/>
            <p:nvPr/>
          </p:nvSpPr>
          <p:spPr>
            <a:xfrm>
              <a:off x="685956" y="2186412"/>
              <a:ext cx="1549010" cy="338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000" u="none" cap="none" strike="noStrik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nome da função</a:t>
              </a:r>
              <a:endParaRPr b="1" i="0" sz="10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 txBox="1"/>
            <p:nvPr/>
          </p:nvSpPr>
          <p:spPr>
            <a:xfrm>
              <a:off x="2519534" y="2241550"/>
              <a:ext cx="763415" cy="217915"/>
            </a:xfrm>
            <a:prstGeom prst="rect">
              <a:avLst/>
            </a:prstGeom>
            <a:noFill/>
            <a:ln cap="flat" cmpd="sng" w="19050">
              <a:solidFill>
                <a:srgbClr val="EF8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5219700" y="1032104"/>
            <a:ext cx="3689350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>
                <a:solidFill>
                  <a:schemeClr val="dk2"/>
                </a:solidFill>
              </a:rPr>
              <a:t>Arrow Function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50" y="1770537"/>
            <a:ext cx="4389500" cy="2237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5"/>
          <p:cNvGrpSpPr/>
          <p:nvPr/>
        </p:nvGrpSpPr>
        <p:grpSpPr>
          <a:xfrm>
            <a:off x="5435600" y="1770537"/>
            <a:ext cx="3270250" cy="1746250"/>
            <a:chOff x="5613400" y="2175953"/>
            <a:chExt cx="3270250" cy="1746250"/>
          </a:xfrm>
        </p:grpSpPr>
        <p:sp>
          <p:nvSpPr>
            <p:cNvPr id="49" name="Google Shape;49;p5"/>
            <p:cNvSpPr/>
            <p:nvPr/>
          </p:nvSpPr>
          <p:spPr>
            <a:xfrm>
              <a:off x="5613400" y="2175953"/>
              <a:ext cx="3270250" cy="1746250"/>
            </a:xfrm>
            <a:prstGeom prst="roundRect">
              <a:avLst>
                <a:gd fmla="val 7576" name="adj"/>
              </a:avLst>
            </a:prstGeom>
            <a:solidFill>
              <a:srgbClr val="1E1E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exto&#10;&#10;Descrição gerada automaticamente" id="50" name="Google Shape;50;p5"/>
            <p:cNvPicPr preferRelativeResize="0"/>
            <p:nvPr/>
          </p:nvPicPr>
          <p:blipFill rotWithShape="1">
            <a:blip r:embed="rId4">
              <a:alphaModFix/>
            </a:blip>
            <a:srcRect b="22691" l="15371" r="15372" t="22436"/>
            <a:stretch/>
          </p:blipFill>
          <p:spPr>
            <a:xfrm>
              <a:off x="5816737" y="2284981"/>
              <a:ext cx="2863576" cy="15281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5"/>
          <p:cNvSpPr txBox="1"/>
          <p:nvPr/>
        </p:nvSpPr>
        <p:spPr>
          <a:xfrm>
            <a:off x="1057275" y="1032104"/>
            <a:ext cx="3689350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b="1" i="0" sz="2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825500" y="2508250"/>
            <a:ext cx="1149350" cy="25400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857250" y="3328513"/>
            <a:ext cx="2317750" cy="27940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5219700" y="1032104"/>
            <a:ext cx="3689350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>
                <a:solidFill>
                  <a:schemeClr val="dk2"/>
                </a:solidFill>
              </a:rPr>
              <a:t>Arrow Function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50" y="1770537"/>
            <a:ext cx="4389500" cy="2237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6"/>
          <p:cNvGrpSpPr/>
          <p:nvPr/>
        </p:nvGrpSpPr>
        <p:grpSpPr>
          <a:xfrm>
            <a:off x="5435600" y="1770537"/>
            <a:ext cx="3270250" cy="1746250"/>
            <a:chOff x="5613400" y="2175953"/>
            <a:chExt cx="3270250" cy="1746250"/>
          </a:xfrm>
        </p:grpSpPr>
        <p:sp>
          <p:nvSpPr>
            <p:cNvPr id="61" name="Google Shape;61;p6"/>
            <p:cNvSpPr/>
            <p:nvPr/>
          </p:nvSpPr>
          <p:spPr>
            <a:xfrm>
              <a:off x="5613400" y="2175953"/>
              <a:ext cx="3270250" cy="1746250"/>
            </a:xfrm>
            <a:prstGeom prst="roundRect">
              <a:avLst>
                <a:gd fmla="val 7576" name="adj"/>
              </a:avLst>
            </a:prstGeom>
            <a:solidFill>
              <a:srgbClr val="1E1E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exto&#10;&#10;Descrição gerada automaticamente" id="62" name="Google Shape;62;p6"/>
            <p:cNvPicPr preferRelativeResize="0"/>
            <p:nvPr/>
          </p:nvPicPr>
          <p:blipFill rotWithShape="1">
            <a:blip r:embed="rId4">
              <a:alphaModFix/>
            </a:blip>
            <a:srcRect b="22691" l="15371" r="15372" t="22436"/>
            <a:stretch/>
          </p:blipFill>
          <p:spPr>
            <a:xfrm>
              <a:off x="5816737" y="2284981"/>
              <a:ext cx="2863576" cy="15281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6"/>
          <p:cNvSpPr txBox="1"/>
          <p:nvPr/>
        </p:nvSpPr>
        <p:spPr>
          <a:xfrm>
            <a:off x="1057275" y="1032104"/>
            <a:ext cx="3689350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b="1" i="0" sz="2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825500" y="2508250"/>
            <a:ext cx="1149350" cy="25400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857250" y="3328513"/>
            <a:ext cx="2317750" cy="27940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0" y="1032104"/>
            <a:ext cx="9144000" cy="739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>
                <a:solidFill>
                  <a:schemeClr val="dk2"/>
                </a:solidFill>
              </a:rPr>
              <a:t>Arrow Function</a:t>
            </a:r>
            <a:endParaRPr sz="3600">
              <a:solidFill>
                <a:schemeClr val="lt2"/>
              </a:solidFill>
            </a:endParaRPr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861" y="1894515"/>
            <a:ext cx="6712278" cy="163387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/>
          <p:nvPr/>
        </p:nvSpPr>
        <p:spPr>
          <a:xfrm>
            <a:off x="3689350" y="2635250"/>
            <a:ext cx="1212850" cy="254000"/>
          </a:xfrm>
          <a:prstGeom prst="rect">
            <a:avLst/>
          </a:prstGeom>
          <a:noFill/>
          <a:ln cap="flat" cmpd="sng" w="2540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0"/>
          <p:cNvGrpSpPr/>
          <p:nvPr/>
        </p:nvGrpSpPr>
        <p:grpSpPr>
          <a:xfrm>
            <a:off x="3017098" y="1863739"/>
            <a:ext cx="4412402" cy="1025511"/>
            <a:chOff x="3017098" y="1863739"/>
            <a:chExt cx="4412402" cy="1025511"/>
          </a:xfrm>
        </p:grpSpPr>
        <p:sp>
          <p:nvSpPr>
            <p:cNvPr id="74" name="Google Shape;74;p10"/>
            <p:cNvSpPr/>
            <p:nvPr/>
          </p:nvSpPr>
          <p:spPr>
            <a:xfrm>
              <a:off x="4951494" y="2635250"/>
              <a:ext cx="2478006" cy="254000"/>
            </a:xfrm>
            <a:prstGeom prst="rect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10"/>
            <p:cNvPicPr preferRelativeResize="0"/>
            <p:nvPr/>
          </p:nvPicPr>
          <p:blipFill rotWithShape="1">
            <a:blip r:embed="rId4">
              <a:alphaModFix/>
            </a:blip>
            <a:srcRect b="9773" l="0" r="3601" t="0"/>
            <a:stretch/>
          </p:blipFill>
          <p:spPr>
            <a:xfrm>
              <a:off x="3017098" y="1863739"/>
              <a:ext cx="3238230" cy="8196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cfb1f30fc_1_0"/>
          <p:cNvSpPr txBox="1"/>
          <p:nvPr>
            <p:ph type="title"/>
          </p:nvPr>
        </p:nvSpPr>
        <p:spPr>
          <a:xfrm>
            <a:off x="0" y="1032104"/>
            <a:ext cx="91440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>
                <a:solidFill>
                  <a:schemeClr val="dk2"/>
                </a:solidFill>
              </a:rPr>
              <a:t>Arrow Function</a:t>
            </a:r>
            <a:endParaRPr sz="3600">
              <a:solidFill>
                <a:schemeClr val="lt2"/>
              </a:solidFill>
            </a:endParaRPr>
          </a:p>
        </p:txBody>
      </p:sp>
      <p:pic>
        <p:nvPicPr>
          <p:cNvPr id="81" name="Google Shape;81;g12cfb1f30f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861" y="1894515"/>
            <a:ext cx="6712277" cy="163387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2cfb1f30fc_1_0"/>
          <p:cNvSpPr/>
          <p:nvPr/>
        </p:nvSpPr>
        <p:spPr>
          <a:xfrm>
            <a:off x="3689350" y="2635250"/>
            <a:ext cx="1212900" cy="254100"/>
          </a:xfrm>
          <a:prstGeom prst="rect">
            <a:avLst/>
          </a:prstGeom>
          <a:noFill/>
          <a:ln cap="flat" cmpd="sng" w="2540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g12cfb1f30fc_1_0"/>
          <p:cNvGrpSpPr/>
          <p:nvPr/>
        </p:nvGrpSpPr>
        <p:grpSpPr>
          <a:xfrm>
            <a:off x="3017098" y="1863739"/>
            <a:ext cx="4412396" cy="1025611"/>
            <a:chOff x="3017098" y="1863739"/>
            <a:chExt cx="4412396" cy="1025611"/>
          </a:xfrm>
        </p:grpSpPr>
        <p:sp>
          <p:nvSpPr>
            <p:cNvPr id="84" name="Google Shape;84;g12cfb1f30fc_1_0"/>
            <p:cNvSpPr/>
            <p:nvPr/>
          </p:nvSpPr>
          <p:spPr>
            <a:xfrm>
              <a:off x="4951494" y="2635250"/>
              <a:ext cx="2478000" cy="254100"/>
            </a:xfrm>
            <a:prstGeom prst="rect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" name="Google Shape;85;g12cfb1f30fc_1_0"/>
            <p:cNvPicPr preferRelativeResize="0"/>
            <p:nvPr/>
          </p:nvPicPr>
          <p:blipFill rotWithShape="1">
            <a:blip r:embed="rId4">
              <a:alphaModFix/>
            </a:blip>
            <a:srcRect b="9771" l="0" r="3605" t="0"/>
            <a:stretch/>
          </p:blipFill>
          <p:spPr>
            <a:xfrm>
              <a:off x="3017098" y="1863739"/>
              <a:ext cx="3238230" cy="8196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g12cfb1f30fc_1_0"/>
          <p:cNvSpPr txBox="1"/>
          <p:nvPr>
            <p:ph type="title"/>
          </p:nvPr>
        </p:nvSpPr>
        <p:spPr>
          <a:xfrm>
            <a:off x="0" y="3651602"/>
            <a:ext cx="9144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pt-BR" sz="1600">
                <a:solidFill>
                  <a:schemeClr val="lt2"/>
                </a:solidFill>
              </a:rPr>
              <a:t>${ ( props ) =&gt; </a:t>
            </a:r>
            <a:r>
              <a:rPr b="0" lang="pt-BR" sz="1600">
                <a:solidFill>
                  <a:srgbClr val="FFFF00"/>
                </a:solidFill>
              </a:rPr>
              <a:t>props.</a:t>
            </a:r>
            <a:r>
              <a:rPr b="0" lang="pt-BR" sz="1600">
                <a:solidFill>
                  <a:schemeClr val="lt2"/>
                </a:solidFill>
              </a:rPr>
              <a:t>theme.COLORS.BACKGROUND_800 };</a:t>
            </a:r>
            <a:endParaRPr b="0" sz="16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cfb1f30fc_1_11"/>
          <p:cNvSpPr txBox="1"/>
          <p:nvPr>
            <p:ph type="title"/>
          </p:nvPr>
        </p:nvSpPr>
        <p:spPr>
          <a:xfrm>
            <a:off x="0" y="1032104"/>
            <a:ext cx="91440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>
                <a:solidFill>
                  <a:schemeClr val="dk2"/>
                </a:solidFill>
              </a:rPr>
              <a:t>Arrow Function</a:t>
            </a:r>
            <a:endParaRPr sz="3600">
              <a:solidFill>
                <a:schemeClr val="lt2"/>
              </a:solidFill>
            </a:endParaRPr>
          </a:p>
        </p:txBody>
      </p:sp>
      <p:pic>
        <p:nvPicPr>
          <p:cNvPr id="92" name="Google Shape;92;g12cfb1f30fc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861" y="1894515"/>
            <a:ext cx="6712277" cy="16338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2cfb1f30fc_1_11"/>
          <p:cNvSpPr/>
          <p:nvPr/>
        </p:nvSpPr>
        <p:spPr>
          <a:xfrm>
            <a:off x="3689350" y="2635250"/>
            <a:ext cx="1212900" cy="254100"/>
          </a:xfrm>
          <a:prstGeom prst="rect">
            <a:avLst/>
          </a:prstGeom>
          <a:noFill/>
          <a:ln cap="flat" cmpd="sng" w="25400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12cfb1f30fc_1_11"/>
          <p:cNvGrpSpPr/>
          <p:nvPr/>
        </p:nvGrpSpPr>
        <p:grpSpPr>
          <a:xfrm>
            <a:off x="3017098" y="1863739"/>
            <a:ext cx="4412396" cy="1025611"/>
            <a:chOff x="3017098" y="1863739"/>
            <a:chExt cx="4412396" cy="1025611"/>
          </a:xfrm>
        </p:grpSpPr>
        <p:sp>
          <p:nvSpPr>
            <p:cNvPr id="95" name="Google Shape;95;g12cfb1f30fc_1_11"/>
            <p:cNvSpPr/>
            <p:nvPr/>
          </p:nvSpPr>
          <p:spPr>
            <a:xfrm>
              <a:off x="4951494" y="2635250"/>
              <a:ext cx="2478000" cy="254100"/>
            </a:xfrm>
            <a:prstGeom prst="rect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g12cfb1f30fc_1_11"/>
            <p:cNvPicPr preferRelativeResize="0"/>
            <p:nvPr/>
          </p:nvPicPr>
          <p:blipFill rotWithShape="1">
            <a:blip r:embed="rId4">
              <a:alphaModFix/>
            </a:blip>
            <a:srcRect b="9771" l="0" r="3605" t="0"/>
            <a:stretch/>
          </p:blipFill>
          <p:spPr>
            <a:xfrm>
              <a:off x="3017098" y="1863739"/>
              <a:ext cx="3238230" cy="8196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g12cfb1f30fc_1_11"/>
          <p:cNvSpPr txBox="1"/>
          <p:nvPr>
            <p:ph type="title"/>
          </p:nvPr>
        </p:nvSpPr>
        <p:spPr>
          <a:xfrm>
            <a:off x="0" y="3651602"/>
            <a:ext cx="9144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pt-BR" sz="1600">
                <a:solidFill>
                  <a:schemeClr val="lt2"/>
                </a:solidFill>
              </a:rPr>
              <a:t>${ ( props ) =&gt; </a:t>
            </a:r>
            <a:r>
              <a:rPr b="0" lang="pt-BR" sz="1600">
                <a:solidFill>
                  <a:srgbClr val="FFFF00"/>
                </a:solidFill>
              </a:rPr>
              <a:t>props</a:t>
            </a:r>
            <a:r>
              <a:rPr b="0" lang="pt-BR" sz="1600">
                <a:solidFill>
                  <a:srgbClr val="FFFF00"/>
                </a:solidFill>
              </a:rPr>
              <a:t>.</a:t>
            </a:r>
            <a:r>
              <a:rPr b="0" lang="pt-BR" sz="1600">
                <a:solidFill>
                  <a:schemeClr val="lt2"/>
                </a:solidFill>
              </a:rPr>
              <a:t>theme.COLORS.BACKGROUND_800 };</a:t>
            </a:r>
            <a:endParaRPr b="0" sz="1600">
              <a:solidFill>
                <a:schemeClr val="lt2"/>
              </a:solidFill>
            </a:endParaRPr>
          </a:p>
        </p:txBody>
      </p:sp>
      <p:sp>
        <p:nvSpPr>
          <p:cNvPr id="98" name="Google Shape;98;g12cfb1f30fc_1_11"/>
          <p:cNvSpPr txBox="1"/>
          <p:nvPr>
            <p:ph type="title"/>
          </p:nvPr>
        </p:nvSpPr>
        <p:spPr>
          <a:xfrm>
            <a:off x="0" y="4076127"/>
            <a:ext cx="9144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pt-BR" sz="1600">
                <a:solidFill>
                  <a:schemeClr val="lt2"/>
                </a:solidFill>
              </a:rPr>
              <a:t>${ </a:t>
            </a:r>
            <a:r>
              <a:rPr b="0" lang="pt-BR" sz="1600">
                <a:solidFill>
                  <a:srgbClr val="FFFF00"/>
                </a:solidFill>
              </a:rPr>
              <a:t>( {  </a:t>
            </a:r>
            <a:r>
              <a:rPr b="0" lang="pt-BR" sz="1600">
                <a:solidFill>
                  <a:srgbClr val="FFFF00"/>
                </a:solidFill>
              </a:rPr>
              <a:t>theme  } </a:t>
            </a:r>
            <a:r>
              <a:rPr b="0" lang="pt-BR" sz="1600">
                <a:solidFill>
                  <a:srgbClr val="FFFF00"/>
                </a:solidFill>
              </a:rPr>
              <a:t>)</a:t>
            </a:r>
            <a:r>
              <a:rPr b="0" lang="pt-BR" sz="1600">
                <a:solidFill>
                  <a:schemeClr val="lt2"/>
                </a:solidFill>
              </a:rPr>
              <a:t> } =&gt; theme.COLORS.BACKGROUND_800 };</a:t>
            </a:r>
            <a:endParaRPr b="0" sz="1600">
              <a:solidFill>
                <a:schemeClr val="lt2"/>
              </a:solidFill>
            </a:endParaRPr>
          </a:p>
        </p:txBody>
      </p:sp>
      <p:cxnSp>
        <p:nvCxnSpPr>
          <p:cNvPr id="99" name="Google Shape;99;g12cfb1f30fc_1_11"/>
          <p:cNvCxnSpPr/>
          <p:nvPr/>
        </p:nvCxnSpPr>
        <p:spPr>
          <a:xfrm>
            <a:off x="3159500" y="3872850"/>
            <a:ext cx="5922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1055075" y="783849"/>
            <a:ext cx="7241269" cy="2437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800"/>
              <a:t>Borá Codar</a:t>
            </a:r>
            <a:endParaRPr sz="4400"/>
          </a:p>
        </p:txBody>
      </p:sp>
      <p:sp>
        <p:nvSpPr>
          <p:cNvPr id="105" name="Google Shape;105;p11"/>
          <p:cNvSpPr txBox="1"/>
          <p:nvPr/>
        </p:nvSpPr>
        <p:spPr>
          <a:xfrm>
            <a:off x="1055075" y="3747281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1220673" y="3985000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4068204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