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d0tJc6thBjudmL8Fdi4OKu0SR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customschemas.google.com/relationships/presentationmetadata" Target="metadata"/><Relationship Id="rId27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1055075" y="783849"/>
            <a:ext cx="7241269" cy="2437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800"/>
              <a:t>CSS, </a:t>
            </a:r>
            <a:br>
              <a:rPr lang="pt-BR" sz="4800"/>
            </a:br>
            <a:r>
              <a:rPr lang="pt-BR" sz="4800"/>
              <a:t>Pré Processadores, </a:t>
            </a:r>
            <a:br>
              <a:rPr lang="pt-BR" sz="4800"/>
            </a:br>
            <a:r>
              <a:rPr lang="pt-BR" sz="4800"/>
              <a:t>CSS-in-Js</a:t>
            </a:r>
            <a:endParaRPr sz="4400"/>
          </a:p>
        </p:txBody>
      </p:sp>
      <p:sp>
        <p:nvSpPr>
          <p:cNvPr id="27" name="Google Shape;27;p2"/>
          <p:cNvSpPr txBox="1"/>
          <p:nvPr/>
        </p:nvSpPr>
        <p:spPr>
          <a:xfrm>
            <a:off x="1055075" y="3747281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1220673" y="3985000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4068204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/>
        </p:nvSpPr>
        <p:spPr>
          <a:xfrm>
            <a:off x="1052824" y="1271528"/>
            <a:ext cx="7038351" cy="1584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Fácil, </a:t>
            </a:r>
            <a:r>
              <a:rPr b="1" i="1" lang="pt-BR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“é só aninhar”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Certo?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862324" y="2710526"/>
            <a:ext cx="7038351" cy="894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.minha-classe </a:t>
            </a:r>
            <a:r>
              <a:rPr b="1" i="1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 section &gt; header &gt; div &gt; h1 {}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1733148" y="1069065"/>
            <a:ext cx="5677705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>
                <a:solidFill>
                  <a:schemeClr val="dk2"/>
                </a:solidFill>
              </a:rPr>
              <a:t>Elementos aninhados</a:t>
            </a:r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1372749" y="1438642"/>
            <a:ext cx="6398501" cy="2806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Muito elementos aninhados impacta na performance, porquê elementos aninhados são mais lentos para carregar.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 o CSS sozinho não possui mecanismos para evitar que isso aconteça.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2225841" y="1043040"/>
            <a:ext cx="4692318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CSS-in-Js</a:t>
            </a:r>
            <a:endParaRPr sz="4400">
              <a:solidFill>
                <a:schemeClr val="lt2"/>
              </a:solidFill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740102" y="1244481"/>
            <a:ext cx="5816819" cy="2806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CSS-in-JS fazem muito sentido, porque aproveitam métodos atuais de componentização em JavaScript para criar componentes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performáticos</a:t>
            </a: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b="1" i="0" lang="pt-BR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prova de colisão</a:t>
            </a:r>
            <a:r>
              <a:rPr b="1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 tudo isso é extremamente automatizado.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733148" y="1720125"/>
            <a:ext cx="5677705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Styled Components</a:t>
            </a:r>
            <a:endParaRPr sz="4400"/>
          </a:p>
        </p:txBody>
      </p:sp>
      <p:sp>
        <p:nvSpPr>
          <p:cNvPr id="130" name="Google Shape;130;p13"/>
          <p:cNvSpPr txBox="1"/>
          <p:nvPr/>
        </p:nvSpPr>
        <p:spPr>
          <a:xfrm>
            <a:off x="1149359" y="2017040"/>
            <a:ext cx="7038351" cy="190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Styled Components foi desenvolvido para melhorar a maneira que lidamos com CSS nos componentes de aplicações React.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942976" y="1249727"/>
            <a:ext cx="72961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Sem colisão de classes: </a:t>
            </a:r>
            <a:r>
              <a:rPr b="0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fornece nomes de classes a prova de colisão.</a:t>
            </a:r>
            <a:endParaRPr/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0" y="462913"/>
            <a:ext cx="9143999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Vantagens Styled Components</a:t>
            </a:r>
            <a:endParaRPr sz="3600"/>
          </a:p>
        </p:txBody>
      </p:sp>
      <p:sp>
        <p:nvSpPr>
          <p:cNvPr id="137" name="Google Shape;137;p16"/>
          <p:cNvSpPr txBox="1"/>
          <p:nvPr/>
        </p:nvSpPr>
        <p:spPr>
          <a:xfrm>
            <a:off x="942976" y="1866519"/>
            <a:ext cx="7296150" cy="563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Desempenho: </a:t>
            </a:r>
            <a:r>
              <a:rPr b="0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Como funciona diretamente nos componentes, ele consegue analisar facilmente quais códigos serão ou não usados, inclusive os que são adicionados após interação do usuário. O que também ajuda a diminuir o código final.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942976" y="2542270"/>
            <a:ext cx="7296150" cy="563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Estilo dinâmico: </a:t>
            </a:r>
            <a:r>
              <a:rPr b="0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permite adaptar os estilos baseando nas props recebidas, é possível criar estilos dinâmicos de forma fácil e intuitiva.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942976" y="3218021"/>
            <a:ext cx="7296150" cy="563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Manutenção sem dor: </a:t>
            </a:r>
            <a:r>
              <a:rPr b="0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Tudo que você precisa vai estar no próprio contexto do componente, facilitando encontrar tudo o que você precisa para o desenvolvimento.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942976" y="3893773"/>
            <a:ext cx="7296150" cy="563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Boas práticas: </a:t>
            </a:r>
            <a:r>
              <a:rPr b="0" i="0" lang="pt-BR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Você escreve seu CSS no melhor padrão do mercado e pronto, os componentes cuidam para fornecer suporte para browsers antigos.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055075" y="783849"/>
            <a:ext cx="7241269" cy="2437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800"/>
              <a:t>Borá Codar</a:t>
            </a:r>
            <a:endParaRPr sz="4400"/>
          </a:p>
        </p:txBody>
      </p:sp>
      <p:sp>
        <p:nvSpPr>
          <p:cNvPr id="146" name="Google Shape;146;p19"/>
          <p:cNvSpPr txBox="1"/>
          <p:nvPr/>
        </p:nvSpPr>
        <p:spPr>
          <a:xfrm>
            <a:off x="1055075" y="3747281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220673" y="3985000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4068204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0" y="1012170"/>
            <a:ext cx="9144000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>
                <a:solidFill>
                  <a:schemeClr val="dk2"/>
                </a:solidFill>
              </a:rPr>
              <a:t>O CSS</a:t>
            </a:r>
            <a:endParaRPr sz="4400">
              <a:solidFill>
                <a:schemeClr val="lt2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1052824" y="1998234"/>
            <a:ext cx="7038351" cy="1584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CSS evoluiu muito desde o seu lançamento e continua evoluindo.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title"/>
          </p:nvPr>
        </p:nvSpPr>
        <p:spPr>
          <a:xfrm>
            <a:off x="0" y="535920"/>
            <a:ext cx="9144000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>
                <a:solidFill>
                  <a:schemeClr val="dk2"/>
                </a:solidFill>
              </a:rPr>
              <a:t>O CSS</a:t>
            </a:r>
            <a:endParaRPr sz="4400">
              <a:solidFill>
                <a:schemeClr val="lt2"/>
              </a:solidFill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313797" y="1124049"/>
            <a:ext cx="8516405" cy="41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CSS evoluiu muito desde o seu lançamento e continua evoluindo.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957575" y="2324678"/>
            <a:ext cx="1372876" cy="8084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1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3835417" y="2324678"/>
            <a:ext cx="1372876" cy="8084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2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6813547" y="2324678"/>
            <a:ext cx="1372876" cy="8084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1"/>
          <p:cNvCxnSpPr/>
          <p:nvPr/>
        </p:nvCxnSpPr>
        <p:spPr>
          <a:xfrm>
            <a:off x="2330451" y="2728911"/>
            <a:ext cx="155511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6" name="Google Shape;46;p1"/>
          <p:cNvCxnSpPr/>
          <p:nvPr/>
        </p:nvCxnSpPr>
        <p:spPr>
          <a:xfrm>
            <a:off x="5258437" y="2728911"/>
            <a:ext cx="155511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7" name="Google Shape;47;p1"/>
          <p:cNvSpPr txBox="1"/>
          <p:nvPr/>
        </p:nvSpPr>
        <p:spPr>
          <a:xfrm>
            <a:off x="923258" y="3272774"/>
            <a:ext cx="1441510" cy="529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Estilizações básicas, como fontes e cores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775454" y="3278607"/>
            <a:ext cx="1492803" cy="529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Novos recursos para layouts de página, como Box Model, etc.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6678943" y="3272774"/>
            <a:ext cx="1642083" cy="529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Animações, variáveis, funções, Flex box, etc.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"/>
          <p:cNvGrpSpPr/>
          <p:nvPr/>
        </p:nvGrpSpPr>
        <p:grpSpPr>
          <a:xfrm>
            <a:off x="2426495" y="2169786"/>
            <a:ext cx="4262849" cy="680352"/>
            <a:chOff x="2426495" y="2169786"/>
            <a:chExt cx="4262849" cy="680352"/>
          </a:xfrm>
        </p:grpSpPr>
        <p:grpSp>
          <p:nvGrpSpPr>
            <p:cNvPr id="51" name="Google Shape;51;p1"/>
            <p:cNvGrpSpPr/>
            <p:nvPr/>
          </p:nvGrpSpPr>
          <p:grpSpPr>
            <a:xfrm>
              <a:off x="2563091" y="2607683"/>
              <a:ext cx="3978609" cy="242455"/>
              <a:chOff x="2563091" y="2607683"/>
              <a:chExt cx="3978609" cy="242455"/>
            </a:xfrm>
          </p:grpSpPr>
          <p:sp>
            <p:nvSpPr>
              <p:cNvPr id="52" name="Google Shape;52;p1"/>
              <p:cNvSpPr/>
              <p:nvPr/>
            </p:nvSpPr>
            <p:spPr>
              <a:xfrm>
                <a:off x="2563091" y="2607683"/>
                <a:ext cx="242455" cy="2424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3204667" y="2607683"/>
                <a:ext cx="242455" cy="2424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5229020" y="2607683"/>
                <a:ext cx="242455" cy="2424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5728626" y="2607683"/>
                <a:ext cx="242455" cy="2424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6299245" y="2607683"/>
                <a:ext cx="242455" cy="2424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" name="Google Shape;57;p1"/>
            <p:cNvSpPr txBox="1"/>
            <p:nvPr/>
          </p:nvSpPr>
          <p:spPr>
            <a:xfrm>
              <a:off x="2426495" y="2358181"/>
              <a:ext cx="526473" cy="30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1.1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 txBox="1"/>
            <p:nvPr/>
          </p:nvSpPr>
          <p:spPr>
            <a:xfrm>
              <a:off x="3057245" y="2358181"/>
              <a:ext cx="526473" cy="30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1.2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 txBox="1"/>
            <p:nvPr/>
          </p:nvSpPr>
          <p:spPr>
            <a:xfrm>
              <a:off x="5085550" y="2358181"/>
              <a:ext cx="526473" cy="30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2.1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5596588" y="2358181"/>
              <a:ext cx="526473" cy="30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2.2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6162871" y="2358181"/>
              <a:ext cx="526473" cy="30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Etc...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>
              <a:off x="2562173" y="2197899"/>
              <a:ext cx="960718" cy="30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revisões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 txBox="1"/>
            <p:nvPr/>
          </p:nvSpPr>
          <p:spPr>
            <a:xfrm>
              <a:off x="5465503" y="2169786"/>
              <a:ext cx="960718" cy="30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revisões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/>
        </p:nvSpPr>
        <p:spPr>
          <a:xfrm>
            <a:off x="0" y="1444052"/>
            <a:ext cx="9144000" cy="1584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evolução continua...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0" y="472420"/>
            <a:ext cx="9144000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>
                <a:solidFill>
                  <a:schemeClr val="dk2"/>
                </a:solidFill>
              </a:rPr>
              <a:t>Pré Processadores</a:t>
            </a:r>
            <a:endParaRPr sz="4400">
              <a:solidFill>
                <a:schemeClr val="lt2"/>
              </a:solidFill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129336" y="1161298"/>
            <a:ext cx="7038351" cy="96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Um CSS pré processado quer dizer que você não vai utilizar esse arquivo em produção. Na verdade, ele será processado para utilização final no CSS da sua aplicação.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1913539" y="2505888"/>
            <a:ext cx="1372876" cy="16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Pré Processador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s - ícones de interface grátis"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1" y="2482462"/>
            <a:ext cx="1687703" cy="168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9977" y="3491756"/>
            <a:ext cx="833726" cy="86885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3433703" y="2998368"/>
            <a:ext cx="2769840" cy="6558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interpretador processa e gera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0" y="406571"/>
            <a:ext cx="9144000" cy="1190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solidFill>
                  <a:schemeClr val="dk2"/>
                </a:solidFill>
              </a:rPr>
              <a:t>Vantagens de utilizar um </a:t>
            </a:r>
            <a:br>
              <a:rPr lang="pt-BR" sz="3200">
                <a:solidFill>
                  <a:schemeClr val="dk2"/>
                </a:solidFill>
              </a:rPr>
            </a:br>
            <a:r>
              <a:rPr lang="pt-BR" sz="3200">
                <a:solidFill>
                  <a:schemeClr val="dk2"/>
                </a:solidFill>
              </a:rPr>
              <a:t>Pré Processadores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1449263" y="1596986"/>
            <a:ext cx="6245475" cy="260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Facilita a manutenção do código, ajuda a escrever um código mais limpo e organizado utilizando vários arquivos para separar os códigos e realizando a importação quando for necessário tornando os códigos CSS mais flexíveis e reutilizáveis.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Possui recursos, como por exemplo, de </a:t>
            </a:r>
            <a:r>
              <a:rPr b="1" i="0" lang="pt-BR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minificar</a:t>
            </a: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arquivos.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0" y="0"/>
            <a:ext cx="9144000" cy="1190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solidFill>
                  <a:schemeClr val="dk2"/>
                </a:solidFill>
              </a:rPr>
              <a:t>CSS Minificado</a:t>
            </a:r>
            <a:endParaRPr sz="3200">
              <a:solidFill>
                <a:schemeClr val="lt2"/>
              </a:solidFill>
            </a:endParaRPr>
          </a:p>
        </p:txBody>
      </p:sp>
      <p:pic>
        <p:nvPicPr>
          <p:cNvPr descr="Texto&#10;&#10;Descrição gerada automaticamente" id="90" name="Google Shape;90;p10"/>
          <p:cNvPicPr preferRelativeResize="0"/>
          <p:nvPr/>
        </p:nvPicPr>
        <p:blipFill rotWithShape="1">
          <a:blip r:embed="rId3">
            <a:alphaModFix/>
          </a:blip>
          <a:srcRect b="0" l="0" r="4596" t="0"/>
          <a:stretch/>
        </p:blipFill>
        <p:spPr>
          <a:xfrm>
            <a:off x="2704498" y="1080199"/>
            <a:ext cx="3735005" cy="171024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0"/>
          <p:cNvSpPr/>
          <p:nvPr/>
        </p:nvSpPr>
        <p:spPr>
          <a:xfrm rot="5400000">
            <a:off x="4079169" y="3034175"/>
            <a:ext cx="985659" cy="6558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212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0"/>
          <p:cNvGrpSpPr/>
          <p:nvPr/>
        </p:nvGrpSpPr>
        <p:grpSpPr>
          <a:xfrm>
            <a:off x="1105753" y="2869292"/>
            <a:ext cx="6932489" cy="1396704"/>
            <a:chOff x="1105753" y="2869291"/>
            <a:chExt cx="6932489" cy="1396704"/>
          </a:xfrm>
        </p:grpSpPr>
        <p:pic>
          <p:nvPicPr>
            <p:cNvPr id="93" name="Google Shape;9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5753" y="3933794"/>
              <a:ext cx="6932489" cy="332201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4" name="Google Shape;94;p10"/>
            <p:cNvSpPr/>
            <p:nvPr/>
          </p:nvSpPr>
          <p:spPr>
            <a:xfrm rot="5400000">
              <a:off x="4079169" y="3034176"/>
              <a:ext cx="985658" cy="6558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/>
        </p:nvSpPr>
        <p:spPr>
          <a:xfrm>
            <a:off x="1052824" y="1779528"/>
            <a:ext cx="7038351" cy="1584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Mas, o CSS continua tendo desafios.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Por exemplo, lidar com </a:t>
            </a:r>
            <a:r>
              <a:rPr b="1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especificidade e colisão de estilos</a:t>
            </a: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/>
        </p:nvSpPr>
        <p:spPr>
          <a:xfrm>
            <a:off x="867767" y="2103017"/>
            <a:ext cx="4263033" cy="1497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Acontece quando você estiliza uma tag sem o uso de classes ou cria classes com os mesmos nomes para estilizar seus elementos.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 isso, um estilo pode colidir sobrescrevendo o outro.</a:t>
            </a:r>
            <a:endParaRPr/>
          </a:p>
        </p:txBody>
      </p:sp>
      <p:pic>
        <p:nvPicPr>
          <p:cNvPr descr="GIF clássico sobre CSS"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985" y="1212849"/>
            <a:ext cx="2982248" cy="287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 txBox="1"/>
          <p:nvPr/>
        </p:nvSpPr>
        <p:spPr>
          <a:xfrm>
            <a:off x="867767" y="1579797"/>
            <a:ext cx="37042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Colisão de estilos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