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256032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6" autoAdjust="0"/>
    <p:restoredTop sz="94660"/>
  </p:normalViewPr>
  <p:slideViewPr>
    <p:cSldViewPr>
      <p:cViewPr>
        <p:scale>
          <a:sx n="33" d="100"/>
          <a:sy n="33" d="100"/>
        </p:scale>
        <p:origin x="2405" y="38"/>
      </p:cViewPr>
      <p:guideLst>
        <p:guide orient="horz" pos="806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meth="repeat">
      <a:schemeClr val="accent1"/>
    </dgm:txFillClrLst>
    <dgm:txEffectClrLst/>
  </dgm:styleLbl>
  <dgm:styleLbl name="alignNode1">
    <dgm:fillClrLst meth="repeat">
      <a:srgbClr val="262626"/>
    </dgm:fillClrLst>
    <dgm:linClrLst meth="repeat">
      <a:srgbClr val="FFFFFF">
        <a:alpha val="0"/>
      </a:srgbClr>
    </dgm:linClrLst>
    <dgm:effectClrLst/>
    <dgm:txLinClrLst/>
    <dgm:txFillClrLst meth="repeat">
      <a:schemeClr val="accent1"/>
    </dgm:txFillClrLst>
    <dgm:txEffectClrLst/>
  </dgm:styleLbl>
  <dgm:styleLbl name="node1">
    <dgm:fillClrLst meth="repeat">
      <a:srgbClr val="FFFFFF">
        <a:alpha val="0"/>
      </a:srgbClr>
    </dgm:fillClrLst>
    <dgm:linClrLst meth="repeat">
      <a:srgbClr val="262626">
        <a:alpha val="0"/>
      </a:srgbClr>
    </dgm:linClrLst>
    <dgm:effectClrLst/>
    <dgm:txLinClrLst/>
    <dgm:txFillClrLst meth="repeat">
      <a:srgbClr val="262626"/>
    </dgm:txFillClrLst>
    <dgm:txEffectClrLst/>
  </dgm:styleLbl>
  <dgm:styleLbl name="lnNode1">
    <dgm:fillClrLst meth="repeat">
      <a:schemeClr val="accent2"/>
    </dgm:fillClrLst>
    <dgm:linClrLst meth="repeat">
      <a:schemeClr val="lt1"/>
    </dgm:linClrLst>
    <dgm:effectClrLst/>
    <dgm:txLinClrLst/>
    <dgm:txFillClrLst meth="repeat">
      <a:schemeClr val="accent1"/>
    </dgm:txFillClrLst>
    <dgm:txEffectClrLst/>
  </dgm:styleLbl>
  <dgm:styleLbl name="vennNode1">
    <dgm:fillClrLst meth="repeat">
      <a:schemeClr val="accent1">
        <a:alpha val="50000"/>
      </a:schemeClr>
    </dgm:fillClrLst>
    <dgm:linClrLst meth="repeat">
      <a:schemeClr val="lt1"/>
    </dgm:linClrLst>
    <dgm:effectClrLst/>
    <dgm:txLinClrLst/>
    <dgm:txFillClrLst meth="repeat">
      <a:schemeClr val="accent1"/>
    </dgm:txFillClrLst>
    <dgm:txEffectClrLst/>
  </dgm:styleLbl>
  <dgm:styleLbl name="node2">
    <dgm:fillClrLst meth="repeat">
      <a:schemeClr val="accent1"/>
    </dgm:fillClrLst>
    <dgm:linClrLst meth="repeat">
      <a:schemeClr val="lt1"/>
    </dgm:linClrLst>
    <dgm:effectClrLst/>
    <dgm:txLinClrLst/>
    <dgm:txFillClrLst meth="repeat">
      <a:schemeClr val="accent1"/>
    </dgm:txFillClrLst>
    <dgm:txEffectClrLst/>
  </dgm:styleLbl>
  <dgm:styleLbl name="node3">
    <dgm:fillClrLst meth="repeat">
      <a:schemeClr val="accent1"/>
    </dgm:fillClrLst>
    <dgm:linClrLst meth="repeat">
      <a:schemeClr val="lt1"/>
    </dgm:linClrLst>
    <dgm:effectClrLst/>
    <dgm:txLinClrLst/>
    <dgm:txFillClrLst meth="repeat">
      <a:schemeClr val="accent1"/>
    </dgm:txFillClrLst>
    <dgm:txEffectClrLst/>
  </dgm:styleLbl>
  <dgm:styleLbl name="node4">
    <dgm:fillClrLst meth="repeat">
      <a:schemeClr val="accent1"/>
    </dgm:fillClrLst>
    <dgm:linClrLst meth="repeat">
      <a:schemeClr val="lt1"/>
    </dgm:linClrLst>
    <dgm:effectClrLst/>
    <dgm:txLinClrLst/>
    <dgm:txFillClrLst meth="repeat">
      <a:schemeClr val="accent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accent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accent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accent1"/>
    </dgm:txFillClrLst>
    <dgm:txEffectClrLst/>
  </dgm:styleLbl>
  <dgm:styleLbl name="sibTrans1D1">
    <dgm:fillClrLst meth="repeat">
      <a:schemeClr val="accent1"/>
    </dgm:fillClrLst>
    <dgm:linClrLst meth="repeat">
      <a:schemeClr val="accent1"/>
    </dgm:linClrLst>
    <dgm:effectClrLst/>
    <dgm:txLinClrLst/>
    <dgm:txFillClrLst meth="repeat">
      <a:schemeClr val="accent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accent1"/>
    </dgm:txFillClrLst>
    <dgm:txEffectClrLst/>
  </dgm:styleLbl>
  <dgm:styleLbl name="asst0">
    <dgm:fillClrLst meth="repeat">
      <a:schemeClr val="accent1"/>
    </dgm:fillClrLst>
    <dgm:linClrLst meth="repeat">
      <a:schemeClr val="lt1"/>
    </dgm:linClrLst>
    <dgm:effectClrLst/>
    <dgm:txLinClrLst/>
    <dgm:txFillClrLst meth="repeat">
      <a:schemeClr val="accent1"/>
    </dgm:txFillClrLst>
    <dgm:txEffectClrLst/>
  </dgm:styleLbl>
  <dgm:styleLbl name="asst1">
    <dgm:fillClrLst meth="repeat">
      <a:schemeClr val="accent1"/>
    </dgm:fillClrLst>
    <dgm:linClrLst meth="repeat">
      <a:schemeClr val="lt1"/>
    </dgm:linClrLst>
    <dgm:effectClrLst/>
    <dgm:txLinClrLst/>
    <dgm:txFillClrLst meth="repeat">
      <a:schemeClr val="accent1"/>
    </dgm:txFillClrLst>
    <dgm:txEffectClrLst/>
  </dgm:styleLbl>
  <dgm:styleLbl name="asst2">
    <dgm:fillClrLst meth="repeat">
      <a:schemeClr val="accent1"/>
    </dgm:fillClrLst>
    <dgm:linClrLst meth="repeat">
      <a:schemeClr val="lt1"/>
    </dgm:linClrLst>
    <dgm:effectClrLst/>
    <dgm:txLinClrLst/>
    <dgm:txFillClrLst meth="repeat">
      <a:schemeClr val="accent1"/>
    </dgm:txFillClrLst>
    <dgm:txEffectClrLst/>
  </dgm:styleLbl>
  <dgm:styleLbl name="asst3">
    <dgm:fillClrLst meth="repeat">
      <a:schemeClr val="accent1"/>
    </dgm:fillClrLst>
    <dgm:linClrLst meth="repeat">
      <a:schemeClr val="lt1"/>
    </dgm:linClrLst>
    <dgm:effectClrLst/>
    <dgm:txLinClrLst/>
    <dgm:txFillClrLst meth="repeat">
      <a:schemeClr val="accent1"/>
    </dgm:txFillClrLst>
    <dgm:txEffectClrLst/>
  </dgm:styleLbl>
  <dgm:styleLbl name="asst4">
    <dgm:fillClrLst meth="repeat">
      <a:schemeClr val="accent1"/>
    </dgm:fillClrLst>
    <dgm:linClrLst meth="repeat">
      <a:schemeClr val="lt1"/>
    </dgm:linClrLst>
    <dgm:effectClrLst/>
    <dgm:txLinClrLst/>
    <dgm:txFillClrLst meth="repeat">
      <a:schemeClr val="accent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rgbClr val="BFBFBF"/>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96113-A5B2-4836-9510-15899E4F7009}" type="doc">
      <dgm:prSet loTypeId="urn:microsoft.com/office/officeart/2005/8/layout/vList2#1" loCatId="list" qsTypeId="urn:microsoft.com/office/officeart/2005/8/quickstyle/simple1" qsCatId="simple" csTypeId="urn:microsoft.com/office/officeart/2005/8/colors/accent1_2#1" csCatId="accent1" phldr="1"/>
      <dgm:spPr/>
      <dgm:t>
        <a:bodyPr/>
        <a:lstStyle/>
        <a:p>
          <a:endParaRPr lang="en-US"/>
        </a:p>
      </dgm:t>
    </dgm:pt>
    <dgm:pt modelId="{ACFA2AB2-F700-4B0D-B4E7-6652FC9D7A4A}">
      <dgm:prSet phldrT="[Text]" custT="1"/>
      <dgm:spPr/>
      <dgm:t>
        <a:bodyPr/>
        <a:lstStyle/>
        <a:p>
          <a:pPr algn="ctr"/>
          <a:r>
            <a:rPr lang="en-US" sz="1400" b="1" i="1" dirty="0" smtClean="0">
              <a:solidFill>
                <a:srgbClr val="00B0F0"/>
              </a:solidFill>
              <a:latin typeface="Calibri" pitchFamily="34" charset="0"/>
              <a:cs typeface="Calibri" pitchFamily="34" charset="0"/>
            </a:rPr>
            <a:t>Here’s what you get</a:t>
          </a:r>
          <a:endParaRPr lang="en-US" sz="1400" dirty="0">
            <a:solidFill>
              <a:srgbClr val="00B0F0"/>
            </a:solidFill>
            <a:latin typeface="Calibri" pitchFamily="34" charset="0"/>
            <a:cs typeface="Calibri" pitchFamily="34" charset="0"/>
          </a:endParaRPr>
        </a:p>
      </dgm:t>
    </dgm:pt>
    <dgm:pt modelId="{E42DBB05-F872-414B-BAEF-6391E7E58C67}" type="parTrans" cxnId="{E616B483-1837-496C-86CE-CD44E4EDA645}">
      <dgm:prSet/>
      <dgm:spPr/>
      <dgm:t>
        <a:bodyPr/>
        <a:lstStyle/>
        <a:p>
          <a:endParaRPr lang="en-US">
            <a:solidFill>
              <a:srgbClr val="262626"/>
            </a:solidFill>
          </a:endParaRPr>
        </a:p>
      </dgm:t>
    </dgm:pt>
    <dgm:pt modelId="{9445CA6D-4F87-4983-9041-CC876CE0F6C0}" type="sibTrans" cxnId="{E616B483-1837-496C-86CE-CD44E4EDA645}">
      <dgm:prSet/>
      <dgm:spPr/>
      <dgm:t>
        <a:bodyPr/>
        <a:lstStyle/>
        <a:p>
          <a:endParaRPr lang="en-US">
            <a:solidFill>
              <a:srgbClr val="262626"/>
            </a:solidFill>
          </a:endParaRPr>
        </a:p>
      </dgm:t>
    </dgm:pt>
    <dgm:pt modelId="{AFFCC0EE-CA72-44BB-9BE5-EAD69A37AEF1}">
      <dgm:prSet phldrT="[Text]"/>
      <dgm:spPr/>
      <dgm:t>
        <a:bodyPr/>
        <a:lstStyle/>
        <a:p>
          <a:r>
            <a:rPr lang="en-US" b="1" i="0" dirty="0" smtClean="0"/>
            <a:t>Guaranteed entry: </a:t>
          </a:r>
          <a:r>
            <a:rPr lang="en-US" b="0" i="0" dirty="0" smtClean="0"/>
            <a:t>Spots fill quickly – apply for yours now!</a:t>
          </a:r>
        </a:p>
      </dgm:t>
    </dgm:pt>
    <dgm:pt modelId="{2DCD5F39-FC57-4CDA-93F4-A917848DA926}" type="parTrans" cxnId="{3A71F9AE-4B8D-4943-9D2E-3B9EDE8A1AA5}">
      <dgm:prSet/>
      <dgm:spPr/>
      <dgm:t>
        <a:bodyPr/>
        <a:lstStyle/>
        <a:p>
          <a:endParaRPr lang="en-US">
            <a:solidFill>
              <a:srgbClr val="262626"/>
            </a:solidFill>
          </a:endParaRPr>
        </a:p>
      </dgm:t>
    </dgm:pt>
    <dgm:pt modelId="{DF0DF3C8-E049-44A2-9596-4A2FA3FDDDAE}" type="sibTrans" cxnId="{3A71F9AE-4B8D-4943-9D2E-3B9EDE8A1AA5}">
      <dgm:prSet/>
      <dgm:spPr/>
      <dgm:t>
        <a:bodyPr/>
        <a:lstStyle/>
        <a:p>
          <a:endParaRPr lang="en-US">
            <a:solidFill>
              <a:srgbClr val="262626"/>
            </a:solidFill>
          </a:endParaRPr>
        </a:p>
      </dgm:t>
    </dgm:pt>
    <dgm:pt modelId="{87A6639D-3851-4B86-82C8-1B808015A69A}">
      <dgm:prSet phldrT="[Text]"/>
      <dgm:spPr/>
      <dgm:t>
        <a:bodyPr/>
        <a:lstStyle/>
        <a:p>
          <a:r>
            <a:rPr lang="en-US" b="1" i="0" dirty="0" smtClean="0"/>
            <a:t>Tips </a:t>
          </a:r>
          <a:r>
            <a:rPr lang="en-US" b="0" i="0" dirty="0" smtClean="0"/>
            <a:t>to make your training and fundraising easy and successful</a:t>
          </a:r>
        </a:p>
      </dgm:t>
    </dgm:pt>
    <dgm:pt modelId="{E7263EA6-21DA-43E7-935A-134B28A34799}" type="parTrans" cxnId="{41349B18-0447-4E62-A838-D815362ED94F}">
      <dgm:prSet/>
      <dgm:spPr/>
      <dgm:t>
        <a:bodyPr/>
        <a:lstStyle/>
        <a:p>
          <a:endParaRPr lang="en-US"/>
        </a:p>
      </dgm:t>
    </dgm:pt>
    <dgm:pt modelId="{1B95CEC5-7032-4F02-9519-E6C1EE81292C}" type="sibTrans" cxnId="{41349B18-0447-4E62-A838-D815362ED94F}">
      <dgm:prSet/>
      <dgm:spPr/>
      <dgm:t>
        <a:bodyPr/>
        <a:lstStyle/>
        <a:p>
          <a:endParaRPr lang="en-US"/>
        </a:p>
      </dgm:t>
    </dgm:pt>
    <dgm:pt modelId="{A913E331-6BDB-40EC-BF7B-4D31CDD70394}">
      <dgm:prSet phldrT="[Text]"/>
      <dgm:spPr/>
      <dgm:t>
        <a:bodyPr/>
        <a:lstStyle/>
        <a:p>
          <a:pPr>
            <a:lnSpc>
              <a:spcPct val="200000"/>
            </a:lnSpc>
          </a:pPr>
          <a:r>
            <a:rPr lang="en-US" b="0" i="0" dirty="0" smtClean="0"/>
            <a:t>An </a:t>
          </a:r>
          <a:r>
            <a:rPr lang="en-US" b="1" i="0" dirty="0" smtClean="0"/>
            <a:t>AmeriCares team T-shirt</a:t>
          </a:r>
          <a:endParaRPr lang="en-US" b="0" i="0" dirty="0" smtClean="0"/>
        </a:p>
      </dgm:t>
    </dgm:pt>
    <dgm:pt modelId="{B075F1D6-5322-4FF6-B05B-43396AC1671C}" type="parTrans" cxnId="{EC65266A-B9AF-441A-866A-8D65261996D9}">
      <dgm:prSet/>
      <dgm:spPr/>
      <dgm:t>
        <a:bodyPr/>
        <a:lstStyle/>
        <a:p>
          <a:endParaRPr lang="en-US"/>
        </a:p>
      </dgm:t>
    </dgm:pt>
    <dgm:pt modelId="{D2B251EB-B09C-44D0-9D57-A6973F86C027}" type="sibTrans" cxnId="{EC65266A-B9AF-441A-866A-8D65261996D9}">
      <dgm:prSet/>
      <dgm:spPr/>
      <dgm:t>
        <a:bodyPr/>
        <a:lstStyle/>
        <a:p>
          <a:endParaRPr lang="en-US"/>
        </a:p>
      </dgm:t>
    </dgm:pt>
    <dgm:pt modelId="{A0AA73D7-9D11-4157-BCE4-6410BD57C2DC}">
      <dgm:prSet phldrT="[Text]"/>
      <dgm:spPr/>
      <dgm:t>
        <a:bodyPr/>
        <a:lstStyle/>
        <a:p>
          <a:r>
            <a:rPr lang="en-US" b="1" i="0" dirty="0" smtClean="0"/>
            <a:t>Incentive prizes:</a:t>
          </a:r>
          <a:r>
            <a:rPr lang="en-US" b="0" i="0" dirty="0" smtClean="0"/>
            <a:t> for top fundraisers</a:t>
          </a:r>
        </a:p>
      </dgm:t>
    </dgm:pt>
    <dgm:pt modelId="{7EB8210D-7E31-4D3A-975E-7A81535D984D}" type="parTrans" cxnId="{C545AAE4-0085-4A9D-AEEB-72F54C01EE80}">
      <dgm:prSet/>
      <dgm:spPr/>
      <dgm:t>
        <a:bodyPr/>
        <a:lstStyle/>
        <a:p>
          <a:endParaRPr lang="en-US"/>
        </a:p>
      </dgm:t>
    </dgm:pt>
    <dgm:pt modelId="{ED09351A-474D-4D31-8866-03A6D651DCF0}" type="sibTrans" cxnId="{C545AAE4-0085-4A9D-AEEB-72F54C01EE80}">
      <dgm:prSet/>
      <dgm:spPr/>
      <dgm:t>
        <a:bodyPr/>
        <a:lstStyle/>
        <a:p>
          <a:endParaRPr lang="en-US"/>
        </a:p>
      </dgm:t>
    </dgm:pt>
    <dgm:pt modelId="{3C7564D3-9BEA-4642-B2B9-D29A361BFAB8}">
      <dgm:prSet phldrT="[Text]"/>
      <dgm:spPr/>
      <dgm:t>
        <a:bodyPr/>
        <a:lstStyle/>
        <a:p>
          <a:r>
            <a:rPr lang="en-US" b="1" i="0" dirty="0" smtClean="0"/>
            <a:t>A chance to make a difference:</a:t>
          </a:r>
          <a:r>
            <a:rPr lang="en-US" b="0" i="0" dirty="0" smtClean="0"/>
            <a:t> Your fundraising dollars support deliveries of medical and humanitarian aid that can change and save lives.</a:t>
          </a:r>
        </a:p>
      </dgm:t>
    </dgm:pt>
    <dgm:pt modelId="{B8B8ACD6-122C-456A-BAEC-AEEC5E12A367}" type="parTrans" cxnId="{2B12E67F-4285-49FC-9B84-5CA50321620B}">
      <dgm:prSet/>
      <dgm:spPr/>
      <dgm:t>
        <a:bodyPr/>
        <a:lstStyle/>
        <a:p>
          <a:endParaRPr lang="en-US"/>
        </a:p>
      </dgm:t>
    </dgm:pt>
    <dgm:pt modelId="{2BF06660-90AA-4EF5-9020-2FB93FB54A8F}" type="sibTrans" cxnId="{2B12E67F-4285-49FC-9B84-5CA50321620B}">
      <dgm:prSet/>
      <dgm:spPr/>
      <dgm:t>
        <a:bodyPr/>
        <a:lstStyle/>
        <a:p>
          <a:endParaRPr lang="en-US"/>
        </a:p>
      </dgm:t>
    </dgm:pt>
    <dgm:pt modelId="{89243023-8321-4831-A793-B6B437210774}">
      <dgm:prSet phldrT="[Text]"/>
      <dgm:spPr/>
      <dgm:t>
        <a:bodyPr/>
        <a:lstStyle/>
        <a:p>
          <a:r>
            <a:rPr lang="en-US" b="1" dirty="0" smtClean="0"/>
            <a:t>Access to the Online Training Program</a:t>
          </a:r>
          <a:r>
            <a:rPr lang="en-US" dirty="0" smtClean="0"/>
            <a:t> from New York Road Runners</a:t>
          </a:r>
          <a:endParaRPr lang="en-US" b="0" i="0" dirty="0" smtClean="0"/>
        </a:p>
      </dgm:t>
    </dgm:pt>
    <dgm:pt modelId="{05496219-0598-4A74-B5FD-F73F91DA7F96}" type="parTrans" cxnId="{B71594D5-A377-4A3A-B53D-9FD52913538D}">
      <dgm:prSet/>
      <dgm:spPr/>
      <dgm:t>
        <a:bodyPr/>
        <a:lstStyle/>
        <a:p>
          <a:endParaRPr lang="en-US"/>
        </a:p>
      </dgm:t>
    </dgm:pt>
    <dgm:pt modelId="{DD4E3782-5DB4-4574-B6B8-76B5E539EF2A}" type="sibTrans" cxnId="{B71594D5-A377-4A3A-B53D-9FD52913538D}">
      <dgm:prSet/>
      <dgm:spPr/>
      <dgm:t>
        <a:bodyPr/>
        <a:lstStyle/>
        <a:p>
          <a:endParaRPr lang="en-US"/>
        </a:p>
      </dgm:t>
    </dgm:pt>
    <dgm:pt modelId="{1D35D6B4-8446-47E0-A67D-238501E94294}" type="pres">
      <dgm:prSet presAssocID="{66096113-A5B2-4836-9510-15899E4F7009}" presName="linear" presStyleCnt="0">
        <dgm:presLayoutVars>
          <dgm:animLvl val="lvl"/>
          <dgm:resizeHandles val="exact"/>
        </dgm:presLayoutVars>
      </dgm:prSet>
      <dgm:spPr/>
      <dgm:t>
        <a:bodyPr/>
        <a:lstStyle/>
        <a:p>
          <a:endParaRPr lang="en-US"/>
        </a:p>
      </dgm:t>
    </dgm:pt>
    <dgm:pt modelId="{C089DD1A-04C4-46EF-9273-04302B292152}" type="pres">
      <dgm:prSet presAssocID="{ACFA2AB2-F700-4B0D-B4E7-6652FC9D7A4A}" presName="level0Text" presStyleLbl="node1" presStyleIdx="0" presStyleCnt="7" custLinFactY="-10992" custLinFactNeighborX="-434" custLinFactNeighborY="-100000">
        <dgm:presLayoutVars>
          <dgm:chMax val="0"/>
        </dgm:presLayoutVars>
      </dgm:prSet>
      <dgm:spPr/>
      <dgm:t>
        <a:bodyPr/>
        <a:lstStyle/>
        <a:p>
          <a:endParaRPr lang="en-US"/>
        </a:p>
      </dgm:t>
    </dgm:pt>
    <dgm:pt modelId="{1E53F9EB-FF23-4F68-998A-75BF2F143CD3}" type="pres">
      <dgm:prSet presAssocID="{ACFA2AB2-F700-4B0D-B4E7-6652FC9D7A4A}" presName="level0Line" presStyleLbl="alignNode1" presStyleIdx="0" presStyleCnt="1"/>
      <dgm:spPr/>
    </dgm:pt>
    <dgm:pt modelId="{8E0D6CF3-14C0-4693-9389-3E846ADA4460}" type="pres">
      <dgm:prSet presAssocID="{ACFA2AB2-F700-4B0D-B4E7-6652FC9D7A4A}" presName="level0LineSpace" presStyleCnt="0"/>
      <dgm:spPr/>
    </dgm:pt>
    <dgm:pt modelId="{B032782D-8F0F-41BF-8370-15FB53A18C95}" type="pres">
      <dgm:prSet presAssocID="{AFFCC0EE-CA72-44BB-9BE5-EAD69A37AEF1}" presName="level1" presStyleCnt="0"/>
      <dgm:spPr/>
    </dgm:pt>
    <dgm:pt modelId="{9E726344-341D-4A60-9364-546C931B4ACE}" type="pres">
      <dgm:prSet presAssocID="{AFFCC0EE-CA72-44BB-9BE5-EAD69A37AEF1}" presName="level1Indentation" presStyleCnt="0"/>
      <dgm:spPr/>
    </dgm:pt>
    <dgm:pt modelId="{FCE9A82E-0DFA-4254-A240-D3CF4A434CDA}" type="pres">
      <dgm:prSet presAssocID="{AFFCC0EE-CA72-44BB-9BE5-EAD69A37AEF1}" presName="level1Bullet" presStyleLbl="bgShp" presStyleIdx="0" presStyleCnt="6"/>
      <dgm:spPr/>
    </dgm:pt>
    <dgm:pt modelId="{9F3502E8-5CF6-40E3-BFCE-96680DF9CFEF}" type="pres">
      <dgm:prSet presAssocID="{AFFCC0EE-CA72-44BB-9BE5-EAD69A37AEF1}" presName="level1Text" presStyleLbl="node1" presStyleIdx="1" presStyleCnt="7" custLinFactNeighborX="1955" custLinFactNeighborY="16850"/>
      <dgm:spPr/>
      <dgm:t>
        <a:bodyPr/>
        <a:lstStyle/>
        <a:p>
          <a:endParaRPr lang="en-US"/>
        </a:p>
      </dgm:t>
    </dgm:pt>
    <dgm:pt modelId="{E305FF53-A4EE-4455-A151-C50C66EC9CD4}" type="pres">
      <dgm:prSet presAssocID="{87A6639D-3851-4B86-82C8-1B808015A69A}" presName="level1" presStyleCnt="0"/>
      <dgm:spPr/>
    </dgm:pt>
    <dgm:pt modelId="{D3A6DEDE-BB5E-4556-B670-A14D55BF03F3}" type="pres">
      <dgm:prSet presAssocID="{87A6639D-3851-4B86-82C8-1B808015A69A}" presName="level1Indentation" presStyleCnt="0"/>
      <dgm:spPr/>
    </dgm:pt>
    <dgm:pt modelId="{D610BADD-B32A-4FB9-87DC-FEC9B303BA24}" type="pres">
      <dgm:prSet presAssocID="{87A6639D-3851-4B86-82C8-1B808015A69A}" presName="level1Bullet" presStyleLbl="bgShp" presStyleIdx="1" presStyleCnt="6" custLinFactY="1290096" custLinFactNeighborY="1300000"/>
      <dgm:spPr/>
    </dgm:pt>
    <dgm:pt modelId="{D90F340B-9212-437D-B3D4-6D052D26DFA7}" type="pres">
      <dgm:prSet presAssocID="{87A6639D-3851-4B86-82C8-1B808015A69A}" presName="level1Text" presStyleLbl="node1" presStyleIdx="2" presStyleCnt="7" custLinFactNeighborX="8047" custLinFactNeighborY="57094"/>
      <dgm:spPr/>
      <dgm:t>
        <a:bodyPr/>
        <a:lstStyle/>
        <a:p>
          <a:endParaRPr lang="en-US"/>
        </a:p>
      </dgm:t>
    </dgm:pt>
    <dgm:pt modelId="{443AF8C6-52B7-4CA8-87F2-17E145F2D07A}" type="pres">
      <dgm:prSet presAssocID="{A913E331-6BDB-40EC-BF7B-4D31CDD70394}" presName="level1" presStyleCnt="0"/>
      <dgm:spPr/>
    </dgm:pt>
    <dgm:pt modelId="{5E293803-D4B8-4703-9C27-F00CC863A7D6}" type="pres">
      <dgm:prSet presAssocID="{A913E331-6BDB-40EC-BF7B-4D31CDD70394}" presName="level1Indentation" presStyleCnt="0"/>
      <dgm:spPr/>
    </dgm:pt>
    <dgm:pt modelId="{56ECF7EC-91AE-4DC9-A151-0ACFCB9B5D5C}" type="pres">
      <dgm:prSet presAssocID="{A913E331-6BDB-40EC-BF7B-4D31CDD70394}" presName="level1Bullet" presStyleLbl="bgShp" presStyleIdx="2" presStyleCnt="6" custLinFactY="-200000" custLinFactNeighborY="-291287"/>
      <dgm:spPr/>
    </dgm:pt>
    <dgm:pt modelId="{BA96C406-A219-42BA-A7A8-DBC450CB6460}" type="pres">
      <dgm:prSet presAssocID="{A913E331-6BDB-40EC-BF7B-4D31CDD70394}" presName="level1Text" presStyleLbl="node1" presStyleIdx="3" presStyleCnt="7" custLinFactNeighborX="1952" custLinFactNeighborY="77826"/>
      <dgm:spPr/>
      <dgm:t>
        <a:bodyPr/>
        <a:lstStyle/>
        <a:p>
          <a:endParaRPr lang="en-US"/>
        </a:p>
      </dgm:t>
    </dgm:pt>
    <dgm:pt modelId="{0BDA4AF1-413F-4D19-9E62-2CD32D1B7F3B}" type="pres">
      <dgm:prSet presAssocID="{A0AA73D7-9D11-4157-BCE4-6410BD57C2DC}" presName="level1" presStyleCnt="0"/>
      <dgm:spPr/>
    </dgm:pt>
    <dgm:pt modelId="{D43793EB-8043-4ED5-8D4E-CFA15D49F306}" type="pres">
      <dgm:prSet presAssocID="{A0AA73D7-9D11-4157-BCE4-6410BD57C2DC}" presName="level1Indentation" presStyleCnt="0"/>
      <dgm:spPr/>
    </dgm:pt>
    <dgm:pt modelId="{26349741-596B-41F0-A617-8EC749657B29}" type="pres">
      <dgm:prSet presAssocID="{A0AA73D7-9D11-4157-BCE4-6410BD57C2DC}" presName="level1Bullet" presStyleLbl="bgShp" presStyleIdx="3" presStyleCnt="6" custLinFactNeighborY="57280"/>
      <dgm:spPr/>
    </dgm:pt>
    <dgm:pt modelId="{F36C4A08-7F9F-4EF6-89B4-F75442CFCAAC}" type="pres">
      <dgm:prSet presAssocID="{A0AA73D7-9D11-4157-BCE4-6410BD57C2DC}" presName="level1Text" presStyleLbl="node1" presStyleIdx="4" presStyleCnt="7" custLinFactY="91147" custLinFactNeighborX="1952" custLinFactNeighborY="100000"/>
      <dgm:spPr/>
      <dgm:t>
        <a:bodyPr/>
        <a:lstStyle/>
        <a:p>
          <a:endParaRPr lang="en-US"/>
        </a:p>
      </dgm:t>
    </dgm:pt>
    <dgm:pt modelId="{FE0433CD-9B61-46BF-B0C4-6EBABAB57974}" type="pres">
      <dgm:prSet presAssocID="{3C7564D3-9BEA-4642-B2B9-D29A361BFAB8}" presName="level1" presStyleCnt="0"/>
      <dgm:spPr/>
    </dgm:pt>
    <dgm:pt modelId="{98A3983B-EE7D-43F4-8CEA-5E66A44BAD44}" type="pres">
      <dgm:prSet presAssocID="{3C7564D3-9BEA-4642-B2B9-D29A361BFAB8}" presName="level1Indentation" presStyleCnt="0"/>
      <dgm:spPr/>
    </dgm:pt>
    <dgm:pt modelId="{0EA20A5A-93C7-44D9-948D-ABA83B12F486}" type="pres">
      <dgm:prSet presAssocID="{3C7564D3-9BEA-4642-B2B9-D29A361BFAB8}" presName="level1Bullet" presStyleLbl="bgShp" presStyleIdx="4" presStyleCnt="6"/>
      <dgm:spPr/>
    </dgm:pt>
    <dgm:pt modelId="{C142F76A-C5DB-45FF-8E0F-8BB718A500D8}" type="pres">
      <dgm:prSet presAssocID="{3C7564D3-9BEA-4642-B2B9-D29A361BFAB8}" presName="level1Text" presStyleLbl="node1" presStyleIdx="5" presStyleCnt="7" custLinFactNeighborX="36269" custLinFactNeighborY="84180"/>
      <dgm:spPr/>
      <dgm:t>
        <a:bodyPr/>
        <a:lstStyle/>
        <a:p>
          <a:endParaRPr lang="en-US"/>
        </a:p>
      </dgm:t>
    </dgm:pt>
    <dgm:pt modelId="{5C64B0AF-5BBD-4EFE-9A5B-168EC74F708D}" type="pres">
      <dgm:prSet presAssocID="{89243023-8321-4831-A793-B6B437210774}" presName="level1" presStyleCnt="0"/>
      <dgm:spPr/>
    </dgm:pt>
    <dgm:pt modelId="{2F7F6ECA-C462-479D-BB71-642E7EF01AD5}" type="pres">
      <dgm:prSet presAssocID="{89243023-8321-4831-A793-B6B437210774}" presName="level1Indentation" presStyleCnt="0"/>
      <dgm:spPr/>
    </dgm:pt>
    <dgm:pt modelId="{DE2C301F-C126-4E65-AE17-2CBC5837FF05}" type="pres">
      <dgm:prSet presAssocID="{89243023-8321-4831-A793-B6B437210774}" presName="level1Bullet" presStyleLbl="bgShp" presStyleIdx="5" presStyleCnt="6" custScaleY="90909" custLinFactY="400000" custLinFactNeighborY="438645"/>
      <dgm:spPr/>
    </dgm:pt>
    <dgm:pt modelId="{E29963AE-6C76-4711-B4F2-BC8FCE73EFEE}" type="pres">
      <dgm:prSet presAssocID="{89243023-8321-4831-A793-B6B437210774}" presName="level1Text" presStyleLbl="node1" presStyleIdx="6" presStyleCnt="7" custLinFactY="100000" custLinFactNeighborX="-67004" custLinFactNeighborY="101267"/>
      <dgm:spPr/>
      <dgm:t>
        <a:bodyPr/>
        <a:lstStyle/>
        <a:p>
          <a:endParaRPr lang="en-US"/>
        </a:p>
      </dgm:t>
    </dgm:pt>
  </dgm:ptLst>
  <dgm:cxnLst>
    <dgm:cxn modelId="{C545AAE4-0085-4A9D-AEEB-72F54C01EE80}" srcId="{ACFA2AB2-F700-4B0D-B4E7-6652FC9D7A4A}" destId="{A0AA73D7-9D11-4157-BCE4-6410BD57C2DC}" srcOrd="3" destOrd="0" parTransId="{7EB8210D-7E31-4D3A-975E-7A81535D984D}" sibTransId="{ED09351A-474D-4D31-8866-03A6D651DCF0}"/>
    <dgm:cxn modelId="{B71594D5-A377-4A3A-B53D-9FD52913538D}" srcId="{ACFA2AB2-F700-4B0D-B4E7-6652FC9D7A4A}" destId="{89243023-8321-4831-A793-B6B437210774}" srcOrd="5" destOrd="0" parTransId="{05496219-0598-4A74-B5FD-F73F91DA7F96}" sibTransId="{DD4E3782-5DB4-4574-B6B8-76B5E539EF2A}"/>
    <dgm:cxn modelId="{9CA80834-0559-4A0C-BE07-79E11799517C}" type="presOf" srcId="{87A6639D-3851-4B86-82C8-1B808015A69A}" destId="{D90F340B-9212-437D-B3D4-6D052D26DFA7}" srcOrd="0" destOrd="0" presId="urn:microsoft.com/office/officeart/2005/8/layout/vList2#1"/>
    <dgm:cxn modelId="{FEF7E06C-8F93-466A-9273-54A94A77D76B}" type="presOf" srcId="{3C7564D3-9BEA-4642-B2B9-D29A361BFAB8}" destId="{C142F76A-C5DB-45FF-8E0F-8BB718A500D8}" srcOrd="0" destOrd="0" presId="urn:microsoft.com/office/officeart/2005/8/layout/vList2#1"/>
    <dgm:cxn modelId="{5D94E517-8EA7-4A58-8CEC-55409014BC53}" type="presOf" srcId="{ACFA2AB2-F700-4B0D-B4E7-6652FC9D7A4A}" destId="{C089DD1A-04C4-46EF-9273-04302B292152}" srcOrd="0" destOrd="0" presId="urn:microsoft.com/office/officeart/2005/8/layout/vList2#1"/>
    <dgm:cxn modelId="{F827E211-10E4-41D0-9CB1-B5331C48E684}" type="presOf" srcId="{89243023-8321-4831-A793-B6B437210774}" destId="{E29963AE-6C76-4711-B4F2-BC8FCE73EFEE}" srcOrd="0" destOrd="0" presId="urn:microsoft.com/office/officeart/2005/8/layout/vList2#1"/>
    <dgm:cxn modelId="{6D349C2F-3574-46BC-9F95-BA8028B8218A}" type="presOf" srcId="{A913E331-6BDB-40EC-BF7B-4D31CDD70394}" destId="{BA96C406-A219-42BA-A7A8-DBC450CB6460}" srcOrd="0" destOrd="0" presId="urn:microsoft.com/office/officeart/2005/8/layout/vList2#1"/>
    <dgm:cxn modelId="{3A71F9AE-4B8D-4943-9D2E-3B9EDE8A1AA5}" srcId="{ACFA2AB2-F700-4B0D-B4E7-6652FC9D7A4A}" destId="{AFFCC0EE-CA72-44BB-9BE5-EAD69A37AEF1}" srcOrd="0" destOrd="0" parTransId="{2DCD5F39-FC57-4CDA-93F4-A917848DA926}" sibTransId="{DF0DF3C8-E049-44A2-9596-4A2FA3FDDDAE}"/>
    <dgm:cxn modelId="{41349B18-0447-4E62-A838-D815362ED94F}" srcId="{ACFA2AB2-F700-4B0D-B4E7-6652FC9D7A4A}" destId="{87A6639D-3851-4B86-82C8-1B808015A69A}" srcOrd="1" destOrd="0" parTransId="{E7263EA6-21DA-43E7-935A-134B28A34799}" sibTransId="{1B95CEC5-7032-4F02-9519-E6C1EE81292C}"/>
    <dgm:cxn modelId="{3C2E6CE1-0595-445C-BED9-A9EB08C19EFD}" type="presOf" srcId="{AFFCC0EE-CA72-44BB-9BE5-EAD69A37AEF1}" destId="{9F3502E8-5CF6-40E3-BFCE-96680DF9CFEF}" srcOrd="0" destOrd="0" presId="urn:microsoft.com/office/officeart/2005/8/layout/vList2#1"/>
    <dgm:cxn modelId="{EC65266A-B9AF-441A-866A-8D65261996D9}" srcId="{ACFA2AB2-F700-4B0D-B4E7-6652FC9D7A4A}" destId="{A913E331-6BDB-40EC-BF7B-4D31CDD70394}" srcOrd="2" destOrd="0" parTransId="{B075F1D6-5322-4FF6-B05B-43396AC1671C}" sibTransId="{D2B251EB-B09C-44D0-9D57-A6973F86C027}"/>
    <dgm:cxn modelId="{E616B483-1837-496C-86CE-CD44E4EDA645}" srcId="{66096113-A5B2-4836-9510-15899E4F7009}" destId="{ACFA2AB2-F700-4B0D-B4E7-6652FC9D7A4A}" srcOrd="0" destOrd="0" parTransId="{E42DBB05-F872-414B-BAEF-6391E7E58C67}" sibTransId="{9445CA6D-4F87-4983-9041-CC876CE0F6C0}"/>
    <dgm:cxn modelId="{2B12E67F-4285-49FC-9B84-5CA50321620B}" srcId="{ACFA2AB2-F700-4B0D-B4E7-6652FC9D7A4A}" destId="{3C7564D3-9BEA-4642-B2B9-D29A361BFAB8}" srcOrd="4" destOrd="0" parTransId="{B8B8ACD6-122C-456A-BAEC-AEEC5E12A367}" sibTransId="{2BF06660-90AA-4EF5-9020-2FB93FB54A8F}"/>
    <dgm:cxn modelId="{8866823C-3F10-405B-A10F-2C07023F1CD6}" type="presOf" srcId="{66096113-A5B2-4836-9510-15899E4F7009}" destId="{1D35D6B4-8446-47E0-A67D-238501E94294}" srcOrd="0" destOrd="0" presId="urn:microsoft.com/office/officeart/2005/8/layout/vList2#1"/>
    <dgm:cxn modelId="{30D32758-4218-42C1-A70B-F20B427EA548}" type="presOf" srcId="{A0AA73D7-9D11-4157-BCE4-6410BD57C2DC}" destId="{F36C4A08-7F9F-4EF6-89B4-F75442CFCAAC}" srcOrd="0" destOrd="0" presId="urn:microsoft.com/office/officeart/2005/8/layout/vList2#1"/>
    <dgm:cxn modelId="{73515A63-D0F9-4874-BA1E-439C22BDDFCF}" type="presParOf" srcId="{1D35D6B4-8446-47E0-A67D-238501E94294}" destId="{C089DD1A-04C4-46EF-9273-04302B292152}" srcOrd="0" destOrd="0" presId="urn:microsoft.com/office/officeart/2005/8/layout/vList2#1"/>
    <dgm:cxn modelId="{D04F640A-5C3D-42C7-B3ED-4F2219685E63}" type="presParOf" srcId="{1D35D6B4-8446-47E0-A67D-238501E94294}" destId="{1E53F9EB-FF23-4F68-998A-75BF2F143CD3}" srcOrd="1" destOrd="0" presId="urn:microsoft.com/office/officeart/2005/8/layout/vList2#1"/>
    <dgm:cxn modelId="{5F4D3F64-A9DA-4015-83F0-6AA8B730B7B6}" type="presParOf" srcId="{1D35D6B4-8446-47E0-A67D-238501E94294}" destId="{8E0D6CF3-14C0-4693-9389-3E846ADA4460}" srcOrd="2" destOrd="0" presId="urn:microsoft.com/office/officeart/2005/8/layout/vList2#1"/>
    <dgm:cxn modelId="{469BEDB9-696D-409D-A3FE-BFD014ED731C}" type="presParOf" srcId="{1D35D6B4-8446-47E0-A67D-238501E94294}" destId="{B032782D-8F0F-41BF-8370-15FB53A18C95}" srcOrd="3" destOrd="0" presId="urn:microsoft.com/office/officeart/2005/8/layout/vList2#1"/>
    <dgm:cxn modelId="{04C3AD80-F8BE-46BC-8F40-EADD3E714412}" type="presParOf" srcId="{B032782D-8F0F-41BF-8370-15FB53A18C95}" destId="{9E726344-341D-4A60-9364-546C931B4ACE}" srcOrd="0" destOrd="0" presId="urn:microsoft.com/office/officeart/2005/8/layout/vList2#1"/>
    <dgm:cxn modelId="{52540E5C-697A-44E8-B9B6-CE48CB289A47}" type="presParOf" srcId="{B032782D-8F0F-41BF-8370-15FB53A18C95}" destId="{FCE9A82E-0DFA-4254-A240-D3CF4A434CDA}" srcOrd="1" destOrd="0" presId="urn:microsoft.com/office/officeart/2005/8/layout/vList2#1"/>
    <dgm:cxn modelId="{79204BA9-531A-40FE-9A2C-D30E5E3A2145}" type="presParOf" srcId="{B032782D-8F0F-41BF-8370-15FB53A18C95}" destId="{9F3502E8-5CF6-40E3-BFCE-96680DF9CFEF}" srcOrd="2" destOrd="0" presId="urn:microsoft.com/office/officeart/2005/8/layout/vList2#1"/>
    <dgm:cxn modelId="{E54412B7-5397-4D1E-9B17-AC11C1C4B517}" type="presParOf" srcId="{1D35D6B4-8446-47E0-A67D-238501E94294}" destId="{E305FF53-A4EE-4455-A151-C50C66EC9CD4}" srcOrd="4" destOrd="0" presId="urn:microsoft.com/office/officeart/2005/8/layout/vList2#1"/>
    <dgm:cxn modelId="{445F1557-3CB9-4FF5-A633-8C48A3E978C8}" type="presParOf" srcId="{E305FF53-A4EE-4455-A151-C50C66EC9CD4}" destId="{D3A6DEDE-BB5E-4556-B670-A14D55BF03F3}" srcOrd="0" destOrd="0" presId="urn:microsoft.com/office/officeart/2005/8/layout/vList2#1"/>
    <dgm:cxn modelId="{A9A5F900-AB2D-40AD-B875-E54ED82D0C6E}" type="presParOf" srcId="{E305FF53-A4EE-4455-A151-C50C66EC9CD4}" destId="{D610BADD-B32A-4FB9-87DC-FEC9B303BA24}" srcOrd="1" destOrd="0" presId="urn:microsoft.com/office/officeart/2005/8/layout/vList2#1"/>
    <dgm:cxn modelId="{8B0BF2B5-7721-4A4F-9260-3EA396A436AC}" type="presParOf" srcId="{E305FF53-A4EE-4455-A151-C50C66EC9CD4}" destId="{D90F340B-9212-437D-B3D4-6D052D26DFA7}" srcOrd="2" destOrd="0" presId="urn:microsoft.com/office/officeart/2005/8/layout/vList2#1"/>
    <dgm:cxn modelId="{2DA5A895-CCA0-4A83-9FE8-40983E0D2533}" type="presParOf" srcId="{1D35D6B4-8446-47E0-A67D-238501E94294}" destId="{443AF8C6-52B7-4CA8-87F2-17E145F2D07A}" srcOrd="5" destOrd="0" presId="urn:microsoft.com/office/officeart/2005/8/layout/vList2#1"/>
    <dgm:cxn modelId="{C8D3554B-78F8-4D19-BFDF-AC7A0D95EF5B}" type="presParOf" srcId="{443AF8C6-52B7-4CA8-87F2-17E145F2D07A}" destId="{5E293803-D4B8-4703-9C27-F00CC863A7D6}" srcOrd="0" destOrd="0" presId="urn:microsoft.com/office/officeart/2005/8/layout/vList2#1"/>
    <dgm:cxn modelId="{7CD3D34D-18AD-4499-B943-8475674E0BFD}" type="presParOf" srcId="{443AF8C6-52B7-4CA8-87F2-17E145F2D07A}" destId="{56ECF7EC-91AE-4DC9-A151-0ACFCB9B5D5C}" srcOrd="1" destOrd="0" presId="urn:microsoft.com/office/officeart/2005/8/layout/vList2#1"/>
    <dgm:cxn modelId="{AC29EDE5-8829-4B14-BB8C-88DC2543E956}" type="presParOf" srcId="{443AF8C6-52B7-4CA8-87F2-17E145F2D07A}" destId="{BA96C406-A219-42BA-A7A8-DBC450CB6460}" srcOrd="2" destOrd="0" presId="urn:microsoft.com/office/officeart/2005/8/layout/vList2#1"/>
    <dgm:cxn modelId="{3259DBA8-2FAB-4302-B165-E08D33D128C1}" type="presParOf" srcId="{1D35D6B4-8446-47E0-A67D-238501E94294}" destId="{0BDA4AF1-413F-4D19-9E62-2CD32D1B7F3B}" srcOrd="6" destOrd="0" presId="urn:microsoft.com/office/officeart/2005/8/layout/vList2#1"/>
    <dgm:cxn modelId="{C3C05D56-4E38-4969-9806-048CD9BB0C5F}" type="presParOf" srcId="{0BDA4AF1-413F-4D19-9E62-2CD32D1B7F3B}" destId="{D43793EB-8043-4ED5-8D4E-CFA15D49F306}" srcOrd="0" destOrd="0" presId="urn:microsoft.com/office/officeart/2005/8/layout/vList2#1"/>
    <dgm:cxn modelId="{96E24907-6951-4474-90F9-8F79384EF3E6}" type="presParOf" srcId="{0BDA4AF1-413F-4D19-9E62-2CD32D1B7F3B}" destId="{26349741-596B-41F0-A617-8EC749657B29}" srcOrd="1" destOrd="0" presId="urn:microsoft.com/office/officeart/2005/8/layout/vList2#1"/>
    <dgm:cxn modelId="{FE583C94-0F1C-4A06-809F-CF70E1F81002}" type="presParOf" srcId="{0BDA4AF1-413F-4D19-9E62-2CD32D1B7F3B}" destId="{F36C4A08-7F9F-4EF6-89B4-F75442CFCAAC}" srcOrd="2" destOrd="0" presId="urn:microsoft.com/office/officeart/2005/8/layout/vList2#1"/>
    <dgm:cxn modelId="{BDD887A8-709E-4855-BB1D-3F6A378F4FA4}" type="presParOf" srcId="{1D35D6B4-8446-47E0-A67D-238501E94294}" destId="{FE0433CD-9B61-46BF-B0C4-6EBABAB57974}" srcOrd="7" destOrd="0" presId="urn:microsoft.com/office/officeart/2005/8/layout/vList2#1"/>
    <dgm:cxn modelId="{7EBBA057-1169-4E07-9EFC-3569B3339E66}" type="presParOf" srcId="{FE0433CD-9B61-46BF-B0C4-6EBABAB57974}" destId="{98A3983B-EE7D-43F4-8CEA-5E66A44BAD44}" srcOrd="0" destOrd="0" presId="urn:microsoft.com/office/officeart/2005/8/layout/vList2#1"/>
    <dgm:cxn modelId="{64F54D1A-8A98-4B84-B1D3-CE15A8CC66CF}" type="presParOf" srcId="{FE0433CD-9B61-46BF-B0C4-6EBABAB57974}" destId="{0EA20A5A-93C7-44D9-948D-ABA83B12F486}" srcOrd="1" destOrd="0" presId="urn:microsoft.com/office/officeart/2005/8/layout/vList2#1"/>
    <dgm:cxn modelId="{6CE13459-1AF3-4A50-B907-224D48E93907}" type="presParOf" srcId="{FE0433CD-9B61-46BF-B0C4-6EBABAB57974}" destId="{C142F76A-C5DB-45FF-8E0F-8BB718A500D8}" srcOrd="2" destOrd="0" presId="urn:microsoft.com/office/officeart/2005/8/layout/vList2#1"/>
    <dgm:cxn modelId="{2536D3A8-E6E9-4329-9A11-020953677A4B}" type="presParOf" srcId="{1D35D6B4-8446-47E0-A67D-238501E94294}" destId="{5C64B0AF-5BBD-4EFE-9A5B-168EC74F708D}" srcOrd="8" destOrd="0" presId="urn:microsoft.com/office/officeart/2005/8/layout/vList2#1"/>
    <dgm:cxn modelId="{BBFD4D8D-FE34-4BE6-BA04-584E21378281}" type="presParOf" srcId="{5C64B0AF-5BBD-4EFE-9A5B-168EC74F708D}" destId="{2F7F6ECA-C462-479D-BB71-642E7EF01AD5}" srcOrd="0" destOrd="0" presId="urn:microsoft.com/office/officeart/2005/8/layout/vList2#1"/>
    <dgm:cxn modelId="{D48182F2-BCDD-444D-91B5-E70FF194ADC6}" type="presParOf" srcId="{5C64B0AF-5BBD-4EFE-9A5B-168EC74F708D}" destId="{DE2C301F-C126-4E65-AE17-2CBC5837FF05}" srcOrd="1" destOrd="0" presId="urn:microsoft.com/office/officeart/2005/8/layout/vList2#1"/>
    <dgm:cxn modelId="{CF33E8A3-D436-49CA-9FBE-B29E7AD964E5}" type="presParOf" srcId="{5C64B0AF-5BBD-4EFE-9A5B-168EC74F708D}" destId="{E29963AE-6C76-4711-B4F2-BC8FCE73EFEE}" srcOrd="2" destOrd="0" presId="urn:microsoft.com/office/officeart/2005/8/layout/vList2#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9DD1A-04C4-46EF-9273-04302B292152}">
      <dsp:nvSpPr>
        <dsp:cNvPr id="0" name=""/>
        <dsp:cNvSpPr/>
      </dsp:nvSpPr>
      <dsp:spPr>
        <a:xfrm>
          <a:off x="0" y="0"/>
          <a:ext cx="2281788" cy="247500"/>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622300">
            <a:lnSpc>
              <a:spcPct val="90000"/>
            </a:lnSpc>
            <a:spcBef>
              <a:spcPct val="0"/>
            </a:spcBef>
            <a:spcAft>
              <a:spcPct val="35000"/>
            </a:spcAft>
          </a:pPr>
          <a:r>
            <a:rPr lang="en-US" sz="1400" b="1" i="1" kern="1200" dirty="0" smtClean="0">
              <a:solidFill>
                <a:srgbClr val="00B0F0"/>
              </a:solidFill>
              <a:latin typeface="Calibri" pitchFamily="34" charset="0"/>
              <a:cs typeface="Calibri" pitchFamily="34" charset="0"/>
            </a:rPr>
            <a:t>Here’s what you get</a:t>
          </a:r>
          <a:endParaRPr lang="en-US" sz="1400" kern="1200" dirty="0">
            <a:solidFill>
              <a:srgbClr val="00B0F0"/>
            </a:solidFill>
            <a:latin typeface="Calibri" pitchFamily="34" charset="0"/>
            <a:cs typeface="Calibri" pitchFamily="34" charset="0"/>
          </a:endParaRPr>
        </a:p>
      </dsp:txBody>
      <dsp:txXfrm>
        <a:off x="0" y="0"/>
        <a:ext cx="2281788" cy="247500"/>
      </dsp:txXfrm>
    </dsp:sp>
    <dsp:sp modelId="{1E53F9EB-FF23-4F68-998A-75BF2F143CD3}">
      <dsp:nvSpPr>
        <dsp:cNvPr id="0" name=""/>
        <dsp:cNvSpPr/>
      </dsp:nvSpPr>
      <dsp:spPr>
        <a:xfrm>
          <a:off x="0" y="247500"/>
          <a:ext cx="2281788" cy="10800"/>
        </a:xfrm>
        <a:prstGeom prst="rect">
          <a:avLst/>
        </a:prstGeom>
        <a:solidFill>
          <a:srgbClr val="262626">
            <a:hueOff val="0"/>
            <a:satOff val="0"/>
            <a:lumOff val="0"/>
            <a:alphaOff val="0"/>
          </a:srgbClr>
        </a:solidFill>
        <a:ln w="25400" cap="flat" cmpd="sng" algn="ctr">
          <a:solidFill>
            <a:srgbClr val="FFFFFF">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CE9A82E-0DFA-4254-A240-D3CF4A434CDA}">
      <dsp:nvSpPr>
        <dsp:cNvPr id="0" name=""/>
        <dsp:cNvSpPr/>
      </dsp:nvSpPr>
      <dsp:spPr>
        <a:xfrm>
          <a:off x="36843" y="379838"/>
          <a:ext cx="43200" cy="43200"/>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F3502E8-5CF6-40E3-BFCE-96680DF9CFEF}">
      <dsp:nvSpPr>
        <dsp:cNvPr id="0" name=""/>
        <dsp:cNvSpPr/>
      </dsp:nvSpPr>
      <dsp:spPr>
        <a:xfrm>
          <a:off x="80886" y="318471"/>
          <a:ext cx="2200901" cy="250277"/>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90000"/>
            </a:lnSpc>
            <a:spcBef>
              <a:spcPct val="0"/>
            </a:spcBef>
            <a:spcAft>
              <a:spcPct val="35000"/>
            </a:spcAft>
          </a:pPr>
          <a:r>
            <a:rPr lang="en-US" sz="900" b="1" i="0" kern="1200" dirty="0" smtClean="0"/>
            <a:t>Guaranteed entry: </a:t>
          </a:r>
          <a:r>
            <a:rPr lang="en-US" sz="900" b="0" i="0" kern="1200" dirty="0" smtClean="0"/>
            <a:t>Spots fill quickly – apply for yours now!</a:t>
          </a:r>
        </a:p>
      </dsp:txBody>
      <dsp:txXfrm>
        <a:off x="80886" y="318471"/>
        <a:ext cx="2200901" cy="250277"/>
      </dsp:txXfrm>
    </dsp:sp>
    <dsp:sp modelId="{D610BADD-B32A-4FB9-87DC-FEC9B303BA24}">
      <dsp:nvSpPr>
        <dsp:cNvPr id="0" name=""/>
        <dsp:cNvSpPr/>
      </dsp:nvSpPr>
      <dsp:spPr>
        <a:xfrm>
          <a:off x="36843" y="1749037"/>
          <a:ext cx="43200" cy="43200"/>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D90F340B-9212-437D-B3D4-6D052D26DFA7}">
      <dsp:nvSpPr>
        <dsp:cNvPr id="0" name=""/>
        <dsp:cNvSpPr/>
      </dsp:nvSpPr>
      <dsp:spPr>
        <a:xfrm>
          <a:off x="80886" y="669470"/>
          <a:ext cx="2200901" cy="250277"/>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90000"/>
            </a:lnSpc>
            <a:spcBef>
              <a:spcPct val="0"/>
            </a:spcBef>
            <a:spcAft>
              <a:spcPct val="35000"/>
            </a:spcAft>
          </a:pPr>
          <a:r>
            <a:rPr lang="en-US" sz="900" b="1" i="0" kern="1200" dirty="0" smtClean="0"/>
            <a:t>Tips </a:t>
          </a:r>
          <a:r>
            <a:rPr lang="en-US" sz="900" b="0" i="0" kern="1200" dirty="0" smtClean="0"/>
            <a:t>to make your training and fundraising easy and successful</a:t>
          </a:r>
        </a:p>
      </dsp:txBody>
      <dsp:txXfrm>
        <a:off x="80886" y="669470"/>
        <a:ext cx="2200901" cy="250277"/>
      </dsp:txXfrm>
    </dsp:sp>
    <dsp:sp modelId="{56ECF7EC-91AE-4DC9-A151-0ACFCB9B5D5C}">
      <dsp:nvSpPr>
        <dsp:cNvPr id="0" name=""/>
        <dsp:cNvSpPr/>
      </dsp:nvSpPr>
      <dsp:spPr>
        <a:xfrm>
          <a:off x="36843" y="682237"/>
          <a:ext cx="43200" cy="43200"/>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BA96C406-A219-42BA-A7A8-DBC450CB6460}">
      <dsp:nvSpPr>
        <dsp:cNvPr id="0" name=""/>
        <dsp:cNvSpPr/>
      </dsp:nvSpPr>
      <dsp:spPr>
        <a:xfrm>
          <a:off x="80886" y="993551"/>
          <a:ext cx="2200901" cy="278437"/>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200000"/>
            </a:lnSpc>
            <a:spcBef>
              <a:spcPct val="0"/>
            </a:spcBef>
            <a:spcAft>
              <a:spcPct val="35000"/>
            </a:spcAft>
          </a:pPr>
          <a:r>
            <a:rPr lang="en-US" sz="900" b="0" i="0" kern="1200" dirty="0" smtClean="0"/>
            <a:t>An </a:t>
          </a:r>
          <a:r>
            <a:rPr lang="en-US" sz="900" b="1" i="0" kern="1200" dirty="0" smtClean="0"/>
            <a:t>AmeriCares team T-shirt</a:t>
          </a:r>
          <a:endParaRPr lang="en-US" sz="900" b="0" i="0" kern="1200" dirty="0" smtClean="0"/>
        </a:p>
      </dsp:txBody>
      <dsp:txXfrm>
        <a:off x="80886" y="993551"/>
        <a:ext cx="2200901" cy="278437"/>
      </dsp:txXfrm>
    </dsp:sp>
    <dsp:sp modelId="{26349741-596B-41F0-A617-8EC749657B29}">
      <dsp:nvSpPr>
        <dsp:cNvPr id="0" name=""/>
        <dsp:cNvSpPr/>
      </dsp:nvSpPr>
      <dsp:spPr>
        <a:xfrm>
          <a:off x="36843" y="1139437"/>
          <a:ext cx="43200" cy="43200"/>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F36C4A08-7F9F-4EF6-89B4-F75442CFCAAC}">
      <dsp:nvSpPr>
        <dsp:cNvPr id="0" name=""/>
        <dsp:cNvSpPr/>
      </dsp:nvSpPr>
      <dsp:spPr>
        <a:xfrm>
          <a:off x="80886" y="1364950"/>
          <a:ext cx="2200901" cy="162000"/>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90000"/>
            </a:lnSpc>
            <a:spcBef>
              <a:spcPct val="0"/>
            </a:spcBef>
            <a:spcAft>
              <a:spcPct val="35000"/>
            </a:spcAft>
          </a:pPr>
          <a:r>
            <a:rPr lang="en-US" sz="900" b="1" i="0" kern="1200" dirty="0" smtClean="0"/>
            <a:t>Incentive prizes:</a:t>
          </a:r>
          <a:r>
            <a:rPr lang="en-US" sz="900" b="0" i="0" kern="1200" dirty="0" smtClean="0"/>
            <a:t> for top fundraisers</a:t>
          </a:r>
        </a:p>
      </dsp:txBody>
      <dsp:txXfrm>
        <a:off x="80886" y="1364950"/>
        <a:ext cx="2200901" cy="162000"/>
      </dsp:txXfrm>
    </dsp:sp>
    <dsp:sp modelId="{0EA20A5A-93C7-44D9-948D-ABA83B12F486}">
      <dsp:nvSpPr>
        <dsp:cNvPr id="0" name=""/>
        <dsp:cNvSpPr/>
      </dsp:nvSpPr>
      <dsp:spPr>
        <a:xfrm>
          <a:off x="36843" y="1438692"/>
          <a:ext cx="43200" cy="43200"/>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C142F76A-C5DB-45FF-8E0F-8BB718A500D8}">
      <dsp:nvSpPr>
        <dsp:cNvPr id="0" name=""/>
        <dsp:cNvSpPr/>
      </dsp:nvSpPr>
      <dsp:spPr>
        <a:xfrm>
          <a:off x="80886" y="1626406"/>
          <a:ext cx="2200901" cy="486000"/>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90000"/>
            </a:lnSpc>
            <a:spcBef>
              <a:spcPct val="0"/>
            </a:spcBef>
            <a:spcAft>
              <a:spcPct val="35000"/>
            </a:spcAft>
          </a:pPr>
          <a:r>
            <a:rPr lang="en-US" sz="900" b="1" i="0" kern="1200" dirty="0" smtClean="0"/>
            <a:t>A chance to make a difference:</a:t>
          </a:r>
          <a:r>
            <a:rPr lang="en-US" sz="900" b="0" i="0" kern="1200" dirty="0" smtClean="0"/>
            <a:t> Your fundraising dollars support deliveries of medical and humanitarian aid that can change and save lives.</a:t>
          </a:r>
        </a:p>
      </dsp:txBody>
      <dsp:txXfrm>
        <a:off x="80886" y="1626406"/>
        <a:ext cx="2200901" cy="486000"/>
      </dsp:txXfrm>
    </dsp:sp>
    <dsp:sp modelId="{DE2C301F-C126-4E65-AE17-2CBC5837FF05}">
      <dsp:nvSpPr>
        <dsp:cNvPr id="0" name=""/>
        <dsp:cNvSpPr/>
      </dsp:nvSpPr>
      <dsp:spPr>
        <a:xfrm>
          <a:off x="36843" y="2172512"/>
          <a:ext cx="43200" cy="39272"/>
        </a:xfrm>
        <a:prstGeom prst="rect">
          <a:avLst/>
        </a:prstGeom>
        <a:solidFill>
          <a:srgbClr val="BFBFBF">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29963AE-6C76-4711-B4F2-BC8FCE73EFEE}">
      <dsp:nvSpPr>
        <dsp:cNvPr id="0" name=""/>
        <dsp:cNvSpPr/>
      </dsp:nvSpPr>
      <dsp:spPr>
        <a:xfrm>
          <a:off x="51097" y="2212749"/>
          <a:ext cx="2200901" cy="253125"/>
        </a:xfrm>
        <a:prstGeom prst="rect">
          <a:avLst/>
        </a:prstGeom>
        <a:solidFill>
          <a:srgbClr val="FFFFFF">
            <a:alpha val="0"/>
            <a:hueOff val="0"/>
            <a:satOff val="0"/>
            <a:lumOff val="0"/>
            <a:alphaOff val="0"/>
          </a:srgbClr>
        </a:solidFill>
        <a:ln w="25400" cap="flat" cmpd="sng" algn="ctr">
          <a:solidFill>
            <a:srgbClr val="262626">
              <a:alpha val="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6350" rIns="25400" bIns="6350" numCol="1" spcCol="1270" anchor="ctr" anchorCtr="0">
          <a:noAutofit/>
        </a:bodyPr>
        <a:lstStyle/>
        <a:p>
          <a:pPr lvl="0" algn="l" defTabSz="400050">
            <a:lnSpc>
              <a:spcPct val="90000"/>
            </a:lnSpc>
            <a:spcBef>
              <a:spcPct val="0"/>
            </a:spcBef>
            <a:spcAft>
              <a:spcPct val="35000"/>
            </a:spcAft>
          </a:pPr>
          <a:r>
            <a:rPr lang="en-US" sz="900" b="1" kern="1200" dirty="0" smtClean="0"/>
            <a:t>Access to the Online Training Program</a:t>
          </a:r>
          <a:r>
            <a:rPr lang="en-US" sz="900" kern="1200" dirty="0" smtClean="0"/>
            <a:t> from New York Road Runners</a:t>
          </a:r>
          <a:endParaRPr lang="en-US" sz="900" b="0" i="0" kern="1200" dirty="0" smtClean="0"/>
        </a:p>
      </dsp:txBody>
      <dsp:txXfrm>
        <a:off x="51097" y="2212749"/>
        <a:ext cx="2200901" cy="253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dgm:resizeHandles val="exact"/>
    </dgm:varLst>
    <dgm:alg type="lin">
      <dgm:param type="linDir" val="fromT"/>
      <dgm:param type="vertAlign" val="t"/>
    </dgm:alg>
    <dgm:shape xmlns:r="http://schemas.openxmlformats.org/officeDocument/2006/relationships" r:blip="">
      <dgm:adjLst/>
    </dgm:shape>
    <dgm:presOf/>
    <dgm:constrLst>
      <dgm:constr type="w" for="ch" forName="level0Text" refType="w"/>
      <dgm:constr type="h" for="ch" forName="level0Text" op="equ" val="5"/>
      <dgm:constr type="h" for="ch" forName="level0Text" op="equ"/>
      <dgm:constr type="primFontSz" for="ch" forName="level0Text" op="equ" val="11"/>
      <dgm:constr type="h" for="ch" forName="emptyLevel0Space" op="equ" val="1.5"/>
      <dgm:constr type="w" for="ch" forName="level0Line" refType="w"/>
      <dgm:constr type="h" for="ch" forName="level0Line" op="equ" val="0.3"/>
      <dgm:constr type="h" for="ch" forName="level0Space" op="equ" val="2.5"/>
      <dgm:constr type="h" for="ch" forName="level0LineSpace" op="equ" val="0.5"/>
      <dgm:constr type="w" for="des" forName="level1" refType="w"/>
      <dgm:constr type="h" for="des" forName="level1" op="equ" val="4.5"/>
      <dgm:constr type="w" for="des" forName="level2" refType="w"/>
      <dgm:constr type="h" for="des" forName="level2" op="equ" val="4.5"/>
      <dgm:constr type="w" for="des" forName="level3" refType="w"/>
      <dgm:constr type="h" for="des" forName="level3" op="equ" val="4.5"/>
      <dgm:constr type="w" for="des" forName="level4" refType="w"/>
      <dgm:constr type="h" for="des" forName="level4" op="equ" val="4.5"/>
      <dgm:constr type="w" for="des" forName="level5" refType="w"/>
      <dgm:constr type="h" for="des" forName="level5" op="equ" val="4.5"/>
    </dgm:constrLst>
    <dgm:ruleLst>
      <dgm:rule type="primFontSz" for="ch" forName="level0Text" val="11" fact="NaN" max="NaN"/>
    </dgm:ruleLst>
    <dgm:forEach name="level0Node" axis="ch" ptType="node">
      <dgm:layoutNode name="level0Text" styleLbl="node1">
        <dgm:varLst>
          <dgm:chMax val="0"/>
        </dgm:varLst>
        <dgm:alg type="tx">
          <dgm:param type="parTxLTRAlign" val="l"/>
          <dgm:param type="parTxRTLAlign" val="r"/>
        </dgm:alg>
        <dgm:shape xmlns:r="http://schemas.openxmlformats.org/officeDocument/2006/relationships" type="rect" r:blip="">
          <dgm:adjLst/>
        </dgm:shape>
        <dgm:presOf axis="self"/>
        <dgm:constrLst>
          <dgm:constr type="tMarg" op="equ" val="2"/>
          <dgm:constr type="bMarg" op="equ" val="2"/>
          <dgm:constr type="lMarg" op="equ" val="2"/>
          <dgm:constr type="rMarg" op="equ" val="2"/>
        </dgm:constrLst>
        <dgm:ruleLst>
          <dgm:rule type="h" val="INF" fact="NaN" max="NaN"/>
        </dgm:ruleLst>
      </dgm:layoutNode>
      <dgm:layoutNode name="level0Line" styleLbl="alignNode1">
        <dgm:alg type="sp"/>
        <dgm:shape xmlns:r="http://schemas.openxmlformats.org/officeDocument/2006/relationships" type="rect" r:blip="">
          <dgm:adjLst/>
        </dgm:shape>
        <dgm:presOf/>
      </dgm:layoutNode>
      <dgm:layoutNode name="level0LineSpace">
        <dgm:alg type="sp"/>
        <dgm:shape xmlns:r="http://schemas.openxmlformats.org/officeDocument/2006/relationships" r:blip="">
          <dgm:adjLst/>
        </dgm:shape>
        <dgm:presOf/>
        <dgm:constrLst/>
        <dgm:ruleLst/>
      </dgm:layoutNode>
      <dgm:choose name="chooseHasChildren">
        <dgm:if name="ifHasChildren" axis="ch" ptType="node" func="cnt" op="gte" val="1">
          <dgm:forEach name="level1Node" axis="ch" ptType="node">
            <dgm:layoutNode name="level1">
              <dgm:alg type="lin">
                <dgm:param type="linDir" val="fromL"/>
                <dgm:param type="nodeVertAlign" val="mid"/>
              </dgm:alg>
              <dgm:shape xmlns:r="http://schemas.openxmlformats.org/officeDocument/2006/relationships" r:blip="">
                <dgm:adjLst/>
              </dgm:shape>
              <dgm:presOf/>
              <dgm:constrLst>
                <dgm:constr type="w" for="ch" forName="level1Indentation" op="equ" val="1"/>
                <dgm:constr type="w" for="ch" forName="level1Bullet" op="equ" val="1.2"/>
                <dgm:constr type="h" for="ch" forName="level1Bullet" op="equ" val="1.2"/>
                <dgm:constr type="w" for="ch" forName="level1Text" refType="w"/>
                <dgm:constr type="h" for="ch" forName="level1Text" op="equ" val="4.5"/>
                <dgm:constr type="primFontSz" for="ch" forName="level1Text" op="equ" val="9"/>
              </dgm:constrLst>
              <dgm:ruleLst>
                <dgm:rule type="h" val="INF" fact="NaN" max="NaN"/>
                <dgm:rule type="w" for="ch" forName="level1Text" val="1.2" fact="NaN" max="NaN"/>
                <dgm:rule type="primFontSz" for="ch" forName="level1Text" val="11" fact="NaN" max="NaN"/>
              </dgm:ruleLst>
              <dgm:layoutNode name="level1Indentation">
                <dgm:alg type="sp"/>
                <dgm:shape xmlns:r="http://schemas.openxmlformats.org/officeDocument/2006/relationships" r:blip="">
                  <dgm:adjLst/>
                </dgm:shape>
                <dgm:presOf/>
              </dgm:layoutNode>
              <dgm:layoutNode name="level1Bullet" styleLbl="bgShp">
                <dgm:alg type="tx"/>
                <dgm:shape xmlns:r="http://schemas.openxmlformats.org/officeDocument/2006/relationships" type="rect" r:blip="">
                  <dgm:adjLst/>
                </dgm:shape>
                <dgm:presOf/>
              </dgm:layoutNode>
              <dgm:layoutNode name="level1Text" styleLbl="node1">
                <dgm:alg type="tx">
                  <dgm:param type="parTxLTRAlign" val="l"/>
                  <dgm:param type="parTxRTLAlign" val="r"/>
                  <dgm:param type="txAnchorVert" val="mid"/>
                </dgm:alg>
                <dgm:shape xmlns:r="http://schemas.openxmlformats.org/officeDocument/2006/relationships" type="rect" r:blip="">
                  <dgm:adjLst/>
                </dgm:shape>
                <dgm:presOf axis="self"/>
                <dgm:constrLst>
                  <dgm:constr type="tMarg" op="equ" val="0.5"/>
                  <dgm:constr type="bMarg" op="equ" val="0.5"/>
                  <dgm:constr type="lMarg" op="equ" val="3"/>
                  <dgm:constr type="rMarg" op="equ" val="2"/>
                </dgm:constrLst>
                <dgm:ruleLst>
                  <dgm:rule type="h" val="INF" fact="NaN" max="NaN"/>
                </dgm:ruleLst>
              </dgm:layoutNode>
            </dgm:layoutNode>
            <dgm:forEach name="level2Node" axis="ch" ptType="node">
              <dgm:layoutNode name="level2">
                <dgm:alg type="lin">
                  <dgm:param type="linDir" val="fromL"/>
                  <dgm:param type="nodeVertAlign" val="mid"/>
                </dgm:alg>
                <dgm:shape xmlns:r="http://schemas.openxmlformats.org/officeDocument/2006/relationships" r:blip="">
                  <dgm:adjLst/>
                </dgm:shape>
                <dgm:presOf/>
                <dgm:constrLst>
                  <dgm:constr type="w" for="ch" forName="level2Indentation" op="equ" val="4"/>
                  <dgm:constr type="w" for="ch" forName="level2Bullet" op="equ" val="1.2"/>
                  <dgm:constr type="h" for="ch" forName="level2Bullet" op="equ" val="1.2"/>
                  <dgm:constr type="w" for="ch" forName="level2Text" refType="w"/>
                  <dgm:constr type="h" for="ch" forName="level2Text" op="equ" val="4.5"/>
                  <dgm:constr type="primFontSz" for="ch" forName="level2Text" op="equ" val="9"/>
                </dgm:constrLst>
                <dgm:ruleLst>
                  <dgm:rule type="h" val="INF" fact="NaN" max="NaN"/>
                  <dgm:rule type="w" for="ch" forName="level2Text" val="1.2" fact="NaN" max="NaN"/>
                  <dgm:rule type="primFontSz" for="ch" forName="level2Text" val="11" fact="NaN" max="NaN"/>
                </dgm:ruleLst>
                <dgm:layoutNode name="level2Indentation">
                  <dgm:alg type="sp"/>
                  <dgm:shape xmlns:r="http://schemas.openxmlformats.org/officeDocument/2006/relationships" r:blip="">
                    <dgm:adjLst/>
                  </dgm:shape>
                  <dgm:presOf/>
                </dgm:layoutNode>
                <dgm:layoutNode name="level2Bullet" styleLbl="bgShp">
                  <dgm:alg type="tx"/>
                  <dgm:shape xmlns:r="http://schemas.openxmlformats.org/officeDocument/2006/relationships" type="rect" r:blip="">
                    <dgm:adjLst/>
                  </dgm:shape>
                  <dgm:presOf/>
                </dgm:layoutNode>
                <dgm:layoutNode name="level2Text" styleLbl="node1">
                  <dgm:alg type="tx">
                    <dgm:param type="parTxLTRAlign" val="l"/>
                    <dgm:param type="parTxRTLAlign" val="r"/>
                    <dgm:param type="txAnchorVert" val="mid"/>
                  </dgm:alg>
                  <dgm:shape xmlns:r="http://schemas.openxmlformats.org/officeDocument/2006/relationships" type="rect" r:blip="">
                    <dgm:adjLst/>
                  </dgm:shape>
                  <dgm:presOf axis="self"/>
                  <dgm:constrLst>
                    <dgm:constr type="tMarg" op="equ" val="0.5"/>
                    <dgm:constr type="bMarg" op="equ" val="0.5"/>
                    <dgm:constr type="lMarg" op="equ" val="3"/>
                    <dgm:constr type="rMarg" op="equ" val="2"/>
                  </dgm:constrLst>
                  <dgm:ruleLst>
                    <dgm:rule type="h" val="INF" fact="NaN" max="NaN"/>
                  </dgm:ruleLst>
                </dgm:layoutNode>
              </dgm:layoutNode>
              <dgm:forEach name="level3Node" axis="ch" ptType="node">
                <dgm:layoutNode name="level3">
                  <dgm:alg type="lin">
                    <dgm:param type="linDir" val="fromL"/>
                    <dgm:param type="nodeVertAlign" val="mid"/>
                  </dgm:alg>
                  <dgm:shape xmlns:r="http://schemas.openxmlformats.org/officeDocument/2006/relationships" r:blip="">
                    <dgm:adjLst/>
                  </dgm:shape>
                  <dgm:presOf/>
                  <dgm:constrLst>
                    <dgm:constr type="w" for="ch" forName="level3Indentation" op="equ" val="7"/>
                    <dgm:constr type="w" for="ch" forName="level3Bullet" op="equ" val="1.2"/>
                    <dgm:constr type="h" for="ch" forName="level3Bullet" op="equ" val="1.2"/>
                    <dgm:constr type="w" for="ch" forName="level3Text" refType="w"/>
                    <dgm:constr type="h" for="ch" forName="level3Text" op="equ" val="4.5"/>
                    <dgm:constr type="primFontSz" for="ch" forName="level3Text" op="equ" val="9"/>
                  </dgm:constrLst>
                  <dgm:ruleLst>
                    <dgm:rule type="h" val="INF" fact="NaN" max="NaN"/>
                    <dgm:rule type="w" for="ch" forName="level3Text" val="1.2" fact="NaN" max="NaN"/>
                    <dgm:rule type="primFontSz" for="ch" forName="level3Text" val="11" fact="NaN" max="NaN"/>
                  </dgm:ruleLst>
                  <dgm:layoutNode name="level3Indentation">
                    <dgm:alg type="sp"/>
                    <dgm:shape xmlns:r="http://schemas.openxmlformats.org/officeDocument/2006/relationships" r:blip="">
                      <dgm:adjLst/>
                    </dgm:shape>
                    <dgm:presOf/>
                  </dgm:layoutNode>
                  <dgm:layoutNode name="level3Bullet" styleLbl="bgShp">
                    <dgm:alg type="tx"/>
                    <dgm:shape xmlns:r="http://schemas.openxmlformats.org/officeDocument/2006/relationships" type="rect" r:blip="">
                      <dgm:adjLst/>
                    </dgm:shape>
                    <dgm:presOf/>
                  </dgm:layoutNode>
                  <dgm:layoutNode name="level3Text" styleLbl="node1">
                    <dgm:alg type="tx">
                      <dgm:param type="parTxLTRAlign" val="l"/>
                      <dgm:param type="parTxRTLAlign" val="r"/>
                      <dgm:param type="txAnchorVert" val="mid"/>
                    </dgm:alg>
                    <dgm:shape xmlns:r="http://schemas.openxmlformats.org/officeDocument/2006/relationships" type="rect" r:blip="">
                      <dgm:adjLst/>
                    </dgm:shape>
                    <dgm:presOf axis="self"/>
                    <dgm:constrLst>
                      <dgm:constr type="tMarg" op="equ" val="0.5"/>
                      <dgm:constr type="bMarg" op="equ" val="0.5"/>
                      <dgm:constr type="lMarg" op="equ" val="3"/>
                      <dgm:constr type="rMarg" op="equ" val="2"/>
                    </dgm:constrLst>
                    <dgm:ruleLst>
                      <dgm:rule type="h" val="INF" fact="NaN" max="NaN"/>
                    </dgm:ruleLst>
                  </dgm:layoutNode>
                </dgm:layoutNode>
                <dgm:forEach name="level4Node" axis="ch" ptType="node">
                  <dgm:layoutNode name="level4">
                    <dgm:alg type="lin">
                      <dgm:param type="linDir" val="fromL"/>
                      <dgm:param type="nodeVertAlign" val="mid"/>
                    </dgm:alg>
                    <dgm:shape xmlns:r="http://schemas.openxmlformats.org/officeDocument/2006/relationships" r:blip="">
                      <dgm:adjLst/>
                    </dgm:shape>
                    <dgm:presOf/>
                    <dgm:constrLst>
                      <dgm:constr type="w" for="ch" forName="level4Indentation" op="equ" val="10"/>
                      <dgm:constr type="w" for="ch" forName="level4Bullet" op="equ" val="1.2"/>
                      <dgm:constr type="h" for="ch" forName="level4Bullet" op="equ" val="1.2"/>
                      <dgm:constr type="w" for="ch" forName="level4Text" refType="w"/>
                      <dgm:constr type="h" for="ch" forName="level4Text" op="equ" val="4.5"/>
                      <dgm:constr type="primFontSz" for="ch" forName="level4Text" op="equ" val="9"/>
                    </dgm:constrLst>
                    <dgm:ruleLst>
                      <dgm:rule type="h" val="INF" fact="NaN" max="NaN"/>
                      <dgm:rule type="w" for="ch" forName="level4Text" val="1.2" fact="NaN" max="NaN"/>
                      <dgm:rule type="primFontSz" for="ch" forName="level4Text" val="11" fact="NaN" max="NaN"/>
                    </dgm:ruleLst>
                    <dgm:layoutNode name="level4Indentation">
                      <dgm:alg type="sp"/>
                      <dgm:shape xmlns:r="http://schemas.openxmlformats.org/officeDocument/2006/relationships" r:blip="">
                        <dgm:adjLst/>
                      </dgm:shape>
                      <dgm:presOf/>
                    </dgm:layoutNode>
                    <dgm:layoutNode name="level4Bullet" styleLbl="bgShp">
                      <dgm:alg type="tx"/>
                      <dgm:shape xmlns:r="http://schemas.openxmlformats.org/officeDocument/2006/relationships" type="rect" r:blip="">
                        <dgm:adjLst/>
                      </dgm:shape>
                      <dgm:presOf/>
                    </dgm:layoutNode>
                    <dgm:layoutNode name="level4Text" styleLbl="node1">
                      <dgm:alg type="tx">
                        <dgm:param type="parTxLTRAlign" val="l"/>
                        <dgm:param type="parTxRTLAlign" val="r"/>
                        <dgm:param type="txAnchorVert" val="mid"/>
                      </dgm:alg>
                      <dgm:shape xmlns:r="http://schemas.openxmlformats.org/officeDocument/2006/relationships" type="rect" r:blip="">
                        <dgm:adjLst/>
                      </dgm:shape>
                      <dgm:presOf axis="self"/>
                      <dgm:constrLst>
                        <dgm:constr type="tMarg" op="equ" val="0.5"/>
                        <dgm:constr type="bMarg" op="equ" val="0.5"/>
                        <dgm:constr type="lMarg" op="equ" val="3"/>
                        <dgm:constr type="rMarg" op="equ" val="2"/>
                      </dgm:constrLst>
                      <dgm:ruleLst>
                        <dgm:rule type="h" val="INF" fact="NaN" max="NaN"/>
                      </dgm:ruleLst>
                    </dgm:layoutNode>
                  </dgm:layoutNode>
                  <dgm:forEach name="level5Node" axis="ch" ptType="node">
                    <dgm:layoutNode name="level5">
                      <dgm:alg type="lin">
                        <dgm:param type="linDir" val="fromL"/>
                        <dgm:param type="nodeVertAlign" val="mid"/>
                      </dgm:alg>
                      <dgm:shape xmlns:r="http://schemas.openxmlformats.org/officeDocument/2006/relationships" r:blip="">
                        <dgm:adjLst/>
                      </dgm:shape>
                      <dgm:presOf/>
                      <dgm:constrLst>
                        <dgm:constr type="w" for="ch" forName="level5Indentation" op="equ" val="13"/>
                        <dgm:constr type="w" for="ch" forName="level5Bullet" op="equ" val="1.2"/>
                        <dgm:constr type="h" for="ch" forName="level5Bullet" op="equ" val="1.2"/>
                        <dgm:constr type="w" for="ch" forName="level5Text" refType="w"/>
                        <dgm:constr type="h" for="ch" forName="level5Text" op="equ" val="4.5"/>
                        <dgm:constr type="primFontSz" for="ch" forName="level5Text" op="equ" val="9"/>
                      </dgm:constrLst>
                      <dgm:ruleLst>
                        <dgm:rule type="h" val="INF" fact="NaN" max="NaN"/>
                        <dgm:rule type="w" for="ch" forName="level5Text" val="1.2" fact="NaN" max="NaN"/>
                        <dgm:rule type="primFontSz" for="ch" forName="level5Text" val="11" fact="NaN" max="NaN"/>
                      </dgm:ruleLst>
                      <dgm:layoutNode name="level5Indentation">
                        <dgm:alg type="sp"/>
                        <dgm:shape xmlns:r="http://schemas.openxmlformats.org/officeDocument/2006/relationships" r:blip="">
                          <dgm:adjLst/>
                        </dgm:shape>
                        <dgm:presOf/>
                      </dgm:layoutNode>
                      <dgm:layoutNode name="level5Bullet" styleLbl="bgShp">
                        <dgm:alg type="tx"/>
                        <dgm:shape xmlns:r="http://schemas.openxmlformats.org/officeDocument/2006/relationships" type="rect" r:blip="">
                          <dgm:adjLst/>
                        </dgm:shape>
                        <dgm:presOf/>
                      </dgm:layoutNode>
                      <dgm:layoutNode name="level5Text" styleLbl="node1">
                        <dgm:alg type="tx">
                          <dgm:param type="parTxLTRAlign" val="l"/>
                          <dgm:param type="parTxRTLAlign" val="r"/>
                          <dgm:param type="txAnchorVert" val="mid"/>
                        </dgm:alg>
                        <dgm:shape xmlns:r="http://schemas.openxmlformats.org/officeDocument/2006/relationships" type="rect" r:blip="">
                          <dgm:adjLst/>
                        </dgm:shape>
                        <dgm:presOf axis="self"/>
                        <dgm:constrLst>
                          <dgm:constr type="tMarg" op="equ" val="0.5"/>
                          <dgm:constr type="bMarg" op="equ" val="0.5"/>
                          <dgm:constr type="lMarg" op="equ" val="3"/>
                          <dgm:constr type="rMarg" op="equ" val="2"/>
                        </dgm:constrLst>
                        <dgm:ruleLst>
                          <dgm:rule type="h" val="INF" fact="NaN" max="NaN"/>
                        </dgm:ruleLst>
                      </dgm:layoutNode>
                    </dgm:layoutNode>
                  </dgm:forEach>
                </dgm:forEach>
              </dgm:forEach>
            </dgm:forEach>
          </dgm:forEach>
          <dgm:choose name="chooseLevel0Space">
            <dgm:if name="ifLevel0Space" axis="self" ptType="node" func="revPos" op="gte" val="2">
              <dgm:layoutNode name="level0Space">
                <dgm:alg type="sp"/>
                <dgm:shape xmlns:r="http://schemas.openxmlformats.org/officeDocument/2006/relationships" r:blip="">
                  <dgm:adjLst/>
                </dgm:shape>
                <dgm:presOf/>
              </dgm:layoutNode>
            </dgm:if>
            <dgm:else name="elseLevel0Space"/>
          </dgm:choose>
        </dgm:if>
        <dgm:else name="elseHasChildren">
          <dgm:choose name="chooseEmptyLevel0Space">
            <dgm:if name="ifEmptyLevel0Space" axis="par ch" ptType="doc node" func="cnt" op="gte" val="2">
              <dgm:forEach name="forEachEmptyLevel0Space" axis="followSib" ptType="sibTrans" cnt="1">
                <dgm:layoutNode name="emptyLevel0Space">
                  <dgm:alg type="sp"/>
                  <dgm:shape xmlns:r="http://schemas.openxmlformats.org/officeDocument/2006/relationships" r:blip="">
                    <dgm:adjLst/>
                  </dgm:shape>
                  <dgm:presOf/>
                </dgm:layoutNode>
              </dgm:forEach>
            </dgm:if>
            <dgm:else name="elseEmptyLevel0Space"/>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7953594"/>
            <a:ext cx="5829300" cy="5488092"/>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028700" y="14508480"/>
            <a:ext cx="4800600" cy="6543040"/>
          </a:xfrm>
        </p:spPr>
        <p:txBody>
          <a:bodyPr/>
          <a:lstStyle>
            <a:lvl1pPr marL="0" indent="0" algn="ctr">
              <a:buNone/>
              <a:defRPr baseline="0">
                <a:solidFill>
                  <a:schemeClr val="tx1">
                    <a:tint val="75000"/>
                  </a:schemeClr>
                </a:solidFill>
              </a:defRPr>
            </a:lvl1pPr>
            <a:lvl2pPr marL="853419" indent="0" algn="ctr">
              <a:buNone/>
              <a:defRPr>
                <a:solidFill>
                  <a:schemeClr val="tx1">
                    <a:tint val="75000"/>
                  </a:schemeClr>
                </a:solidFill>
              </a:defRPr>
            </a:lvl2pPr>
            <a:lvl3pPr marL="1706838" indent="0" algn="ctr">
              <a:buNone/>
              <a:defRPr>
                <a:solidFill>
                  <a:schemeClr val="tx1">
                    <a:tint val="75000"/>
                  </a:schemeClr>
                </a:solidFill>
              </a:defRPr>
            </a:lvl3pPr>
            <a:lvl4pPr marL="2560256" indent="0" algn="ctr">
              <a:buNone/>
              <a:defRPr>
                <a:solidFill>
                  <a:schemeClr val="tx1">
                    <a:tint val="75000"/>
                  </a:schemeClr>
                </a:solidFill>
              </a:defRPr>
            </a:lvl4pPr>
            <a:lvl5pPr marL="3413675" indent="0" algn="ctr">
              <a:buNone/>
              <a:defRPr>
                <a:solidFill>
                  <a:schemeClr val="tx1">
                    <a:tint val="75000"/>
                  </a:schemeClr>
                </a:solidFill>
              </a:defRPr>
            </a:lvl5pPr>
            <a:lvl6pPr marL="4267094" indent="0" algn="ctr">
              <a:buNone/>
              <a:defRPr>
                <a:solidFill>
                  <a:schemeClr val="tx1">
                    <a:tint val="75000"/>
                  </a:schemeClr>
                </a:solidFill>
              </a:defRPr>
            </a:lvl6pPr>
            <a:lvl7pPr marL="5120513" indent="0" algn="ctr">
              <a:buNone/>
              <a:defRPr>
                <a:solidFill>
                  <a:schemeClr val="tx1">
                    <a:tint val="75000"/>
                  </a:schemeClr>
                </a:solidFill>
              </a:defRPr>
            </a:lvl7pPr>
            <a:lvl8pPr marL="5973930" indent="0" algn="ctr">
              <a:buNone/>
              <a:defRPr>
                <a:solidFill>
                  <a:schemeClr val="tx1">
                    <a:tint val="75000"/>
                  </a:schemeClr>
                </a:solidFill>
              </a:defRPr>
            </a:lvl8pPr>
            <a:lvl9pPr marL="6827349"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025320"/>
            <a:ext cx="1543050" cy="218456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025320"/>
            <a:ext cx="4514850" cy="218456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16452428"/>
            <a:ext cx="5829300" cy="5085080"/>
          </a:xfrm>
        </p:spPr>
        <p:txBody>
          <a:bodyPr anchor="t"/>
          <a:lstStyle>
            <a:lvl1pPr algn="l">
              <a:defRPr sz="7466"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10851734"/>
            <a:ext cx="5829300" cy="5600698"/>
          </a:xfrm>
        </p:spPr>
        <p:txBody>
          <a:bodyPr anchor="b"/>
          <a:lstStyle>
            <a:lvl1pPr marL="0" indent="0">
              <a:buNone/>
              <a:defRPr sz="3734">
                <a:solidFill>
                  <a:schemeClr val="tx1">
                    <a:tint val="75000"/>
                  </a:schemeClr>
                </a:solidFill>
              </a:defRPr>
            </a:lvl1pPr>
            <a:lvl2pPr marL="853419" indent="0">
              <a:buNone/>
              <a:defRPr sz="3360">
                <a:solidFill>
                  <a:schemeClr val="tx1">
                    <a:tint val="75000"/>
                  </a:schemeClr>
                </a:solidFill>
              </a:defRPr>
            </a:lvl2pPr>
            <a:lvl3pPr marL="1706838" indent="0">
              <a:buNone/>
              <a:defRPr sz="2986">
                <a:solidFill>
                  <a:schemeClr val="tx1">
                    <a:tint val="75000"/>
                  </a:schemeClr>
                </a:solidFill>
              </a:defRPr>
            </a:lvl3pPr>
            <a:lvl4pPr marL="2560256" indent="0">
              <a:buNone/>
              <a:defRPr sz="2614">
                <a:solidFill>
                  <a:schemeClr val="tx1">
                    <a:tint val="75000"/>
                  </a:schemeClr>
                </a:solidFill>
              </a:defRPr>
            </a:lvl4pPr>
            <a:lvl5pPr marL="3413675" indent="0">
              <a:buNone/>
              <a:defRPr sz="2614">
                <a:solidFill>
                  <a:schemeClr val="tx1">
                    <a:tint val="75000"/>
                  </a:schemeClr>
                </a:solidFill>
              </a:defRPr>
            </a:lvl5pPr>
            <a:lvl6pPr marL="4267094" indent="0">
              <a:buNone/>
              <a:defRPr sz="2614">
                <a:solidFill>
                  <a:schemeClr val="tx1">
                    <a:tint val="75000"/>
                  </a:schemeClr>
                </a:solidFill>
              </a:defRPr>
            </a:lvl6pPr>
            <a:lvl7pPr marL="5120513" indent="0">
              <a:buNone/>
              <a:defRPr sz="2614">
                <a:solidFill>
                  <a:schemeClr val="tx1">
                    <a:tint val="75000"/>
                  </a:schemeClr>
                </a:solidFill>
              </a:defRPr>
            </a:lvl7pPr>
            <a:lvl8pPr marL="5973930" indent="0">
              <a:buNone/>
              <a:defRPr sz="2614">
                <a:solidFill>
                  <a:schemeClr val="tx1">
                    <a:tint val="75000"/>
                  </a:schemeClr>
                </a:solidFill>
              </a:defRPr>
            </a:lvl8pPr>
            <a:lvl9pPr marL="6827349" indent="0">
              <a:buNone/>
              <a:defRPr sz="261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5974086"/>
            <a:ext cx="3028950" cy="16896928"/>
          </a:xfrm>
        </p:spPr>
        <p:txBody>
          <a:bodyPr/>
          <a:lstStyle>
            <a:lvl1pPr>
              <a:defRPr sz="5226"/>
            </a:lvl1pPr>
            <a:lvl2pPr>
              <a:defRPr sz="4480"/>
            </a:lvl2pPr>
            <a:lvl3pPr>
              <a:defRPr sz="3734"/>
            </a:lvl3pPr>
            <a:lvl4pPr>
              <a:defRPr sz="3360"/>
            </a:lvl4pPr>
            <a:lvl5pPr>
              <a:defRPr sz="3360"/>
            </a:lvl5pPr>
            <a:lvl6pPr>
              <a:defRPr sz="3360"/>
            </a:lvl6pPr>
            <a:lvl7pPr>
              <a:defRPr sz="3360"/>
            </a:lvl7pPr>
            <a:lvl8pPr>
              <a:defRPr sz="3360"/>
            </a:lvl8pPr>
            <a:lvl9pPr>
              <a:defRPr sz="33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5974086"/>
            <a:ext cx="3028950" cy="16896928"/>
          </a:xfrm>
        </p:spPr>
        <p:txBody>
          <a:bodyPr/>
          <a:lstStyle>
            <a:lvl1pPr>
              <a:defRPr sz="5226"/>
            </a:lvl1pPr>
            <a:lvl2pPr>
              <a:defRPr sz="4480"/>
            </a:lvl2pPr>
            <a:lvl3pPr>
              <a:defRPr sz="3734"/>
            </a:lvl3pPr>
            <a:lvl4pPr>
              <a:defRPr sz="3360"/>
            </a:lvl4pPr>
            <a:lvl5pPr>
              <a:defRPr sz="3360"/>
            </a:lvl5pPr>
            <a:lvl6pPr>
              <a:defRPr sz="3360"/>
            </a:lvl6pPr>
            <a:lvl7pPr>
              <a:defRPr sz="3360"/>
            </a:lvl7pPr>
            <a:lvl8pPr>
              <a:defRPr sz="3360"/>
            </a:lvl8pPr>
            <a:lvl9pPr>
              <a:defRPr sz="33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5731088"/>
            <a:ext cx="3030141" cy="2388444"/>
          </a:xfrm>
        </p:spPr>
        <p:txBody>
          <a:bodyPr anchor="b"/>
          <a:lstStyle>
            <a:lvl1pPr marL="0" indent="0">
              <a:buNone/>
              <a:defRPr sz="4480" b="1"/>
            </a:lvl1pPr>
            <a:lvl2pPr marL="853419" indent="0">
              <a:buNone/>
              <a:defRPr sz="3734" b="1"/>
            </a:lvl2pPr>
            <a:lvl3pPr marL="1706838" indent="0">
              <a:buNone/>
              <a:defRPr sz="3360" b="1"/>
            </a:lvl3pPr>
            <a:lvl4pPr marL="2560256" indent="0">
              <a:buNone/>
              <a:defRPr sz="2986" b="1"/>
            </a:lvl4pPr>
            <a:lvl5pPr marL="3413675" indent="0">
              <a:buNone/>
              <a:defRPr sz="2986" b="1"/>
            </a:lvl5pPr>
            <a:lvl6pPr marL="4267094" indent="0">
              <a:buNone/>
              <a:defRPr sz="2986" b="1"/>
            </a:lvl6pPr>
            <a:lvl7pPr marL="5120513" indent="0">
              <a:buNone/>
              <a:defRPr sz="2986" b="1"/>
            </a:lvl7pPr>
            <a:lvl8pPr marL="5973930" indent="0">
              <a:buNone/>
              <a:defRPr sz="2986" b="1"/>
            </a:lvl8pPr>
            <a:lvl9pPr marL="6827349" indent="0">
              <a:buNone/>
              <a:defRPr sz="2986" b="1"/>
            </a:lvl9pPr>
          </a:lstStyle>
          <a:p>
            <a:pPr lvl="0"/>
            <a:r>
              <a:rPr lang="en-US" smtClean="0"/>
              <a:t>Click to edit Master text styles</a:t>
            </a:r>
          </a:p>
        </p:txBody>
      </p:sp>
      <p:sp>
        <p:nvSpPr>
          <p:cNvPr id="4" name="Content Placeholder 3"/>
          <p:cNvSpPr>
            <a:spLocks noGrp="1"/>
          </p:cNvSpPr>
          <p:nvPr>
            <p:ph sz="half" idx="2"/>
          </p:nvPr>
        </p:nvSpPr>
        <p:spPr>
          <a:xfrm>
            <a:off x="342900" y="8119532"/>
            <a:ext cx="3030141" cy="14751476"/>
          </a:xfrm>
        </p:spPr>
        <p:txBody>
          <a:bodyPr/>
          <a:lstStyle>
            <a:lvl1pPr>
              <a:defRPr sz="4480"/>
            </a:lvl1pPr>
            <a:lvl2pPr>
              <a:defRPr sz="3734"/>
            </a:lvl2pPr>
            <a:lvl3pPr>
              <a:defRPr sz="3360"/>
            </a:lvl3pPr>
            <a:lvl4pPr>
              <a:defRPr sz="2986"/>
            </a:lvl4pPr>
            <a:lvl5pPr>
              <a:defRPr sz="2986"/>
            </a:lvl5pPr>
            <a:lvl6pPr>
              <a:defRPr sz="2986"/>
            </a:lvl6pPr>
            <a:lvl7pPr>
              <a:defRPr sz="2986"/>
            </a:lvl7pPr>
            <a:lvl8pPr>
              <a:defRPr sz="2986"/>
            </a:lvl8pPr>
            <a:lvl9pPr>
              <a:defRPr sz="29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2" y="5731088"/>
            <a:ext cx="3031331" cy="2388444"/>
          </a:xfrm>
        </p:spPr>
        <p:txBody>
          <a:bodyPr anchor="b"/>
          <a:lstStyle>
            <a:lvl1pPr marL="0" indent="0">
              <a:buNone/>
              <a:defRPr sz="4480" b="1"/>
            </a:lvl1pPr>
            <a:lvl2pPr marL="853419" indent="0">
              <a:buNone/>
              <a:defRPr sz="3734" b="1"/>
            </a:lvl2pPr>
            <a:lvl3pPr marL="1706838" indent="0">
              <a:buNone/>
              <a:defRPr sz="3360" b="1"/>
            </a:lvl3pPr>
            <a:lvl4pPr marL="2560256" indent="0">
              <a:buNone/>
              <a:defRPr sz="2986" b="1"/>
            </a:lvl4pPr>
            <a:lvl5pPr marL="3413675" indent="0">
              <a:buNone/>
              <a:defRPr sz="2986" b="1"/>
            </a:lvl5pPr>
            <a:lvl6pPr marL="4267094" indent="0">
              <a:buNone/>
              <a:defRPr sz="2986" b="1"/>
            </a:lvl6pPr>
            <a:lvl7pPr marL="5120513" indent="0">
              <a:buNone/>
              <a:defRPr sz="2986" b="1"/>
            </a:lvl7pPr>
            <a:lvl8pPr marL="5973930" indent="0">
              <a:buNone/>
              <a:defRPr sz="2986" b="1"/>
            </a:lvl8pPr>
            <a:lvl9pPr marL="6827349" indent="0">
              <a:buNone/>
              <a:defRPr sz="2986" b="1"/>
            </a:lvl9pPr>
          </a:lstStyle>
          <a:p>
            <a:pPr lvl="0"/>
            <a:r>
              <a:rPr lang="en-US" smtClean="0"/>
              <a:t>Click to edit Master text styles</a:t>
            </a:r>
          </a:p>
        </p:txBody>
      </p:sp>
      <p:sp>
        <p:nvSpPr>
          <p:cNvPr id="6" name="Content Placeholder 5"/>
          <p:cNvSpPr>
            <a:spLocks noGrp="1"/>
          </p:cNvSpPr>
          <p:nvPr>
            <p:ph sz="quarter" idx="4"/>
          </p:nvPr>
        </p:nvSpPr>
        <p:spPr>
          <a:xfrm>
            <a:off x="3483772" y="8119532"/>
            <a:ext cx="3031331" cy="14751476"/>
          </a:xfrm>
        </p:spPr>
        <p:txBody>
          <a:bodyPr/>
          <a:lstStyle>
            <a:lvl1pPr>
              <a:defRPr sz="4480"/>
            </a:lvl1pPr>
            <a:lvl2pPr>
              <a:defRPr sz="3734"/>
            </a:lvl2pPr>
            <a:lvl3pPr>
              <a:defRPr sz="3360"/>
            </a:lvl3pPr>
            <a:lvl4pPr>
              <a:defRPr sz="2986"/>
            </a:lvl4pPr>
            <a:lvl5pPr>
              <a:defRPr sz="2986"/>
            </a:lvl5pPr>
            <a:lvl6pPr>
              <a:defRPr sz="2986"/>
            </a:lvl6pPr>
            <a:lvl7pPr>
              <a:defRPr sz="2986"/>
            </a:lvl7pPr>
            <a:lvl8pPr>
              <a:defRPr sz="2986"/>
            </a:lvl8pPr>
            <a:lvl9pPr>
              <a:defRPr sz="29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3" y="1019388"/>
            <a:ext cx="2256235" cy="4338320"/>
          </a:xfrm>
        </p:spPr>
        <p:txBody>
          <a:bodyPr anchor="b"/>
          <a:lstStyle>
            <a:lvl1pPr algn="l">
              <a:defRPr sz="3734" b="1"/>
            </a:lvl1pPr>
          </a:lstStyle>
          <a:p>
            <a:r>
              <a:rPr lang="en-US" smtClean="0"/>
              <a:t>Click to edit Master title style</a:t>
            </a:r>
            <a:endParaRPr lang="en-US"/>
          </a:p>
        </p:txBody>
      </p:sp>
      <p:sp>
        <p:nvSpPr>
          <p:cNvPr id="3" name="Content Placeholder 2"/>
          <p:cNvSpPr>
            <a:spLocks noGrp="1"/>
          </p:cNvSpPr>
          <p:nvPr>
            <p:ph idx="1"/>
          </p:nvPr>
        </p:nvSpPr>
        <p:spPr>
          <a:xfrm>
            <a:off x="2681290" y="1019392"/>
            <a:ext cx="3833813" cy="21851622"/>
          </a:xfrm>
        </p:spPr>
        <p:txBody>
          <a:bodyPr/>
          <a:lstStyle>
            <a:lvl1pPr>
              <a:defRPr sz="5974"/>
            </a:lvl1pPr>
            <a:lvl2pPr>
              <a:defRPr sz="5226"/>
            </a:lvl2pPr>
            <a:lvl3pPr>
              <a:defRPr sz="4480"/>
            </a:lvl3pPr>
            <a:lvl4pPr>
              <a:defRPr sz="3734"/>
            </a:lvl4pPr>
            <a:lvl5pPr>
              <a:defRPr sz="3734"/>
            </a:lvl5pPr>
            <a:lvl6pPr>
              <a:defRPr sz="3734"/>
            </a:lvl6pPr>
            <a:lvl7pPr>
              <a:defRPr sz="3734"/>
            </a:lvl7pPr>
            <a:lvl8pPr>
              <a:defRPr sz="3734"/>
            </a:lvl8pPr>
            <a:lvl9pPr>
              <a:defRPr sz="3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3" y="5357712"/>
            <a:ext cx="2256235" cy="17513302"/>
          </a:xfrm>
        </p:spPr>
        <p:txBody>
          <a:bodyPr/>
          <a:lstStyle>
            <a:lvl1pPr marL="0" indent="0">
              <a:buNone/>
              <a:defRPr sz="2614"/>
            </a:lvl1pPr>
            <a:lvl2pPr marL="853419" indent="0">
              <a:buNone/>
              <a:defRPr sz="2240"/>
            </a:lvl2pPr>
            <a:lvl3pPr marL="1706838" indent="0">
              <a:buNone/>
              <a:defRPr sz="1866"/>
            </a:lvl3pPr>
            <a:lvl4pPr marL="2560256" indent="0">
              <a:buNone/>
              <a:defRPr sz="1680"/>
            </a:lvl4pPr>
            <a:lvl5pPr marL="3413675" indent="0">
              <a:buNone/>
              <a:defRPr sz="1680"/>
            </a:lvl5pPr>
            <a:lvl6pPr marL="4267094" indent="0">
              <a:buNone/>
              <a:defRPr sz="1680"/>
            </a:lvl6pPr>
            <a:lvl7pPr marL="5120513" indent="0">
              <a:buNone/>
              <a:defRPr sz="1680"/>
            </a:lvl7pPr>
            <a:lvl8pPr marL="5973930" indent="0">
              <a:buNone/>
              <a:defRPr sz="1680"/>
            </a:lvl8pPr>
            <a:lvl9pPr marL="6827349" indent="0">
              <a:buNone/>
              <a:defRPr sz="16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17922244"/>
            <a:ext cx="4114800" cy="2115822"/>
          </a:xfrm>
        </p:spPr>
        <p:txBody>
          <a:bodyPr anchor="b"/>
          <a:lstStyle>
            <a:lvl1pPr algn="l">
              <a:defRPr sz="3734" b="1"/>
            </a:lvl1pPr>
          </a:lstStyle>
          <a:p>
            <a:r>
              <a:rPr lang="en-US" smtClean="0"/>
              <a:t>Click to edit Master title style</a:t>
            </a:r>
            <a:endParaRPr lang="en-US"/>
          </a:p>
        </p:txBody>
      </p:sp>
      <p:sp>
        <p:nvSpPr>
          <p:cNvPr id="3" name="Picture Placeholder 2"/>
          <p:cNvSpPr>
            <a:spLocks noGrp="1"/>
          </p:cNvSpPr>
          <p:nvPr>
            <p:ph type="pic" idx="1"/>
          </p:nvPr>
        </p:nvSpPr>
        <p:spPr>
          <a:xfrm>
            <a:off x="1344216" y="2287692"/>
            <a:ext cx="4114800" cy="15361920"/>
          </a:xfrm>
        </p:spPr>
        <p:txBody>
          <a:bodyPr/>
          <a:lstStyle>
            <a:lvl1pPr marL="0" indent="0">
              <a:buNone/>
              <a:defRPr sz="5974"/>
            </a:lvl1pPr>
            <a:lvl2pPr marL="853419" indent="0">
              <a:buNone/>
              <a:defRPr sz="5226"/>
            </a:lvl2pPr>
            <a:lvl3pPr marL="1706838" indent="0">
              <a:buNone/>
              <a:defRPr sz="4480"/>
            </a:lvl3pPr>
            <a:lvl4pPr marL="2560256" indent="0">
              <a:buNone/>
              <a:defRPr sz="3734"/>
            </a:lvl4pPr>
            <a:lvl5pPr marL="3413675" indent="0">
              <a:buNone/>
              <a:defRPr sz="3734"/>
            </a:lvl5pPr>
            <a:lvl6pPr marL="4267094" indent="0">
              <a:buNone/>
              <a:defRPr sz="3734"/>
            </a:lvl6pPr>
            <a:lvl7pPr marL="5120513" indent="0">
              <a:buNone/>
              <a:defRPr sz="3734"/>
            </a:lvl7pPr>
            <a:lvl8pPr marL="5973930" indent="0">
              <a:buNone/>
              <a:defRPr sz="3734"/>
            </a:lvl8pPr>
            <a:lvl9pPr marL="6827349" indent="0">
              <a:buNone/>
              <a:defRPr sz="3734"/>
            </a:lvl9pPr>
          </a:lstStyle>
          <a:p>
            <a:r>
              <a:rPr lang="en-US" smtClean="0"/>
              <a:t>Click icon to add picture</a:t>
            </a:r>
            <a:endParaRPr lang="en-US"/>
          </a:p>
        </p:txBody>
      </p:sp>
      <p:sp>
        <p:nvSpPr>
          <p:cNvPr id="4" name="Text Placeholder 3"/>
          <p:cNvSpPr>
            <a:spLocks noGrp="1"/>
          </p:cNvSpPr>
          <p:nvPr>
            <p:ph type="body" sz="half" idx="2"/>
          </p:nvPr>
        </p:nvSpPr>
        <p:spPr>
          <a:xfrm>
            <a:off x="1344216" y="20038066"/>
            <a:ext cx="4114800" cy="3004818"/>
          </a:xfrm>
        </p:spPr>
        <p:txBody>
          <a:bodyPr/>
          <a:lstStyle>
            <a:lvl1pPr marL="0" indent="0">
              <a:buNone/>
              <a:defRPr sz="2614"/>
            </a:lvl1pPr>
            <a:lvl2pPr marL="853419" indent="0">
              <a:buNone/>
              <a:defRPr sz="2240"/>
            </a:lvl2pPr>
            <a:lvl3pPr marL="1706838" indent="0">
              <a:buNone/>
              <a:defRPr sz="1866"/>
            </a:lvl3pPr>
            <a:lvl4pPr marL="2560256" indent="0">
              <a:buNone/>
              <a:defRPr sz="1680"/>
            </a:lvl4pPr>
            <a:lvl5pPr marL="3413675" indent="0">
              <a:buNone/>
              <a:defRPr sz="1680"/>
            </a:lvl5pPr>
            <a:lvl6pPr marL="4267094" indent="0">
              <a:buNone/>
              <a:defRPr sz="1680"/>
            </a:lvl6pPr>
            <a:lvl7pPr marL="5120513" indent="0">
              <a:buNone/>
              <a:defRPr sz="1680"/>
            </a:lvl7pPr>
            <a:lvl8pPr marL="5973930" indent="0">
              <a:buNone/>
              <a:defRPr sz="1680"/>
            </a:lvl8pPr>
            <a:lvl9pPr marL="6827349" indent="0">
              <a:buNone/>
              <a:defRPr sz="16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1025316"/>
            <a:ext cx="6172200" cy="426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5974086"/>
            <a:ext cx="6172200" cy="168969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23730377"/>
            <a:ext cx="1600200" cy="1363132"/>
          </a:xfrm>
          <a:prstGeom prst="rect">
            <a:avLst/>
          </a:prstGeom>
        </p:spPr>
        <p:txBody>
          <a:bodyPr vert="horz" lIns="91440" tIns="45720" rIns="91440" bIns="45720" rtlCol="0" anchor="ctr"/>
          <a:lstStyle>
            <a:lvl1pPr algn="l">
              <a:defRPr sz="2240">
                <a:solidFill>
                  <a:schemeClr val="tx1">
                    <a:tint val="75000"/>
                  </a:schemeClr>
                </a:solidFill>
              </a:defRPr>
            </a:lvl1pPr>
          </a:lstStyle>
          <a:p>
            <a:fld id="{D763724C-E7A2-4A6D-A4BD-CDB6C1C03172}" type="datetimeFigureOut">
              <a:rPr lang="en-US" smtClean="0"/>
              <a:t>2/9/2015</a:t>
            </a:fld>
            <a:endParaRPr lang="en-US" dirty="0"/>
          </a:p>
        </p:txBody>
      </p:sp>
      <p:sp>
        <p:nvSpPr>
          <p:cNvPr id="5" name="Footer Placeholder 4"/>
          <p:cNvSpPr>
            <a:spLocks noGrp="1"/>
          </p:cNvSpPr>
          <p:nvPr>
            <p:ph type="ftr" sz="quarter" idx="3"/>
          </p:nvPr>
        </p:nvSpPr>
        <p:spPr>
          <a:xfrm>
            <a:off x="2343150" y="23730377"/>
            <a:ext cx="2171700" cy="1363132"/>
          </a:xfrm>
          <a:prstGeom prst="rect">
            <a:avLst/>
          </a:prstGeom>
        </p:spPr>
        <p:txBody>
          <a:bodyPr vert="horz" lIns="91440" tIns="45720" rIns="91440" bIns="45720" rtlCol="0" anchor="ctr"/>
          <a:lstStyle>
            <a:lvl1pPr algn="ctr">
              <a:defRPr sz="2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23730377"/>
            <a:ext cx="1600200" cy="1363132"/>
          </a:xfrm>
          <a:prstGeom prst="rect">
            <a:avLst/>
          </a:prstGeom>
        </p:spPr>
        <p:txBody>
          <a:bodyPr vert="horz" lIns="91440" tIns="45720" rIns="91440" bIns="45720" rtlCol="0" anchor="ctr"/>
          <a:lstStyle>
            <a:lvl1pPr algn="r">
              <a:defRPr sz="224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06838" rtl="0" eaLnBrk="1" latinLnBrk="0" hangingPunct="1">
        <a:spcBef>
          <a:spcPct val="0"/>
        </a:spcBef>
        <a:buNone/>
        <a:defRPr sz="8214" kern="1200">
          <a:solidFill>
            <a:schemeClr val="tx1"/>
          </a:solidFill>
          <a:latin typeface="+mj-lt"/>
          <a:ea typeface="+mj-ea"/>
          <a:cs typeface="+mj-cs"/>
        </a:defRPr>
      </a:lvl1pPr>
    </p:titleStyle>
    <p:bodyStyle>
      <a:lvl1pPr marL="640065" indent="-640065" algn="l" defTabSz="1706838" rtl="0" eaLnBrk="1" latinLnBrk="0" hangingPunct="1">
        <a:spcBef>
          <a:spcPct val="20000"/>
        </a:spcBef>
        <a:buFont typeface="Arial" pitchFamily="34" charset="0"/>
        <a:buChar char="•"/>
        <a:defRPr sz="5974" kern="1200">
          <a:solidFill>
            <a:schemeClr val="tx1"/>
          </a:solidFill>
          <a:latin typeface="+mn-lt"/>
          <a:ea typeface="+mn-ea"/>
          <a:cs typeface="+mn-cs"/>
        </a:defRPr>
      </a:lvl1pPr>
      <a:lvl2pPr marL="1386805" indent="-533386" algn="l" defTabSz="1706838" rtl="0" eaLnBrk="1" latinLnBrk="0" hangingPunct="1">
        <a:spcBef>
          <a:spcPct val="20000"/>
        </a:spcBef>
        <a:buFont typeface="Arial" pitchFamily="34" charset="0"/>
        <a:buChar char="–"/>
        <a:defRPr sz="5226" kern="1200">
          <a:solidFill>
            <a:schemeClr val="tx1"/>
          </a:solidFill>
          <a:latin typeface="+mn-lt"/>
          <a:ea typeface="+mn-ea"/>
          <a:cs typeface="+mn-cs"/>
        </a:defRPr>
      </a:lvl2pPr>
      <a:lvl3pPr marL="2133547" indent="-426709" algn="l" defTabSz="1706838" rtl="0" eaLnBrk="1" latinLnBrk="0" hangingPunct="1">
        <a:spcBef>
          <a:spcPct val="20000"/>
        </a:spcBef>
        <a:buFont typeface="Arial" pitchFamily="34" charset="0"/>
        <a:buChar char="•"/>
        <a:defRPr sz="4480" kern="1200">
          <a:solidFill>
            <a:schemeClr val="tx1"/>
          </a:solidFill>
          <a:latin typeface="+mn-lt"/>
          <a:ea typeface="+mn-ea"/>
          <a:cs typeface="+mn-cs"/>
        </a:defRPr>
      </a:lvl3pPr>
      <a:lvl4pPr marL="2986966"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4pPr>
      <a:lvl5pPr marL="3840383"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5pPr>
      <a:lvl6pPr marL="4693802"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21"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40"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58" indent="-426709" algn="l" defTabSz="1706838"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38" rtl="0" eaLnBrk="1" latinLnBrk="0" hangingPunct="1">
        <a:defRPr sz="3360" kern="1200">
          <a:solidFill>
            <a:schemeClr val="tx1"/>
          </a:solidFill>
          <a:latin typeface="+mn-lt"/>
          <a:ea typeface="+mn-ea"/>
          <a:cs typeface="+mn-cs"/>
        </a:defRPr>
      </a:lvl1pPr>
      <a:lvl2pPr marL="853419" algn="l" defTabSz="1706838" rtl="0" eaLnBrk="1" latinLnBrk="0" hangingPunct="1">
        <a:defRPr sz="3360" kern="1200">
          <a:solidFill>
            <a:schemeClr val="tx1"/>
          </a:solidFill>
          <a:latin typeface="+mn-lt"/>
          <a:ea typeface="+mn-ea"/>
          <a:cs typeface="+mn-cs"/>
        </a:defRPr>
      </a:lvl2pPr>
      <a:lvl3pPr marL="1706838" algn="l" defTabSz="1706838" rtl="0" eaLnBrk="1" latinLnBrk="0" hangingPunct="1">
        <a:defRPr sz="3360" kern="1200">
          <a:solidFill>
            <a:schemeClr val="tx1"/>
          </a:solidFill>
          <a:latin typeface="+mn-lt"/>
          <a:ea typeface="+mn-ea"/>
          <a:cs typeface="+mn-cs"/>
        </a:defRPr>
      </a:lvl3pPr>
      <a:lvl4pPr marL="2560256" algn="l" defTabSz="1706838" rtl="0" eaLnBrk="1" latinLnBrk="0" hangingPunct="1">
        <a:defRPr sz="3360" kern="1200">
          <a:solidFill>
            <a:schemeClr val="tx1"/>
          </a:solidFill>
          <a:latin typeface="+mn-lt"/>
          <a:ea typeface="+mn-ea"/>
          <a:cs typeface="+mn-cs"/>
        </a:defRPr>
      </a:lvl4pPr>
      <a:lvl5pPr marL="3413675" algn="l" defTabSz="1706838" rtl="0" eaLnBrk="1" latinLnBrk="0" hangingPunct="1">
        <a:defRPr sz="3360" kern="1200">
          <a:solidFill>
            <a:schemeClr val="tx1"/>
          </a:solidFill>
          <a:latin typeface="+mn-lt"/>
          <a:ea typeface="+mn-ea"/>
          <a:cs typeface="+mn-cs"/>
        </a:defRPr>
      </a:lvl5pPr>
      <a:lvl6pPr marL="4267094" algn="l" defTabSz="1706838" rtl="0" eaLnBrk="1" latinLnBrk="0" hangingPunct="1">
        <a:defRPr sz="3360" kern="1200">
          <a:solidFill>
            <a:schemeClr val="tx1"/>
          </a:solidFill>
          <a:latin typeface="+mn-lt"/>
          <a:ea typeface="+mn-ea"/>
          <a:cs typeface="+mn-cs"/>
        </a:defRPr>
      </a:lvl6pPr>
      <a:lvl7pPr marL="5120513" algn="l" defTabSz="1706838" rtl="0" eaLnBrk="1" latinLnBrk="0" hangingPunct="1">
        <a:defRPr sz="3360" kern="1200">
          <a:solidFill>
            <a:schemeClr val="tx1"/>
          </a:solidFill>
          <a:latin typeface="+mn-lt"/>
          <a:ea typeface="+mn-ea"/>
          <a:cs typeface="+mn-cs"/>
        </a:defRPr>
      </a:lvl7pPr>
      <a:lvl8pPr marL="5973930" algn="l" defTabSz="1706838" rtl="0" eaLnBrk="1" latinLnBrk="0" hangingPunct="1">
        <a:defRPr sz="3360" kern="1200">
          <a:solidFill>
            <a:schemeClr val="tx1"/>
          </a:solidFill>
          <a:latin typeface="+mn-lt"/>
          <a:ea typeface="+mn-ea"/>
          <a:cs typeface="+mn-cs"/>
        </a:defRPr>
      </a:lvl8pPr>
      <a:lvl9pPr marL="6827349" algn="l" defTabSz="1706838"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diagramData" Target="../diagrams/data1.xml"/><Relationship Id="rId18" Type="http://schemas.openxmlformats.org/officeDocument/2006/relationships/image" Target="../media/image4.png"/><Relationship Id="rId3" Type="http://schemas.openxmlformats.org/officeDocument/2006/relationships/tags" Target="../tags/tag3.xml"/><Relationship Id="rId21" Type="http://schemas.openxmlformats.org/officeDocument/2006/relationships/hyperlink" Target="mailto:hdonaldson@americares.org" TargetMode="External"/><Relationship Id="rId7" Type="http://schemas.openxmlformats.org/officeDocument/2006/relationships/tags" Target="../tags/tag7.xml"/><Relationship Id="rId12" Type="http://schemas.openxmlformats.org/officeDocument/2006/relationships/image" Target="../media/image3.png"/><Relationship Id="rId17" Type="http://schemas.microsoft.com/office/2007/relationships/diagramDrawing" Target="../diagrams/drawing1.xml"/><Relationship Id="rId2" Type="http://schemas.openxmlformats.org/officeDocument/2006/relationships/tags" Target="../tags/tag2.xml"/><Relationship Id="rId16" Type="http://schemas.openxmlformats.org/officeDocument/2006/relationships/diagramColors" Target="../diagrams/colors1.xml"/><Relationship Id="rId20"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diagramQuickStyle" Target="../diagrams/quickStyle1.xml"/><Relationship Id="rId10" Type="http://schemas.openxmlformats.org/officeDocument/2006/relationships/image" Target="../media/image1.png"/><Relationship Id="rId19" Type="http://schemas.openxmlformats.org/officeDocument/2006/relationships/image" Target="../media/image5.png"/><Relationship Id="rId4" Type="http://schemas.openxmlformats.org/officeDocument/2006/relationships/tags" Target="../tags/tag4.xml"/><Relationship Id="rId9" Type="http://schemas.openxmlformats.org/officeDocument/2006/relationships/slideLayout" Target="../slideLayouts/slideLayout1.xm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10"/>
          <a:stretch>
            <a:fillRect/>
          </a:stretch>
        </p:blipFill>
        <p:spPr>
          <a:xfrm>
            <a:off x="-36808" y="76200"/>
            <a:ext cx="6894808" cy="4234154"/>
          </a:xfrm>
          <a:prstGeom prst="rect">
            <a:avLst/>
          </a:prstGeom>
          <a:solidFill>
            <a:schemeClr val="bg2">
              <a:lumMod val="50000"/>
            </a:schemeClr>
          </a:solidFill>
        </p:spPr>
      </p:pic>
      <p:pic>
        <p:nvPicPr>
          <p:cNvPr id="10" name="Picture 9"/>
          <p:cNvPicPr>
            <a:picLocks noChangeAspect="1"/>
          </p:cNvPicPr>
          <p:nvPr/>
        </p:nvPicPr>
        <p:blipFill>
          <a:blip r:embed="rId11"/>
          <a:stretch>
            <a:fillRect/>
          </a:stretch>
        </p:blipFill>
        <p:spPr>
          <a:xfrm>
            <a:off x="0" y="7458590"/>
            <a:ext cx="6894808" cy="2527268"/>
          </a:xfrm>
          <a:prstGeom prst="rect">
            <a:avLst/>
          </a:prstGeom>
        </p:spPr>
      </p:pic>
      <p:pic>
        <p:nvPicPr>
          <p:cNvPr id="4" name="Picture 3"/>
          <p:cNvPicPr>
            <a:picLocks noChangeAspect="1"/>
          </p:cNvPicPr>
          <p:nvPr/>
        </p:nvPicPr>
        <p:blipFill>
          <a:blip r:embed="rId12"/>
          <a:stretch>
            <a:fillRect/>
          </a:stretch>
        </p:blipFill>
        <p:spPr>
          <a:xfrm>
            <a:off x="8997545" y="396234"/>
            <a:ext cx="6862218" cy="3849564"/>
          </a:xfrm>
          <a:prstGeom prst="rect">
            <a:avLst/>
          </a:prstGeom>
        </p:spPr>
      </p:pic>
      <p:sp>
        <p:nvSpPr>
          <p:cNvPr id="7" name="Panel"/>
          <p:cNvSpPr>
            <a:spLocks/>
          </p:cNvSpPr>
          <p:nvPr/>
        </p:nvSpPr>
        <p:spPr bwMode="auto">
          <a:xfrm>
            <a:off x="-18404" y="3966037"/>
            <a:ext cx="6894808" cy="3904079"/>
          </a:xfrm>
          <a:prstGeom prst="rect">
            <a:avLst/>
          </a:prstGeom>
          <a:solidFill>
            <a:srgbClr val="00B0F0"/>
          </a:solidFill>
          <a:ln w="6350" cap="flat" cmpd="sng" algn="ctr">
            <a:noFill/>
            <a:prstDash val="solid"/>
            <a:round/>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60" dirty="0">
                <a:solidFill>
                  <a:srgbClr val="262626"/>
                </a:solidFill>
                <a:latin typeface="Calibri" pitchFamily="34" charset="0"/>
                <a:cs typeface="Calibri" pitchFamily="34" charset="0"/>
              </a:rPr>
              <a:t> </a:t>
            </a:r>
          </a:p>
        </p:txBody>
      </p:sp>
      <p:sp>
        <p:nvSpPr>
          <p:cNvPr id="9" name="Panel"/>
          <p:cNvSpPr>
            <a:spLocks/>
          </p:cNvSpPr>
          <p:nvPr/>
        </p:nvSpPr>
        <p:spPr bwMode="auto">
          <a:xfrm>
            <a:off x="0" y="18263054"/>
            <a:ext cx="6858000" cy="5968546"/>
          </a:xfrm>
          <a:prstGeom prst="rect">
            <a:avLst/>
          </a:prstGeom>
          <a:solidFill>
            <a:schemeClr val="tx2">
              <a:lumMod val="75000"/>
            </a:schemeClr>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dirty="0">
              <a:solidFill>
                <a:srgbClr val="262626"/>
              </a:solidFill>
              <a:latin typeface="Calibri" pitchFamily="34" charset="0"/>
              <a:cs typeface="Calibri" pitchFamily="34" charset="0"/>
            </a:endParaRPr>
          </a:p>
        </p:txBody>
      </p:sp>
      <p:sp>
        <p:nvSpPr>
          <p:cNvPr id="12" name="Lorem Ipsum"/>
          <p:cNvSpPr>
            <a:spLocks/>
          </p:cNvSpPr>
          <p:nvPr/>
        </p:nvSpPr>
        <p:spPr bwMode="auto">
          <a:xfrm>
            <a:off x="722106" y="5303034"/>
            <a:ext cx="2554494" cy="163048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t>Since our founding, AmeriCares has provided more than $12 billion in aid and responded to humanitarian crises large and small. Each year we work with partners in more than 90 countries, putting critically needed medicine and supplies in the hands of health workers and helping them to develop innovative, sustainable health improvements in their communities. </a:t>
            </a:r>
          </a:p>
        </p:txBody>
      </p:sp>
      <p:sp>
        <p:nvSpPr>
          <p:cNvPr id="13" name="Button"/>
          <p:cNvSpPr>
            <a:spLocks/>
          </p:cNvSpPr>
          <p:nvPr/>
        </p:nvSpPr>
        <p:spPr bwMode="auto">
          <a:xfrm>
            <a:off x="2741507" y="7018403"/>
            <a:ext cx="1209734" cy="287280"/>
          </a:xfrm>
          <a:prstGeom prst="roundRect">
            <a:avLst>
              <a:gd name="adj" fmla="val 8776"/>
            </a:avLst>
          </a:prstGeom>
          <a:solidFill>
            <a:srgbClr val="FF0000"/>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60" dirty="0">
                <a:solidFill>
                  <a:schemeClr val="bg1"/>
                </a:solidFill>
                <a:latin typeface="Calibri"/>
              </a:rPr>
              <a:t>Apply Now</a:t>
            </a:r>
          </a:p>
        </p:txBody>
      </p:sp>
      <p:sp>
        <p:nvSpPr>
          <p:cNvPr id="14" name="Button"/>
          <p:cNvSpPr>
            <a:spLocks/>
          </p:cNvSpPr>
          <p:nvPr/>
        </p:nvSpPr>
        <p:spPr bwMode="auto">
          <a:xfrm>
            <a:off x="11887200" y="8024972"/>
            <a:ext cx="1209734" cy="287280"/>
          </a:xfrm>
          <a:prstGeom prst="roundRect">
            <a:avLst>
              <a:gd name="adj" fmla="val 8776"/>
            </a:avLst>
          </a:prstGeom>
          <a:solidFill>
            <a:srgbClr val="F2F2F2"/>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262626"/>
                </a:solidFill>
                <a:latin typeface="Calibri"/>
              </a:rPr>
              <a:t>Visit our Team Page</a:t>
            </a:r>
          </a:p>
        </p:txBody>
      </p:sp>
      <p:sp>
        <p:nvSpPr>
          <p:cNvPr id="15" name="Panel"/>
          <p:cNvSpPr>
            <a:spLocks/>
          </p:cNvSpPr>
          <p:nvPr/>
        </p:nvSpPr>
        <p:spPr bwMode="auto">
          <a:xfrm>
            <a:off x="10744200" y="5122627"/>
            <a:ext cx="2459938" cy="2747489"/>
          </a:xfrm>
          <a:prstGeom prst="rect">
            <a:avLst/>
          </a:prstGeom>
          <a:solidFill>
            <a:schemeClr val="bg1"/>
          </a:solidFill>
          <a:ln w="635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470" b="1" i="1" dirty="0">
              <a:solidFill>
                <a:srgbClr val="262626"/>
              </a:solidFill>
              <a:latin typeface="Calibri" pitchFamily="34" charset="0"/>
              <a:cs typeface="Calibri" pitchFamily="34" charset="0"/>
            </a:endParaRPr>
          </a:p>
        </p:txBody>
      </p:sp>
      <p:graphicFrame>
        <p:nvGraphicFramePr>
          <p:cNvPr id="16" name="Diagram 15"/>
          <p:cNvGraphicFramePr/>
          <p:nvPr>
            <p:extLst>
              <p:ext uri="{D42A27DB-BD31-4B8C-83A1-F6EECF244321}">
                <p14:modId xmlns:p14="http://schemas.microsoft.com/office/powerpoint/2010/main" val="1329697427"/>
              </p:ext>
            </p:extLst>
          </p:nvPr>
        </p:nvGraphicFramePr>
        <p:xfrm>
          <a:off x="10838188" y="5233314"/>
          <a:ext cx="2281788" cy="35204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 name="Panel"/>
          <p:cNvSpPr>
            <a:spLocks/>
          </p:cNvSpPr>
          <p:nvPr/>
        </p:nvSpPr>
        <p:spPr bwMode="auto">
          <a:xfrm>
            <a:off x="-4824" y="9963797"/>
            <a:ext cx="6862824" cy="3904603"/>
          </a:xfrm>
          <a:prstGeom prst="rect">
            <a:avLst/>
          </a:prstGeom>
          <a:solidFill>
            <a:schemeClr val="bg1">
              <a:lumMod val="95000"/>
            </a:schemeClr>
          </a:solidFill>
          <a:ln w="6350" cap="flat" cmpd="sng" algn="ctr">
            <a:noFill/>
            <a:prstDash val="solid"/>
            <a:round/>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60" dirty="0" smtClean="0">
                <a:solidFill>
                  <a:srgbClr val="262626"/>
                </a:solidFill>
                <a:latin typeface="Calibri" pitchFamily="34" charset="0"/>
                <a:cs typeface="Calibri" pitchFamily="34" charset="0"/>
              </a:rPr>
              <a:t>  </a:t>
            </a:r>
            <a:endParaRPr lang="en-US" sz="1260" dirty="0">
              <a:solidFill>
                <a:srgbClr val="262626"/>
              </a:solidFill>
              <a:latin typeface="Calibri" pitchFamily="34" charset="0"/>
              <a:cs typeface="Calibri" pitchFamily="34" charset="0"/>
            </a:endParaRPr>
          </a:p>
        </p:txBody>
      </p:sp>
      <p:sp>
        <p:nvSpPr>
          <p:cNvPr id="17" name="Title"/>
          <p:cNvSpPr>
            <a:spLocks/>
          </p:cNvSpPr>
          <p:nvPr/>
        </p:nvSpPr>
        <p:spPr bwMode="auto">
          <a:xfrm>
            <a:off x="2355410" y="10104387"/>
            <a:ext cx="2128776" cy="52249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smtClean="0">
                <a:solidFill>
                  <a:schemeClr val="accent6">
                    <a:lumMod val="75000"/>
                  </a:schemeClr>
                </a:solidFill>
                <a:latin typeface="Calibri"/>
              </a:rPr>
              <a:t>Race with Us</a:t>
            </a:r>
            <a:endParaRPr lang="en-US" sz="2800" b="1" dirty="0">
              <a:solidFill>
                <a:schemeClr val="accent6">
                  <a:lumMod val="75000"/>
                </a:schemeClr>
              </a:solidFill>
              <a:latin typeface="Calibri"/>
            </a:endParaRPr>
          </a:p>
        </p:txBody>
      </p:sp>
      <p:grpSp>
        <p:nvGrpSpPr>
          <p:cNvPr id="19" name="Placeholder"/>
          <p:cNvGrpSpPr>
            <a:grpSpLocks/>
          </p:cNvGrpSpPr>
          <p:nvPr/>
        </p:nvGrpSpPr>
        <p:grpSpPr bwMode="auto">
          <a:xfrm>
            <a:off x="726506" y="11646766"/>
            <a:ext cx="2635187" cy="1283052"/>
            <a:chOff x="508000" y="1397000"/>
            <a:chExt cx="1008112" cy="1008112"/>
          </a:xfrm>
        </p:grpSpPr>
        <p:sp>
          <p:nvSpPr>
            <p:cNvPr id="20"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2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2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grpSp>
        <p:nvGrpSpPr>
          <p:cNvPr id="23" name="Placeholder"/>
          <p:cNvGrpSpPr>
            <a:grpSpLocks/>
          </p:cNvGrpSpPr>
          <p:nvPr/>
        </p:nvGrpSpPr>
        <p:grpSpPr bwMode="auto">
          <a:xfrm>
            <a:off x="8594063" y="11798715"/>
            <a:ext cx="1500866" cy="1283052"/>
            <a:chOff x="508000" y="1397000"/>
            <a:chExt cx="1008112" cy="1008112"/>
          </a:xfrm>
        </p:grpSpPr>
        <p:sp>
          <p:nvSpPr>
            <p:cNvPr id="24"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2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2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grpSp>
        <p:nvGrpSpPr>
          <p:cNvPr id="27" name="Placeholder"/>
          <p:cNvGrpSpPr>
            <a:grpSpLocks/>
          </p:cNvGrpSpPr>
          <p:nvPr/>
        </p:nvGrpSpPr>
        <p:grpSpPr bwMode="auto">
          <a:xfrm>
            <a:off x="3443409" y="20654750"/>
            <a:ext cx="2402349" cy="1283052"/>
            <a:chOff x="508000" y="1397000"/>
            <a:chExt cx="1008112" cy="1008112"/>
          </a:xfrm>
        </p:grpSpPr>
        <p:sp>
          <p:nvSpPr>
            <p:cNvPr id="28"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2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3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sp>
        <p:nvSpPr>
          <p:cNvPr id="31" name="Title"/>
          <p:cNvSpPr>
            <a:spLocks/>
          </p:cNvSpPr>
          <p:nvPr/>
        </p:nvSpPr>
        <p:spPr bwMode="auto">
          <a:xfrm>
            <a:off x="745398" y="12968543"/>
            <a:ext cx="2554798" cy="4301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85000"/>
                    <a:lumOff val="15000"/>
                  </a:schemeClr>
                </a:solidFill>
              </a:rPr>
              <a:t>March 28, 2015 – Bank of America Shamrock Shuffle 8K – Chicago, IL.</a:t>
            </a:r>
          </a:p>
        </p:txBody>
      </p:sp>
      <p:sp>
        <p:nvSpPr>
          <p:cNvPr id="32" name="Title"/>
          <p:cNvSpPr>
            <a:spLocks/>
          </p:cNvSpPr>
          <p:nvPr/>
        </p:nvSpPr>
        <p:spPr bwMode="auto">
          <a:xfrm>
            <a:off x="8639375" y="13257779"/>
            <a:ext cx="1421851" cy="3070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262626"/>
                </a:solidFill>
                <a:latin typeface="Calibri"/>
              </a:rPr>
              <a:t>Name of Runner</a:t>
            </a:r>
          </a:p>
        </p:txBody>
      </p:sp>
      <p:sp>
        <p:nvSpPr>
          <p:cNvPr id="33" name="Title"/>
          <p:cNvSpPr>
            <a:spLocks/>
          </p:cNvSpPr>
          <p:nvPr/>
        </p:nvSpPr>
        <p:spPr bwMode="auto">
          <a:xfrm>
            <a:off x="10403443" y="13268792"/>
            <a:ext cx="1421851" cy="3070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262626"/>
                </a:solidFill>
                <a:latin typeface="Calibri"/>
              </a:rPr>
              <a:t>Name of Runner</a:t>
            </a:r>
          </a:p>
        </p:txBody>
      </p:sp>
      <p:pic>
        <p:nvPicPr>
          <p:cNvPr id="41" name="Picture 40"/>
          <p:cNvPicPr>
            <a:picLocks noChangeAspect="1"/>
          </p:cNvPicPr>
          <p:nvPr/>
        </p:nvPicPr>
        <p:blipFill>
          <a:blip r:embed="rId18"/>
          <a:stretch>
            <a:fillRect/>
          </a:stretch>
        </p:blipFill>
        <p:spPr>
          <a:xfrm>
            <a:off x="-4218" y="0"/>
            <a:ext cx="10455546" cy="106690"/>
          </a:xfrm>
          <a:prstGeom prst="rect">
            <a:avLst/>
          </a:prstGeom>
        </p:spPr>
      </p:pic>
      <p:pic>
        <p:nvPicPr>
          <p:cNvPr id="42" name="Picture 41"/>
          <p:cNvPicPr>
            <a:picLocks noChangeAspect="1"/>
          </p:cNvPicPr>
          <p:nvPr/>
        </p:nvPicPr>
        <p:blipFill>
          <a:blip r:embed="rId19"/>
          <a:stretch>
            <a:fillRect/>
          </a:stretch>
        </p:blipFill>
        <p:spPr>
          <a:xfrm>
            <a:off x="669361" y="-85081"/>
            <a:ext cx="746233" cy="864059"/>
          </a:xfrm>
          <a:prstGeom prst="rect">
            <a:avLst/>
          </a:prstGeom>
        </p:spPr>
      </p:pic>
      <p:sp>
        <p:nvSpPr>
          <p:cNvPr id="44" name="Title"/>
          <p:cNvSpPr>
            <a:spLocks/>
          </p:cNvSpPr>
          <p:nvPr/>
        </p:nvSpPr>
        <p:spPr bwMode="auto">
          <a:xfrm>
            <a:off x="753091" y="4374161"/>
            <a:ext cx="5372653" cy="7117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t>Join </a:t>
            </a:r>
            <a:r>
              <a:rPr lang="en-US" sz="1400" b="1" dirty="0"/>
              <a:t>Team AmeriCares</a:t>
            </a:r>
            <a:r>
              <a:rPr lang="en-US" sz="1400" dirty="0"/>
              <a:t> to help us save lives and build healthier futures for people in crisis in the United States and around the world – one mile at a time!</a:t>
            </a:r>
          </a:p>
        </p:txBody>
      </p:sp>
      <p:grpSp>
        <p:nvGrpSpPr>
          <p:cNvPr id="59" name="Group 58"/>
          <p:cNvGrpSpPr/>
          <p:nvPr/>
        </p:nvGrpSpPr>
        <p:grpSpPr>
          <a:xfrm>
            <a:off x="7010400" y="7534073"/>
            <a:ext cx="3248266" cy="336043"/>
            <a:chOff x="691148" y="7403604"/>
            <a:chExt cx="3248266" cy="336043"/>
          </a:xfrm>
        </p:grpSpPr>
        <p:sp>
          <p:nvSpPr>
            <p:cNvPr id="53" name="Rounded Panel"/>
            <p:cNvSpPr>
              <a:spLocks/>
            </p:cNvSpPr>
            <p:nvPr/>
          </p:nvSpPr>
          <p:spPr bwMode="auto">
            <a:xfrm>
              <a:off x="691148" y="7403604"/>
              <a:ext cx="3248266" cy="336043"/>
            </a:xfrm>
            <a:prstGeom prst="roundRect">
              <a:avLst>
                <a:gd name="adj" fmla="val 3328"/>
              </a:avLst>
            </a:prstGeom>
            <a:solidFill>
              <a:schemeClr val="accent5">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chemeClr val="bg1"/>
                  </a:solidFill>
                  <a:latin typeface="Calibri" pitchFamily="34" charset="0"/>
                  <a:cs typeface="Calibri" pitchFamily="34" charset="0"/>
                </a:rPr>
                <a:t>Application Information</a:t>
              </a:r>
            </a:p>
          </p:txBody>
        </p:sp>
        <p:sp>
          <p:nvSpPr>
            <p:cNvPr id="58" name="Add"/>
            <p:cNvSpPr>
              <a:spLocks noEditPoints="1"/>
            </p:cNvSpPr>
            <p:nvPr/>
          </p:nvSpPr>
          <p:spPr bwMode="auto">
            <a:xfrm>
              <a:off x="3678713" y="7526813"/>
              <a:ext cx="125413" cy="125413"/>
            </a:xfrm>
            <a:custGeom>
              <a:avLst/>
              <a:gdLst>
                <a:gd name="T0" fmla="*/ 150 w 338"/>
                <a:gd name="T1" fmla="*/ 0 h 338"/>
                <a:gd name="T2" fmla="*/ 128 w 338"/>
                <a:gd name="T3" fmla="*/ 22 h 338"/>
                <a:gd name="T4" fmla="*/ 128 w 338"/>
                <a:gd name="T5" fmla="*/ 127 h 338"/>
                <a:gd name="T6" fmla="*/ 23 w 338"/>
                <a:gd name="T7" fmla="*/ 127 h 338"/>
                <a:gd name="T8" fmla="*/ 0 w 338"/>
                <a:gd name="T9" fmla="*/ 149 h 338"/>
                <a:gd name="T10" fmla="*/ 0 w 338"/>
                <a:gd name="T11" fmla="*/ 188 h 338"/>
                <a:gd name="T12" fmla="*/ 23 w 338"/>
                <a:gd name="T13" fmla="*/ 211 h 338"/>
                <a:gd name="T14" fmla="*/ 128 w 338"/>
                <a:gd name="T15" fmla="*/ 211 h 338"/>
                <a:gd name="T16" fmla="*/ 128 w 338"/>
                <a:gd name="T17" fmla="*/ 315 h 338"/>
                <a:gd name="T18" fmla="*/ 150 w 338"/>
                <a:gd name="T19" fmla="*/ 338 h 338"/>
                <a:gd name="T20" fmla="*/ 189 w 338"/>
                <a:gd name="T21" fmla="*/ 338 h 338"/>
                <a:gd name="T22" fmla="*/ 211 w 338"/>
                <a:gd name="T23" fmla="*/ 315 h 338"/>
                <a:gd name="T24" fmla="*/ 211 w 338"/>
                <a:gd name="T25" fmla="*/ 211 h 338"/>
                <a:gd name="T26" fmla="*/ 316 w 338"/>
                <a:gd name="T27" fmla="*/ 211 h 338"/>
                <a:gd name="T28" fmla="*/ 338 w 338"/>
                <a:gd name="T29" fmla="*/ 188 h 338"/>
                <a:gd name="T30" fmla="*/ 338 w 338"/>
                <a:gd name="T31" fmla="*/ 149 h 338"/>
                <a:gd name="T32" fmla="*/ 316 w 338"/>
                <a:gd name="T33" fmla="*/ 127 h 338"/>
                <a:gd name="T34" fmla="*/ 211 w 338"/>
                <a:gd name="T35" fmla="*/ 127 h 338"/>
                <a:gd name="T36" fmla="*/ 211 w 338"/>
                <a:gd name="T37" fmla="*/ 22 h 338"/>
                <a:gd name="T38" fmla="*/ 189 w 338"/>
                <a:gd name="T39" fmla="*/ 0 h 338"/>
                <a:gd name="T40" fmla="*/ 150 w 338"/>
                <a:gd name="T41" fmla="*/ 0 h 338"/>
                <a:gd name="T42" fmla="*/ 150 w 338"/>
                <a:gd name="T43" fmla="*/ 17 h 338"/>
                <a:gd name="T44" fmla="*/ 189 w 338"/>
                <a:gd name="T45" fmla="*/ 17 h 338"/>
                <a:gd name="T46" fmla="*/ 194 w 338"/>
                <a:gd name="T47" fmla="*/ 22 h 338"/>
                <a:gd name="T48" fmla="*/ 194 w 338"/>
                <a:gd name="T49" fmla="*/ 135 h 338"/>
                <a:gd name="T50" fmla="*/ 203 w 338"/>
                <a:gd name="T51" fmla="*/ 144 h 338"/>
                <a:gd name="T52" fmla="*/ 316 w 338"/>
                <a:gd name="T53" fmla="*/ 144 h 338"/>
                <a:gd name="T54" fmla="*/ 321 w 338"/>
                <a:gd name="T55" fmla="*/ 149 h 338"/>
                <a:gd name="T56" fmla="*/ 321 w 338"/>
                <a:gd name="T57" fmla="*/ 188 h 338"/>
                <a:gd name="T58" fmla="*/ 316 w 338"/>
                <a:gd name="T59" fmla="*/ 194 h 338"/>
                <a:gd name="T60" fmla="*/ 203 w 338"/>
                <a:gd name="T61" fmla="*/ 194 h 338"/>
                <a:gd name="T62" fmla="*/ 194 w 338"/>
                <a:gd name="T63" fmla="*/ 203 h 338"/>
                <a:gd name="T64" fmla="*/ 194 w 338"/>
                <a:gd name="T65" fmla="*/ 315 h 338"/>
                <a:gd name="T66" fmla="*/ 189 w 338"/>
                <a:gd name="T67" fmla="*/ 321 h 338"/>
                <a:gd name="T68" fmla="*/ 150 w 338"/>
                <a:gd name="T69" fmla="*/ 321 h 338"/>
                <a:gd name="T70" fmla="*/ 145 w 338"/>
                <a:gd name="T71" fmla="*/ 315 h 338"/>
                <a:gd name="T72" fmla="*/ 145 w 338"/>
                <a:gd name="T73" fmla="*/ 203 h 338"/>
                <a:gd name="T74" fmla="*/ 136 w 338"/>
                <a:gd name="T75" fmla="*/ 194 h 338"/>
                <a:gd name="T76" fmla="*/ 23 w 338"/>
                <a:gd name="T77" fmla="*/ 194 h 338"/>
                <a:gd name="T78" fmla="*/ 17 w 338"/>
                <a:gd name="T79" fmla="*/ 188 h 338"/>
                <a:gd name="T80" fmla="*/ 17 w 338"/>
                <a:gd name="T81" fmla="*/ 149 h 338"/>
                <a:gd name="T82" fmla="*/ 23 w 338"/>
                <a:gd name="T83" fmla="*/ 144 h 338"/>
                <a:gd name="T84" fmla="*/ 136 w 338"/>
                <a:gd name="T85" fmla="*/ 144 h 338"/>
                <a:gd name="T86" fmla="*/ 145 w 338"/>
                <a:gd name="T87" fmla="*/ 135 h 338"/>
                <a:gd name="T88" fmla="*/ 145 w 338"/>
                <a:gd name="T89" fmla="*/ 22 h 338"/>
                <a:gd name="T90" fmla="*/ 150 w 338"/>
                <a:gd name="T91" fmla="*/ 1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8" h="338">
                  <a:moveTo>
                    <a:pt x="150" y="0"/>
                  </a:moveTo>
                  <a:cubicBezTo>
                    <a:pt x="138" y="0"/>
                    <a:pt x="128" y="10"/>
                    <a:pt x="128" y="22"/>
                  </a:cubicBezTo>
                  <a:lnTo>
                    <a:pt x="128" y="127"/>
                  </a:lnTo>
                  <a:lnTo>
                    <a:pt x="23" y="127"/>
                  </a:lnTo>
                  <a:cubicBezTo>
                    <a:pt x="11" y="127"/>
                    <a:pt x="0" y="136"/>
                    <a:pt x="0" y="149"/>
                  </a:cubicBezTo>
                  <a:lnTo>
                    <a:pt x="0" y="188"/>
                  </a:lnTo>
                  <a:cubicBezTo>
                    <a:pt x="0" y="201"/>
                    <a:pt x="10" y="211"/>
                    <a:pt x="23" y="211"/>
                  </a:cubicBezTo>
                  <a:lnTo>
                    <a:pt x="128" y="211"/>
                  </a:lnTo>
                  <a:lnTo>
                    <a:pt x="128" y="315"/>
                  </a:lnTo>
                  <a:cubicBezTo>
                    <a:pt x="128" y="327"/>
                    <a:pt x="137" y="338"/>
                    <a:pt x="150" y="338"/>
                  </a:cubicBezTo>
                  <a:lnTo>
                    <a:pt x="189" y="338"/>
                  </a:lnTo>
                  <a:cubicBezTo>
                    <a:pt x="202" y="338"/>
                    <a:pt x="211" y="327"/>
                    <a:pt x="211" y="315"/>
                  </a:cubicBezTo>
                  <a:lnTo>
                    <a:pt x="211" y="211"/>
                  </a:lnTo>
                  <a:lnTo>
                    <a:pt x="316" y="211"/>
                  </a:lnTo>
                  <a:cubicBezTo>
                    <a:pt x="329" y="211"/>
                    <a:pt x="338" y="200"/>
                    <a:pt x="338" y="188"/>
                  </a:cubicBezTo>
                  <a:lnTo>
                    <a:pt x="338" y="149"/>
                  </a:lnTo>
                  <a:cubicBezTo>
                    <a:pt x="338" y="137"/>
                    <a:pt x="328" y="127"/>
                    <a:pt x="316" y="127"/>
                  </a:cubicBezTo>
                  <a:lnTo>
                    <a:pt x="211" y="127"/>
                  </a:lnTo>
                  <a:lnTo>
                    <a:pt x="211" y="22"/>
                  </a:lnTo>
                  <a:cubicBezTo>
                    <a:pt x="211" y="10"/>
                    <a:pt x="201" y="0"/>
                    <a:pt x="189" y="0"/>
                  </a:cubicBezTo>
                  <a:lnTo>
                    <a:pt x="150" y="0"/>
                  </a:lnTo>
                  <a:close/>
                  <a:moveTo>
                    <a:pt x="150" y="17"/>
                  </a:moveTo>
                  <a:lnTo>
                    <a:pt x="189" y="17"/>
                  </a:lnTo>
                  <a:cubicBezTo>
                    <a:pt x="193" y="17"/>
                    <a:pt x="194" y="19"/>
                    <a:pt x="194" y="22"/>
                  </a:cubicBezTo>
                  <a:lnTo>
                    <a:pt x="194" y="135"/>
                  </a:lnTo>
                  <a:cubicBezTo>
                    <a:pt x="194" y="140"/>
                    <a:pt x="198" y="144"/>
                    <a:pt x="203" y="144"/>
                  </a:cubicBezTo>
                  <a:lnTo>
                    <a:pt x="316" y="144"/>
                  </a:lnTo>
                  <a:cubicBezTo>
                    <a:pt x="319" y="144"/>
                    <a:pt x="321" y="145"/>
                    <a:pt x="321" y="149"/>
                  </a:cubicBezTo>
                  <a:lnTo>
                    <a:pt x="321" y="188"/>
                  </a:lnTo>
                  <a:cubicBezTo>
                    <a:pt x="321" y="192"/>
                    <a:pt x="319" y="194"/>
                    <a:pt x="316" y="194"/>
                  </a:cubicBezTo>
                  <a:lnTo>
                    <a:pt x="203" y="194"/>
                  </a:lnTo>
                  <a:cubicBezTo>
                    <a:pt x="198" y="194"/>
                    <a:pt x="194" y="198"/>
                    <a:pt x="194" y="203"/>
                  </a:cubicBezTo>
                  <a:lnTo>
                    <a:pt x="194" y="315"/>
                  </a:lnTo>
                  <a:cubicBezTo>
                    <a:pt x="194" y="318"/>
                    <a:pt x="192" y="321"/>
                    <a:pt x="189" y="321"/>
                  </a:cubicBezTo>
                  <a:lnTo>
                    <a:pt x="150" y="321"/>
                  </a:lnTo>
                  <a:cubicBezTo>
                    <a:pt x="147" y="321"/>
                    <a:pt x="145" y="318"/>
                    <a:pt x="145" y="315"/>
                  </a:cubicBezTo>
                  <a:lnTo>
                    <a:pt x="145" y="203"/>
                  </a:lnTo>
                  <a:cubicBezTo>
                    <a:pt x="145" y="198"/>
                    <a:pt x="141" y="194"/>
                    <a:pt x="136" y="194"/>
                  </a:cubicBezTo>
                  <a:lnTo>
                    <a:pt x="23" y="194"/>
                  </a:lnTo>
                  <a:cubicBezTo>
                    <a:pt x="20" y="194"/>
                    <a:pt x="17" y="191"/>
                    <a:pt x="17" y="188"/>
                  </a:cubicBezTo>
                  <a:lnTo>
                    <a:pt x="17" y="149"/>
                  </a:lnTo>
                  <a:cubicBezTo>
                    <a:pt x="17" y="146"/>
                    <a:pt x="20" y="144"/>
                    <a:pt x="23" y="144"/>
                  </a:cubicBezTo>
                  <a:lnTo>
                    <a:pt x="136" y="144"/>
                  </a:lnTo>
                  <a:cubicBezTo>
                    <a:pt x="141" y="144"/>
                    <a:pt x="145" y="140"/>
                    <a:pt x="145" y="135"/>
                  </a:cubicBezTo>
                  <a:lnTo>
                    <a:pt x="145" y="22"/>
                  </a:lnTo>
                  <a:cubicBezTo>
                    <a:pt x="145" y="19"/>
                    <a:pt x="146" y="17"/>
                    <a:pt x="150" y="17"/>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262626"/>
                </a:solidFill>
                <a:latin typeface="Calibri" pitchFamily="34" charset="0"/>
                <a:cs typeface="Calibri" pitchFamily="34" charset="0"/>
              </a:endParaRPr>
            </a:p>
          </p:txBody>
        </p:sp>
      </p:grpSp>
      <p:sp>
        <p:nvSpPr>
          <p:cNvPr id="67" name="Title"/>
          <p:cNvSpPr>
            <a:spLocks/>
          </p:cNvSpPr>
          <p:nvPr/>
        </p:nvSpPr>
        <p:spPr bwMode="auto">
          <a:xfrm>
            <a:off x="7532823" y="16660689"/>
            <a:ext cx="2929443" cy="52249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a:solidFill>
                  <a:schemeClr val="tx1"/>
                </a:solidFill>
                <a:latin typeface="Calibri"/>
              </a:rPr>
              <a:t>About AmeriCares</a:t>
            </a:r>
          </a:p>
        </p:txBody>
      </p:sp>
      <p:sp>
        <p:nvSpPr>
          <p:cNvPr id="68" name="Title"/>
          <p:cNvSpPr>
            <a:spLocks/>
          </p:cNvSpPr>
          <p:nvPr/>
        </p:nvSpPr>
        <p:spPr bwMode="auto">
          <a:xfrm>
            <a:off x="7568649" y="17207848"/>
            <a:ext cx="3348113" cy="57326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r>
              <a:rPr lang="en-US" sz="1100" b="1" cap="all" dirty="0">
                <a:solidFill>
                  <a:schemeClr val="tx1">
                    <a:lumMod val="85000"/>
                    <a:lumOff val="15000"/>
                  </a:schemeClr>
                </a:solidFill>
              </a:rPr>
              <a:t>WE ARE AN INTERNATIONAL NONPROFIT DISASTER RELIEF AND HUMANITARIAN AID ORGANIZATION.</a:t>
            </a:r>
            <a:endParaRPr lang="en-US" sz="1100" dirty="0">
              <a:solidFill>
                <a:schemeClr val="tx1">
                  <a:lumMod val="85000"/>
                  <a:lumOff val="15000"/>
                </a:schemeClr>
              </a:solidFill>
            </a:endParaRPr>
          </a:p>
        </p:txBody>
      </p:sp>
      <p:sp>
        <p:nvSpPr>
          <p:cNvPr id="69" name="Rectangle 68"/>
          <p:cNvSpPr/>
          <p:nvPr/>
        </p:nvSpPr>
        <p:spPr>
          <a:xfrm>
            <a:off x="8231104" y="18238156"/>
            <a:ext cx="3345072" cy="461665"/>
          </a:xfrm>
          <a:prstGeom prst="rect">
            <a:avLst/>
          </a:prstGeom>
        </p:spPr>
        <p:txBody>
          <a:bodyPr wrap="square">
            <a:spAutoFit/>
          </a:bodyPr>
          <a:lstStyle/>
          <a:p>
            <a:pPr fontAlgn="base"/>
            <a:r>
              <a:rPr lang="en-US" sz="800" dirty="0"/>
              <a:t>Since 1982, we have responded immediately to emergency medical needs and supported long-term humanitarian assistance programs for people around the world.</a:t>
            </a:r>
            <a:endParaRPr lang="en-US" sz="800" dirty="0">
              <a:latin typeface="Arial" panose="020B0604020202020204" pitchFamily="34" charset="0"/>
            </a:endParaRPr>
          </a:p>
        </p:txBody>
      </p:sp>
      <p:pic>
        <p:nvPicPr>
          <p:cNvPr id="70" name="Picture 69"/>
          <p:cNvPicPr>
            <a:picLocks noChangeAspect="1"/>
          </p:cNvPicPr>
          <p:nvPr/>
        </p:nvPicPr>
        <p:blipFill>
          <a:blip r:embed="rId20"/>
          <a:stretch>
            <a:fillRect/>
          </a:stretch>
        </p:blipFill>
        <p:spPr>
          <a:xfrm>
            <a:off x="7696200" y="17851192"/>
            <a:ext cx="2074514" cy="826239"/>
          </a:xfrm>
          <a:prstGeom prst="rect">
            <a:avLst/>
          </a:prstGeom>
          <a:noFill/>
        </p:spPr>
      </p:pic>
      <p:sp>
        <p:nvSpPr>
          <p:cNvPr id="74" name="Title"/>
          <p:cNvSpPr>
            <a:spLocks/>
          </p:cNvSpPr>
          <p:nvPr/>
        </p:nvSpPr>
        <p:spPr bwMode="auto">
          <a:xfrm>
            <a:off x="2491538" y="18752705"/>
            <a:ext cx="1874924" cy="52249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smtClean="0">
                <a:solidFill>
                  <a:schemeClr val="bg1"/>
                </a:solidFill>
                <a:latin typeface="Calibri"/>
              </a:rPr>
              <a:t>Team Spirit</a:t>
            </a:r>
            <a:endParaRPr lang="en-US" sz="2800" b="1" dirty="0">
              <a:solidFill>
                <a:schemeClr val="bg1"/>
              </a:solidFill>
              <a:latin typeface="Calibri"/>
            </a:endParaRPr>
          </a:p>
        </p:txBody>
      </p:sp>
      <p:sp>
        <p:nvSpPr>
          <p:cNvPr id="75" name="Title"/>
          <p:cNvSpPr>
            <a:spLocks/>
          </p:cNvSpPr>
          <p:nvPr/>
        </p:nvSpPr>
        <p:spPr bwMode="auto">
          <a:xfrm>
            <a:off x="7438951" y="19479018"/>
            <a:ext cx="5311956" cy="2347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ase"/>
            <a:r>
              <a:rPr lang="en-US" sz="1100" b="1" cap="all" dirty="0"/>
              <a:t>TAKE ACTION.</a:t>
            </a:r>
            <a:r>
              <a:rPr lang="en-US" sz="1100" dirty="0"/>
              <a:t> </a:t>
            </a:r>
            <a:r>
              <a:rPr lang="en-US" sz="1100" cap="all" dirty="0"/>
              <a:t>LIKE US. TWEET US. SHARE US.</a:t>
            </a:r>
            <a:r>
              <a:rPr lang="en-US" sz="1100" dirty="0"/>
              <a:t> </a:t>
            </a:r>
            <a:r>
              <a:rPr lang="en-US" sz="1100" b="1" cap="all" dirty="0" smtClean="0"/>
              <a:t>#HASHTAGS</a:t>
            </a:r>
            <a:endParaRPr lang="en-US" sz="1100" dirty="0"/>
          </a:p>
        </p:txBody>
      </p:sp>
      <p:sp>
        <p:nvSpPr>
          <p:cNvPr id="86" name="Panel"/>
          <p:cNvSpPr>
            <a:spLocks/>
          </p:cNvSpPr>
          <p:nvPr/>
        </p:nvSpPr>
        <p:spPr bwMode="auto">
          <a:xfrm>
            <a:off x="9296400" y="14826858"/>
            <a:ext cx="5647200" cy="1360846"/>
          </a:xfrm>
          <a:prstGeom prst="rect">
            <a:avLst/>
          </a:prstGeom>
          <a:solidFill>
            <a:schemeClr val="accent6">
              <a:lumMod val="7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grpSp>
        <p:nvGrpSpPr>
          <p:cNvPr id="77" name="Media Player"/>
          <p:cNvGrpSpPr/>
          <p:nvPr>
            <p:custDataLst>
              <p:tags r:id="rId1"/>
            </p:custDataLst>
          </p:nvPr>
        </p:nvGrpSpPr>
        <p:grpSpPr>
          <a:xfrm>
            <a:off x="12844177" y="14855228"/>
            <a:ext cx="1904618" cy="1269745"/>
            <a:chOff x="508000" y="1397001"/>
            <a:chExt cx="2592288" cy="1728193"/>
          </a:xfrm>
        </p:grpSpPr>
        <p:sp>
          <p:nvSpPr>
            <p:cNvPr id="78" name="Media Area"/>
            <p:cNvSpPr>
              <a:spLocks/>
            </p:cNvSpPr>
            <p:nvPr>
              <p:custDataLst>
                <p:tags r:id="rId2"/>
              </p:custDataLst>
            </p:nvPr>
          </p:nvSpPr>
          <p:spPr bwMode="auto">
            <a:xfrm>
              <a:off x="508000" y="1397001"/>
              <a:ext cx="2592288" cy="1360446"/>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sp>
          <p:nvSpPr>
            <p:cNvPr id="79" name="Play Icon"/>
            <p:cNvSpPr>
              <a:spLocks noChangeAspect="1"/>
            </p:cNvSpPr>
            <p:nvPr>
              <p:custDataLst>
                <p:tags r:id="rId3"/>
              </p:custDataLst>
            </p:nvPr>
          </p:nvSpPr>
          <p:spPr bwMode="auto">
            <a:xfrm>
              <a:off x="1555991" y="1815288"/>
              <a:ext cx="496306" cy="621425"/>
            </a:xfrm>
            <a:custGeom>
              <a:avLst/>
              <a:gdLst>
                <a:gd name="connsiteX0" fmla="*/ 0 w 364648"/>
                <a:gd name="connsiteY0" fmla="*/ 456576 h 456576"/>
                <a:gd name="connsiteX1" fmla="*/ 0 w 364648"/>
                <a:gd name="connsiteY1" fmla="*/ 0 h 456576"/>
                <a:gd name="connsiteX2" fmla="*/ 364648 w 364648"/>
                <a:gd name="connsiteY2" fmla="*/ 228253 h 456576"/>
              </a:gdLst>
              <a:ahLst/>
              <a:cxnLst>
                <a:cxn ang="0">
                  <a:pos x="connsiteX0" y="connsiteY0"/>
                </a:cxn>
                <a:cxn ang="0">
                  <a:pos x="connsiteX1" y="connsiteY1"/>
                </a:cxn>
                <a:cxn ang="0">
                  <a:pos x="connsiteX2" y="connsiteY2"/>
                </a:cxn>
              </a:cxnLst>
              <a:rect l="l" t="t" r="r" b="b"/>
              <a:pathLst>
                <a:path w="364648" h="456576">
                  <a:moveTo>
                    <a:pt x="0" y="456576"/>
                  </a:moveTo>
                  <a:lnTo>
                    <a:pt x="0" y="0"/>
                  </a:lnTo>
                  <a:lnTo>
                    <a:pt x="364648" y="228253"/>
                  </a:lnTo>
                  <a:close/>
                </a:path>
              </a:pathLst>
            </a:custGeom>
            <a:solidFill>
              <a:schemeClr val="bg1"/>
            </a:solidFill>
            <a:ln w="6350" cap="flat" cmpd="sng" algn="ctr">
              <a:solidFill>
                <a:srgbClr val="333333"/>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grpSp>
          <p:nvGrpSpPr>
            <p:cNvPr id="80" name="Media Controls"/>
            <p:cNvGrpSpPr>
              <a:grpSpLocks/>
            </p:cNvGrpSpPr>
            <p:nvPr/>
          </p:nvGrpSpPr>
          <p:grpSpPr bwMode="auto">
            <a:xfrm>
              <a:off x="508000" y="2757447"/>
              <a:ext cx="2592288" cy="367747"/>
              <a:chOff x="508000" y="2757447"/>
              <a:chExt cx="2592288" cy="367747"/>
            </a:xfrm>
          </p:grpSpPr>
          <p:sp>
            <p:nvSpPr>
              <p:cNvPr id="81" name="Media Controls Background"/>
              <p:cNvSpPr>
                <a:spLocks/>
              </p:cNvSpPr>
              <p:nvPr>
                <p:custDataLst>
                  <p:tags r:id="rId4"/>
                </p:custDataLst>
              </p:nvPr>
            </p:nvSpPr>
            <p:spPr bwMode="auto">
              <a:xfrm>
                <a:off x="508000" y="2757447"/>
                <a:ext cx="2592288" cy="36774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sp>
            <p:nvSpPr>
              <p:cNvPr id="82" name="Volume Control"/>
              <p:cNvSpPr>
                <a:spLocks noChangeAspect="1" noEditPoints="1"/>
              </p:cNvSpPr>
              <p:nvPr>
                <p:custDataLst>
                  <p:tags r:id="rId5"/>
                </p:custDataLst>
              </p:nvPr>
            </p:nvSpPr>
            <p:spPr bwMode="auto">
              <a:xfrm>
                <a:off x="2787127" y="2862405"/>
                <a:ext cx="207425" cy="175014"/>
              </a:xfrm>
              <a:custGeom>
                <a:avLst/>
                <a:gdLst>
                  <a:gd name="T0" fmla="*/ 318 w 418"/>
                  <a:gd name="T1" fmla="*/ 0 h 351"/>
                  <a:gd name="T2" fmla="*/ 308 w 418"/>
                  <a:gd name="T3" fmla="*/ 22 h 351"/>
                  <a:gd name="T4" fmla="*/ 308 w 418"/>
                  <a:gd name="T5" fmla="*/ 318 h 351"/>
                  <a:gd name="T6" fmla="*/ 327 w 418"/>
                  <a:gd name="T7" fmla="*/ 338 h 351"/>
                  <a:gd name="T8" fmla="*/ 327 w 418"/>
                  <a:gd name="T9" fmla="*/ 3 h 351"/>
                  <a:gd name="T10" fmla="*/ 318 w 418"/>
                  <a:gd name="T11" fmla="*/ 0 h 351"/>
                  <a:gd name="T12" fmla="*/ 223 w 418"/>
                  <a:gd name="T13" fmla="*/ 4 h 351"/>
                  <a:gd name="T14" fmla="*/ 216 w 418"/>
                  <a:gd name="T15" fmla="*/ 5 h 351"/>
                  <a:gd name="T16" fmla="*/ 87 w 418"/>
                  <a:gd name="T17" fmla="*/ 92 h 351"/>
                  <a:gd name="T18" fmla="*/ 8 w 418"/>
                  <a:gd name="T19" fmla="*/ 92 h 351"/>
                  <a:gd name="T20" fmla="*/ 0 w 418"/>
                  <a:gd name="T21" fmla="*/ 100 h 351"/>
                  <a:gd name="T22" fmla="*/ 0 w 418"/>
                  <a:gd name="T23" fmla="*/ 242 h 351"/>
                  <a:gd name="T24" fmla="*/ 8 w 418"/>
                  <a:gd name="T25" fmla="*/ 251 h 351"/>
                  <a:gd name="T26" fmla="*/ 87 w 418"/>
                  <a:gd name="T27" fmla="*/ 251 h 351"/>
                  <a:gd name="T28" fmla="*/ 216 w 418"/>
                  <a:gd name="T29" fmla="*/ 337 h 351"/>
                  <a:gd name="T30" fmla="*/ 229 w 418"/>
                  <a:gd name="T31" fmla="*/ 330 h 351"/>
                  <a:gd name="T32" fmla="*/ 229 w 418"/>
                  <a:gd name="T33" fmla="*/ 12 h 351"/>
                  <a:gd name="T34" fmla="*/ 223 w 418"/>
                  <a:gd name="T35" fmla="*/ 4 h 351"/>
                  <a:gd name="T36" fmla="*/ 212 w 418"/>
                  <a:gd name="T37" fmla="*/ 28 h 351"/>
                  <a:gd name="T38" fmla="*/ 212 w 418"/>
                  <a:gd name="T39" fmla="*/ 315 h 351"/>
                  <a:gd name="T40" fmla="*/ 94 w 418"/>
                  <a:gd name="T41" fmla="*/ 235 h 351"/>
                  <a:gd name="T42" fmla="*/ 89 w 418"/>
                  <a:gd name="T43" fmla="*/ 233 h 351"/>
                  <a:gd name="T44" fmla="*/ 17 w 418"/>
                  <a:gd name="T45" fmla="*/ 233 h 351"/>
                  <a:gd name="T46" fmla="*/ 17 w 418"/>
                  <a:gd name="T47" fmla="*/ 108 h 351"/>
                  <a:gd name="T48" fmla="*/ 89 w 418"/>
                  <a:gd name="T49" fmla="*/ 108 h 351"/>
                  <a:gd name="T50" fmla="*/ 94 w 418"/>
                  <a:gd name="T51" fmla="*/ 107 h 351"/>
                  <a:gd name="T52" fmla="*/ 212 w 418"/>
                  <a:gd name="T53" fmla="*/ 28 h 351"/>
                  <a:gd name="T54" fmla="*/ 274 w 418"/>
                  <a:gd name="T55" fmla="*/ 52 h 351"/>
                  <a:gd name="T56" fmla="*/ 264 w 418"/>
                  <a:gd name="T57" fmla="*/ 75 h 351"/>
                  <a:gd name="T58" fmla="*/ 264 w 418"/>
                  <a:gd name="T59" fmla="*/ 265 h 351"/>
                  <a:gd name="T60" fmla="*/ 284 w 418"/>
                  <a:gd name="T61" fmla="*/ 285 h 351"/>
                  <a:gd name="T62" fmla="*/ 284 w 418"/>
                  <a:gd name="T63" fmla="*/ 56 h 351"/>
                  <a:gd name="T64" fmla="*/ 274 w 418"/>
                  <a:gd name="T65" fmla="*/ 5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8" h="351">
                    <a:moveTo>
                      <a:pt x="318" y="0"/>
                    </a:moveTo>
                    <a:cubicBezTo>
                      <a:pt x="308" y="1"/>
                      <a:pt x="299" y="14"/>
                      <a:pt x="308" y="22"/>
                    </a:cubicBezTo>
                    <a:cubicBezTo>
                      <a:pt x="389" y="106"/>
                      <a:pt x="389" y="236"/>
                      <a:pt x="308" y="318"/>
                    </a:cubicBezTo>
                    <a:cubicBezTo>
                      <a:pt x="295" y="331"/>
                      <a:pt x="315" y="351"/>
                      <a:pt x="327" y="338"/>
                    </a:cubicBezTo>
                    <a:cubicBezTo>
                      <a:pt x="418" y="245"/>
                      <a:pt x="418" y="97"/>
                      <a:pt x="327" y="3"/>
                    </a:cubicBezTo>
                    <a:cubicBezTo>
                      <a:pt x="324" y="0"/>
                      <a:pt x="321" y="0"/>
                      <a:pt x="318" y="0"/>
                    </a:cubicBezTo>
                    <a:close/>
                    <a:moveTo>
                      <a:pt x="223" y="4"/>
                    </a:moveTo>
                    <a:cubicBezTo>
                      <a:pt x="219" y="4"/>
                      <a:pt x="216" y="5"/>
                      <a:pt x="216" y="5"/>
                    </a:cubicBezTo>
                    <a:lnTo>
                      <a:pt x="87" y="92"/>
                    </a:lnTo>
                    <a:lnTo>
                      <a:pt x="8" y="92"/>
                    </a:lnTo>
                    <a:cubicBezTo>
                      <a:pt x="3" y="92"/>
                      <a:pt x="0" y="98"/>
                      <a:pt x="0" y="100"/>
                    </a:cubicBezTo>
                    <a:lnTo>
                      <a:pt x="0" y="242"/>
                    </a:lnTo>
                    <a:cubicBezTo>
                      <a:pt x="0" y="248"/>
                      <a:pt x="6" y="251"/>
                      <a:pt x="8" y="251"/>
                    </a:cubicBezTo>
                    <a:lnTo>
                      <a:pt x="87" y="251"/>
                    </a:lnTo>
                    <a:lnTo>
                      <a:pt x="216" y="337"/>
                    </a:lnTo>
                    <a:cubicBezTo>
                      <a:pt x="225" y="343"/>
                      <a:pt x="229" y="333"/>
                      <a:pt x="229" y="330"/>
                    </a:cubicBezTo>
                    <a:lnTo>
                      <a:pt x="229" y="12"/>
                    </a:lnTo>
                    <a:cubicBezTo>
                      <a:pt x="229" y="7"/>
                      <a:pt x="226" y="5"/>
                      <a:pt x="223" y="4"/>
                    </a:cubicBezTo>
                    <a:close/>
                    <a:moveTo>
                      <a:pt x="212" y="28"/>
                    </a:moveTo>
                    <a:lnTo>
                      <a:pt x="212" y="315"/>
                    </a:lnTo>
                    <a:lnTo>
                      <a:pt x="94" y="235"/>
                    </a:lnTo>
                    <a:cubicBezTo>
                      <a:pt x="92" y="234"/>
                      <a:pt x="90" y="233"/>
                      <a:pt x="89" y="233"/>
                    </a:cubicBezTo>
                    <a:lnTo>
                      <a:pt x="17" y="233"/>
                    </a:lnTo>
                    <a:lnTo>
                      <a:pt x="17" y="108"/>
                    </a:lnTo>
                    <a:lnTo>
                      <a:pt x="89" y="108"/>
                    </a:lnTo>
                    <a:cubicBezTo>
                      <a:pt x="90" y="108"/>
                      <a:pt x="92" y="108"/>
                      <a:pt x="94" y="107"/>
                    </a:cubicBezTo>
                    <a:lnTo>
                      <a:pt x="212" y="28"/>
                    </a:lnTo>
                    <a:close/>
                    <a:moveTo>
                      <a:pt x="274" y="52"/>
                    </a:moveTo>
                    <a:cubicBezTo>
                      <a:pt x="264" y="53"/>
                      <a:pt x="255" y="66"/>
                      <a:pt x="264" y="75"/>
                    </a:cubicBezTo>
                    <a:cubicBezTo>
                      <a:pt x="316" y="129"/>
                      <a:pt x="316" y="212"/>
                      <a:pt x="264" y="265"/>
                    </a:cubicBezTo>
                    <a:cubicBezTo>
                      <a:pt x="252" y="278"/>
                      <a:pt x="271" y="298"/>
                      <a:pt x="284" y="285"/>
                    </a:cubicBezTo>
                    <a:cubicBezTo>
                      <a:pt x="346" y="221"/>
                      <a:pt x="346" y="121"/>
                      <a:pt x="284" y="56"/>
                    </a:cubicBezTo>
                    <a:cubicBezTo>
                      <a:pt x="281" y="53"/>
                      <a:pt x="277" y="52"/>
                      <a:pt x="274" y="52"/>
                    </a:cubicBez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83" name="Play Button"/>
              <p:cNvSpPr>
                <a:spLocks noChangeAspect="1" noEditPoints="1"/>
              </p:cNvSpPr>
              <p:nvPr>
                <p:custDataLst>
                  <p:tags r:id="rId6"/>
                </p:custDataLst>
              </p:nvPr>
            </p:nvSpPr>
            <p:spPr bwMode="auto">
              <a:xfrm>
                <a:off x="676534" y="2855925"/>
                <a:ext cx="170694" cy="198780"/>
              </a:xfrm>
              <a:custGeom>
                <a:avLst/>
                <a:gdLst>
                  <a:gd name="T0" fmla="*/ 9 w 344"/>
                  <a:gd name="T1" fmla="*/ 0 h 397"/>
                  <a:gd name="T2" fmla="*/ 0 w 344"/>
                  <a:gd name="T3" fmla="*/ 9 h 397"/>
                  <a:gd name="T4" fmla="*/ 0 w 344"/>
                  <a:gd name="T5" fmla="*/ 387 h 397"/>
                  <a:gd name="T6" fmla="*/ 13 w 344"/>
                  <a:gd name="T7" fmla="*/ 394 h 397"/>
                  <a:gd name="T8" fmla="*/ 339 w 344"/>
                  <a:gd name="T9" fmla="*/ 205 h 397"/>
                  <a:gd name="T10" fmla="*/ 339 w 344"/>
                  <a:gd name="T11" fmla="*/ 191 h 397"/>
                  <a:gd name="T12" fmla="*/ 13 w 344"/>
                  <a:gd name="T13" fmla="*/ 2 h 397"/>
                  <a:gd name="T14" fmla="*/ 9 w 344"/>
                  <a:gd name="T15" fmla="*/ 0 h 397"/>
                  <a:gd name="T16" fmla="*/ 17 w 344"/>
                  <a:gd name="T17" fmla="*/ 24 h 397"/>
                  <a:gd name="T18" fmla="*/ 318 w 344"/>
                  <a:gd name="T19" fmla="*/ 198 h 397"/>
                  <a:gd name="T20" fmla="*/ 17 w 344"/>
                  <a:gd name="T21" fmla="*/ 372 h 397"/>
                  <a:gd name="T22" fmla="*/ 17 w 344"/>
                  <a:gd name="T23" fmla="*/ 24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4" h="397">
                    <a:moveTo>
                      <a:pt x="9" y="0"/>
                    </a:moveTo>
                    <a:cubicBezTo>
                      <a:pt x="5" y="0"/>
                      <a:pt x="0" y="4"/>
                      <a:pt x="0" y="9"/>
                    </a:cubicBezTo>
                    <a:lnTo>
                      <a:pt x="0" y="387"/>
                    </a:lnTo>
                    <a:cubicBezTo>
                      <a:pt x="0" y="393"/>
                      <a:pt x="8" y="397"/>
                      <a:pt x="13" y="394"/>
                    </a:cubicBezTo>
                    <a:lnTo>
                      <a:pt x="339" y="205"/>
                    </a:lnTo>
                    <a:cubicBezTo>
                      <a:pt x="344" y="202"/>
                      <a:pt x="344" y="194"/>
                      <a:pt x="339" y="191"/>
                    </a:cubicBezTo>
                    <a:lnTo>
                      <a:pt x="13" y="2"/>
                    </a:lnTo>
                    <a:cubicBezTo>
                      <a:pt x="12" y="1"/>
                      <a:pt x="11" y="0"/>
                      <a:pt x="9" y="0"/>
                    </a:cubicBezTo>
                    <a:close/>
                    <a:moveTo>
                      <a:pt x="17" y="24"/>
                    </a:moveTo>
                    <a:lnTo>
                      <a:pt x="318" y="198"/>
                    </a:lnTo>
                    <a:lnTo>
                      <a:pt x="17" y="372"/>
                    </a:lnTo>
                    <a:lnTo>
                      <a:pt x="17" y="24"/>
                    </a:lnTo>
                    <a:close/>
                  </a:path>
                </a:pathLst>
              </a:custGeom>
              <a:solidFill>
                <a:srgbClr val="262626"/>
              </a:solidFill>
              <a:ln w="0">
                <a:noFill/>
                <a:prstDash val="solid"/>
                <a:round/>
                <a:headEnd/>
                <a:tailEnd/>
              </a:ln>
              <a:extLst>
                <a:ext uri="{91240B29-F687-4F45-9708-019B960494DF}">
                  <a14:hiddenLine xmlns:a14="http://schemas.microsoft.com/office/drawing/2010/main" w="0">
                    <a:solidFill>
                      <a:prstClr val="black"/>
                    </a:solidFill>
                    <a:prstDash val="solid"/>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262626"/>
                  </a:solidFill>
                  <a:latin typeface="Calibri" pitchFamily="34" charset="0"/>
                  <a:cs typeface="Calibri" pitchFamily="34" charset="0"/>
                </a:endParaRPr>
              </a:p>
            </p:txBody>
          </p:sp>
          <p:sp>
            <p:nvSpPr>
              <p:cNvPr id="84" name="Slider Line"/>
              <p:cNvSpPr>
                <a:spLocks/>
              </p:cNvSpPr>
              <p:nvPr>
                <p:custDataLst>
                  <p:tags r:id="rId7"/>
                </p:custDataLst>
              </p:nvPr>
            </p:nvSpPr>
            <p:spPr bwMode="auto">
              <a:xfrm>
                <a:off x="932653" y="2915218"/>
                <a:ext cx="1734703" cy="62226"/>
              </a:xfrm>
              <a:prstGeom prst="roundRect">
                <a:avLst>
                  <a:gd name="adj" fmla="val 50000"/>
                </a:avLst>
              </a:prstGeom>
              <a:solidFill>
                <a:schemeClr val="bg1"/>
              </a:solidFill>
              <a:ln w="6350" cap="flat" cmpd="sng" algn="ctr">
                <a:solidFill>
                  <a:srgbClr val="333333"/>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sp>
            <p:nvSpPr>
              <p:cNvPr id="85" name="Slider Thumb"/>
              <p:cNvSpPr>
                <a:spLocks noChangeAspect="1"/>
              </p:cNvSpPr>
              <p:nvPr>
                <p:custDataLst>
                  <p:tags r:id="rId8"/>
                </p:custDataLst>
              </p:nvPr>
            </p:nvSpPr>
            <p:spPr bwMode="auto">
              <a:xfrm>
                <a:off x="1458253" y="2879045"/>
                <a:ext cx="134554" cy="134551"/>
              </a:xfrm>
              <a:prstGeom prst="ellipse">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262626"/>
                  </a:solidFill>
                  <a:latin typeface="Calibri" pitchFamily="34" charset="0"/>
                  <a:cs typeface="Calibri" pitchFamily="34" charset="0"/>
                </a:endParaRPr>
              </a:p>
            </p:txBody>
          </p:sp>
        </p:grpSp>
      </p:grpSp>
      <p:sp>
        <p:nvSpPr>
          <p:cNvPr id="34" name="Title"/>
          <p:cNvSpPr>
            <a:spLocks/>
          </p:cNvSpPr>
          <p:nvPr/>
        </p:nvSpPr>
        <p:spPr bwMode="auto">
          <a:xfrm>
            <a:off x="9483352" y="14925868"/>
            <a:ext cx="3062557" cy="64560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dirty="0" smtClean="0">
                <a:solidFill>
                  <a:schemeClr val="bg1">
                    <a:lumMod val="95000"/>
                  </a:schemeClr>
                </a:solidFill>
                <a:latin typeface="Calibri"/>
              </a:rPr>
              <a:t>Do we Have a Video or clip of </a:t>
            </a:r>
          </a:p>
          <a:p>
            <a:r>
              <a:rPr lang="en-US" b="1" dirty="0" smtClean="0">
                <a:solidFill>
                  <a:schemeClr val="bg1">
                    <a:lumMod val="95000"/>
                  </a:schemeClr>
                </a:solidFill>
                <a:latin typeface="Calibri"/>
              </a:rPr>
              <a:t>Marathon?</a:t>
            </a:r>
            <a:endParaRPr lang="en-US" b="1" dirty="0">
              <a:solidFill>
                <a:schemeClr val="bg1">
                  <a:lumMod val="95000"/>
                </a:schemeClr>
              </a:solidFill>
              <a:latin typeface="Calibri"/>
            </a:endParaRPr>
          </a:p>
        </p:txBody>
      </p:sp>
      <p:sp>
        <p:nvSpPr>
          <p:cNvPr id="92" name="Neon Marker"/>
          <p:cNvSpPr>
            <a:spLocks/>
          </p:cNvSpPr>
          <p:nvPr/>
        </p:nvSpPr>
        <p:spPr bwMode="auto">
          <a:xfrm>
            <a:off x="10058400" y="9468982"/>
            <a:ext cx="1095375" cy="453716"/>
          </a:xfrm>
          <a:custGeom>
            <a:avLst/>
            <a:gdLst>
              <a:gd name="connsiteX0" fmla="*/ 83211 w 1095375"/>
              <a:gd name="connsiteY0" fmla="*/ 0 h 453716"/>
              <a:gd name="connsiteX1" fmla="*/ 40681 w 1095375"/>
              <a:gd name="connsiteY1" fmla="*/ 47804 h 453716"/>
              <a:gd name="connsiteX2" fmla="*/ 14793 w 1095375"/>
              <a:gd name="connsiteY2" fmla="*/ 89142 h 453716"/>
              <a:gd name="connsiteX3" fmla="*/ 41836 w 1095375"/>
              <a:gd name="connsiteY3" fmla="*/ 130711 h 453716"/>
              <a:gd name="connsiteX4" fmla="*/ 40450 w 1095375"/>
              <a:gd name="connsiteY4" fmla="*/ 139487 h 453716"/>
              <a:gd name="connsiteX5" fmla="*/ 61252 w 1095375"/>
              <a:gd name="connsiteY5" fmla="*/ 178054 h 453716"/>
              <a:gd name="connsiteX6" fmla="*/ 87371 w 1095375"/>
              <a:gd name="connsiteY6" fmla="*/ 186136 h 453716"/>
              <a:gd name="connsiteX7" fmla="*/ 72347 w 1095375"/>
              <a:gd name="connsiteY7" fmla="*/ 218930 h 453716"/>
              <a:gd name="connsiteX8" fmla="*/ 77201 w 1095375"/>
              <a:gd name="connsiteY8" fmla="*/ 238559 h 453716"/>
              <a:gd name="connsiteX9" fmla="*/ 25657 w 1095375"/>
              <a:gd name="connsiteY9" fmla="*/ 251261 h 453716"/>
              <a:gd name="connsiteX10" fmla="*/ 10401 w 1095375"/>
              <a:gd name="connsiteY10" fmla="*/ 298603 h 453716"/>
              <a:gd name="connsiteX11" fmla="*/ 0 w 1095375"/>
              <a:gd name="connsiteY11" fmla="*/ 327240 h 453716"/>
              <a:gd name="connsiteX12" fmla="*/ 11557 w 1095375"/>
              <a:gd name="connsiteY12" fmla="*/ 357724 h 453716"/>
              <a:gd name="connsiteX13" fmla="*/ 32360 w 1095375"/>
              <a:gd name="connsiteY13" fmla="*/ 371118 h 453716"/>
              <a:gd name="connsiteX14" fmla="*/ 26812 w 1095375"/>
              <a:gd name="connsiteY14" fmla="*/ 392133 h 453716"/>
              <a:gd name="connsiteX15" fmla="*/ 43223 w 1095375"/>
              <a:gd name="connsiteY15" fmla="*/ 427236 h 453716"/>
              <a:gd name="connsiteX16" fmla="*/ 77894 w 1095375"/>
              <a:gd name="connsiteY16" fmla="*/ 439938 h 453716"/>
              <a:gd name="connsiteX17" fmla="*/ 545261 w 1095375"/>
              <a:gd name="connsiteY17" fmla="*/ 453563 h 453716"/>
              <a:gd name="connsiteX18" fmla="*/ 1019561 w 1095375"/>
              <a:gd name="connsiteY18" fmla="*/ 450561 h 453716"/>
              <a:gd name="connsiteX19" fmla="*/ 1062091 w 1095375"/>
              <a:gd name="connsiteY19" fmla="*/ 420308 h 453716"/>
              <a:gd name="connsiteX20" fmla="*/ 1048916 w 1095375"/>
              <a:gd name="connsiteY20" fmla="*/ 370194 h 453716"/>
              <a:gd name="connsiteX21" fmla="*/ 1026033 w 1095375"/>
              <a:gd name="connsiteY21" fmla="*/ 322159 h 453716"/>
              <a:gd name="connsiteX22" fmla="*/ 1021179 w 1095375"/>
              <a:gd name="connsiteY22" fmla="*/ 320312 h 453716"/>
              <a:gd name="connsiteX23" fmla="*/ 1021179 w 1095375"/>
              <a:gd name="connsiteY23" fmla="*/ 320081 h 453716"/>
              <a:gd name="connsiteX24" fmla="*/ 1019330 w 1095375"/>
              <a:gd name="connsiteY24" fmla="*/ 288442 h 453716"/>
              <a:gd name="connsiteX25" fmla="*/ 1019099 w 1095375"/>
              <a:gd name="connsiteY25" fmla="*/ 226551 h 453716"/>
              <a:gd name="connsiteX26" fmla="*/ 1095375 w 1095375"/>
              <a:gd name="connsiteY26" fmla="*/ 172742 h 453716"/>
              <a:gd name="connsiteX27" fmla="*/ 1077346 w 1095375"/>
              <a:gd name="connsiteY27" fmla="*/ 135792 h 453716"/>
              <a:gd name="connsiteX28" fmla="*/ 1063015 w 1095375"/>
              <a:gd name="connsiteY28" fmla="*/ 127940 h 453716"/>
              <a:gd name="connsiteX29" fmla="*/ 1043831 w 1095375"/>
              <a:gd name="connsiteY29" fmla="*/ 81290 h 453716"/>
              <a:gd name="connsiteX30" fmla="*/ 1033429 w 1095375"/>
              <a:gd name="connsiteY30" fmla="*/ 76210 h 453716"/>
              <a:gd name="connsiteX31" fmla="*/ 1038052 w 1095375"/>
              <a:gd name="connsiteY31" fmla="*/ 58889 h 453716"/>
              <a:gd name="connsiteX32" fmla="*/ 1022335 w 1095375"/>
              <a:gd name="connsiteY32" fmla="*/ 24249 h 453716"/>
              <a:gd name="connsiteX33" fmla="*/ 955073 w 1095375"/>
              <a:gd name="connsiteY33" fmla="*/ 9699 h 453716"/>
              <a:gd name="connsiteX34" fmla="*/ 83211 w 1095375"/>
              <a:gd name="connsiteY34" fmla="*/ 0 h 45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5375" h="453716">
                <a:moveTo>
                  <a:pt x="83211" y="0"/>
                </a:moveTo>
                <a:cubicBezTo>
                  <a:pt x="59634" y="1617"/>
                  <a:pt x="39525" y="24249"/>
                  <a:pt x="40681" y="47804"/>
                </a:cubicBezTo>
                <a:cubicBezTo>
                  <a:pt x="24732" y="58889"/>
                  <a:pt x="15255" y="75286"/>
                  <a:pt x="14793" y="89142"/>
                </a:cubicBezTo>
                <a:cubicBezTo>
                  <a:pt x="15255" y="107386"/>
                  <a:pt x="26350" y="123783"/>
                  <a:pt x="41836" y="130711"/>
                </a:cubicBezTo>
                <a:cubicBezTo>
                  <a:pt x="41143" y="133482"/>
                  <a:pt x="40450" y="136023"/>
                  <a:pt x="40450" y="139487"/>
                </a:cubicBezTo>
                <a:cubicBezTo>
                  <a:pt x="40450" y="163504"/>
                  <a:pt x="55474" y="174128"/>
                  <a:pt x="61252" y="178054"/>
                </a:cubicBezTo>
                <a:cubicBezTo>
                  <a:pt x="69342" y="183365"/>
                  <a:pt x="78588" y="184982"/>
                  <a:pt x="87371" y="186136"/>
                </a:cubicBezTo>
                <a:cubicBezTo>
                  <a:pt x="80437" y="192372"/>
                  <a:pt x="72347" y="201840"/>
                  <a:pt x="72347" y="218930"/>
                </a:cubicBezTo>
                <a:cubicBezTo>
                  <a:pt x="72347" y="226782"/>
                  <a:pt x="74658" y="233248"/>
                  <a:pt x="77201" y="238559"/>
                </a:cubicBezTo>
                <a:cubicBezTo>
                  <a:pt x="57323" y="239021"/>
                  <a:pt x="38832" y="240638"/>
                  <a:pt x="25657" y="251261"/>
                </a:cubicBezTo>
                <a:cubicBezTo>
                  <a:pt x="12019" y="268581"/>
                  <a:pt x="6472" y="278974"/>
                  <a:pt x="10401" y="298603"/>
                </a:cubicBezTo>
                <a:cubicBezTo>
                  <a:pt x="5316" y="305070"/>
                  <a:pt x="0" y="315000"/>
                  <a:pt x="0" y="327240"/>
                </a:cubicBezTo>
                <a:cubicBezTo>
                  <a:pt x="0" y="340865"/>
                  <a:pt x="6472" y="351950"/>
                  <a:pt x="11557" y="357724"/>
                </a:cubicBezTo>
                <a:cubicBezTo>
                  <a:pt x="17336" y="364421"/>
                  <a:pt x="24732" y="368578"/>
                  <a:pt x="32360" y="371118"/>
                </a:cubicBezTo>
                <a:cubicBezTo>
                  <a:pt x="29355" y="376892"/>
                  <a:pt x="26812" y="383820"/>
                  <a:pt x="26812" y="392133"/>
                </a:cubicBezTo>
                <a:cubicBezTo>
                  <a:pt x="26812" y="410378"/>
                  <a:pt x="37445" y="422386"/>
                  <a:pt x="43223" y="427236"/>
                </a:cubicBezTo>
                <a:cubicBezTo>
                  <a:pt x="53856" y="435550"/>
                  <a:pt x="66106" y="438321"/>
                  <a:pt x="77894" y="439938"/>
                </a:cubicBezTo>
                <a:cubicBezTo>
                  <a:pt x="235301" y="450792"/>
                  <a:pt x="405189" y="452408"/>
                  <a:pt x="545261" y="453563"/>
                </a:cubicBezTo>
                <a:cubicBezTo>
                  <a:pt x="709601" y="454025"/>
                  <a:pt x="857763" y="453563"/>
                  <a:pt x="1019561" y="450561"/>
                </a:cubicBezTo>
                <a:cubicBezTo>
                  <a:pt x="1038052" y="450330"/>
                  <a:pt x="1055619" y="437628"/>
                  <a:pt x="1062091" y="420308"/>
                </a:cubicBezTo>
                <a:cubicBezTo>
                  <a:pt x="1068332" y="403219"/>
                  <a:pt x="1062784" y="382203"/>
                  <a:pt x="1048916" y="370194"/>
                </a:cubicBezTo>
                <a:cubicBezTo>
                  <a:pt x="1049840" y="348486"/>
                  <a:pt x="1043137" y="333244"/>
                  <a:pt x="1026033" y="322159"/>
                </a:cubicBezTo>
                <a:cubicBezTo>
                  <a:pt x="1023490" y="320774"/>
                  <a:pt x="1022797" y="321004"/>
                  <a:pt x="1021179" y="320312"/>
                </a:cubicBezTo>
                <a:cubicBezTo>
                  <a:pt x="1021179" y="320312"/>
                  <a:pt x="1021179" y="320081"/>
                  <a:pt x="1021179" y="320081"/>
                </a:cubicBezTo>
                <a:cubicBezTo>
                  <a:pt x="1023721" y="309458"/>
                  <a:pt x="1023028" y="297680"/>
                  <a:pt x="1019330" y="288442"/>
                </a:cubicBezTo>
                <a:cubicBezTo>
                  <a:pt x="1034585" y="269274"/>
                  <a:pt x="1036896" y="245026"/>
                  <a:pt x="1019099" y="226551"/>
                </a:cubicBezTo>
                <a:cubicBezTo>
                  <a:pt x="1055850" y="221932"/>
                  <a:pt x="1094682" y="209692"/>
                  <a:pt x="1095375" y="172742"/>
                </a:cubicBezTo>
                <a:cubicBezTo>
                  <a:pt x="1095375" y="153805"/>
                  <a:pt x="1083818" y="140872"/>
                  <a:pt x="1077346" y="135792"/>
                </a:cubicBezTo>
                <a:cubicBezTo>
                  <a:pt x="1070874" y="130711"/>
                  <a:pt x="1066482" y="129095"/>
                  <a:pt x="1063015" y="127940"/>
                </a:cubicBezTo>
                <a:cubicBezTo>
                  <a:pt x="1063709" y="110620"/>
                  <a:pt x="1058855" y="92144"/>
                  <a:pt x="1043831" y="81290"/>
                </a:cubicBezTo>
                <a:cubicBezTo>
                  <a:pt x="1038746" y="77826"/>
                  <a:pt x="1035972" y="77133"/>
                  <a:pt x="1033429" y="76210"/>
                </a:cubicBezTo>
                <a:cubicBezTo>
                  <a:pt x="1035741" y="71129"/>
                  <a:pt x="1038052" y="65817"/>
                  <a:pt x="1038052" y="58889"/>
                </a:cubicBezTo>
                <a:cubicBezTo>
                  <a:pt x="1038052" y="41800"/>
                  <a:pt x="1028344" y="29329"/>
                  <a:pt x="1022335" y="24249"/>
                </a:cubicBezTo>
                <a:cubicBezTo>
                  <a:pt x="1002919" y="8545"/>
                  <a:pt x="975875" y="10392"/>
                  <a:pt x="955073" y="9699"/>
                </a:cubicBezTo>
                <a:cubicBezTo>
                  <a:pt x="637948" y="9468"/>
                  <a:pt x="366127" y="462"/>
                  <a:pt x="83211" y="0"/>
                </a:cubicBezTo>
                <a:close/>
              </a:path>
            </a:pathLst>
          </a:custGeom>
          <a:solidFill>
            <a:srgbClr val="E0FC00">
              <a:alpha val="49804"/>
            </a:srgbClr>
          </a:solidFill>
          <a:ln w="6350" cap="flat" cmpd="sng" algn="ctr">
            <a:noFill/>
            <a:prstDash val="solid"/>
          </a:ln>
          <a:effectLst/>
          <a:extLs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94" name="Neon Marker"/>
          <p:cNvSpPr>
            <a:spLocks/>
          </p:cNvSpPr>
          <p:nvPr/>
        </p:nvSpPr>
        <p:spPr bwMode="auto">
          <a:xfrm>
            <a:off x="9903640" y="8919485"/>
            <a:ext cx="1095375" cy="453716"/>
          </a:xfrm>
          <a:custGeom>
            <a:avLst/>
            <a:gdLst>
              <a:gd name="connsiteX0" fmla="*/ 83211 w 1095375"/>
              <a:gd name="connsiteY0" fmla="*/ 0 h 453716"/>
              <a:gd name="connsiteX1" fmla="*/ 40681 w 1095375"/>
              <a:gd name="connsiteY1" fmla="*/ 47804 h 453716"/>
              <a:gd name="connsiteX2" fmla="*/ 14793 w 1095375"/>
              <a:gd name="connsiteY2" fmla="*/ 89142 h 453716"/>
              <a:gd name="connsiteX3" fmla="*/ 41836 w 1095375"/>
              <a:gd name="connsiteY3" fmla="*/ 130711 h 453716"/>
              <a:gd name="connsiteX4" fmla="*/ 40450 w 1095375"/>
              <a:gd name="connsiteY4" fmla="*/ 139487 h 453716"/>
              <a:gd name="connsiteX5" fmla="*/ 61252 w 1095375"/>
              <a:gd name="connsiteY5" fmla="*/ 178054 h 453716"/>
              <a:gd name="connsiteX6" fmla="*/ 87371 w 1095375"/>
              <a:gd name="connsiteY6" fmla="*/ 186136 h 453716"/>
              <a:gd name="connsiteX7" fmla="*/ 72347 w 1095375"/>
              <a:gd name="connsiteY7" fmla="*/ 218930 h 453716"/>
              <a:gd name="connsiteX8" fmla="*/ 77201 w 1095375"/>
              <a:gd name="connsiteY8" fmla="*/ 238559 h 453716"/>
              <a:gd name="connsiteX9" fmla="*/ 25657 w 1095375"/>
              <a:gd name="connsiteY9" fmla="*/ 251261 h 453716"/>
              <a:gd name="connsiteX10" fmla="*/ 10401 w 1095375"/>
              <a:gd name="connsiteY10" fmla="*/ 298603 h 453716"/>
              <a:gd name="connsiteX11" fmla="*/ 0 w 1095375"/>
              <a:gd name="connsiteY11" fmla="*/ 327240 h 453716"/>
              <a:gd name="connsiteX12" fmla="*/ 11557 w 1095375"/>
              <a:gd name="connsiteY12" fmla="*/ 357724 h 453716"/>
              <a:gd name="connsiteX13" fmla="*/ 32360 w 1095375"/>
              <a:gd name="connsiteY13" fmla="*/ 371118 h 453716"/>
              <a:gd name="connsiteX14" fmla="*/ 26812 w 1095375"/>
              <a:gd name="connsiteY14" fmla="*/ 392133 h 453716"/>
              <a:gd name="connsiteX15" fmla="*/ 43223 w 1095375"/>
              <a:gd name="connsiteY15" fmla="*/ 427236 h 453716"/>
              <a:gd name="connsiteX16" fmla="*/ 77894 w 1095375"/>
              <a:gd name="connsiteY16" fmla="*/ 439938 h 453716"/>
              <a:gd name="connsiteX17" fmla="*/ 545261 w 1095375"/>
              <a:gd name="connsiteY17" fmla="*/ 453563 h 453716"/>
              <a:gd name="connsiteX18" fmla="*/ 1019561 w 1095375"/>
              <a:gd name="connsiteY18" fmla="*/ 450561 h 453716"/>
              <a:gd name="connsiteX19" fmla="*/ 1062091 w 1095375"/>
              <a:gd name="connsiteY19" fmla="*/ 420308 h 453716"/>
              <a:gd name="connsiteX20" fmla="*/ 1048916 w 1095375"/>
              <a:gd name="connsiteY20" fmla="*/ 370194 h 453716"/>
              <a:gd name="connsiteX21" fmla="*/ 1026033 w 1095375"/>
              <a:gd name="connsiteY21" fmla="*/ 322159 h 453716"/>
              <a:gd name="connsiteX22" fmla="*/ 1021179 w 1095375"/>
              <a:gd name="connsiteY22" fmla="*/ 320312 h 453716"/>
              <a:gd name="connsiteX23" fmla="*/ 1021179 w 1095375"/>
              <a:gd name="connsiteY23" fmla="*/ 320081 h 453716"/>
              <a:gd name="connsiteX24" fmla="*/ 1019330 w 1095375"/>
              <a:gd name="connsiteY24" fmla="*/ 288442 h 453716"/>
              <a:gd name="connsiteX25" fmla="*/ 1019099 w 1095375"/>
              <a:gd name="connsiteY25" fmla="*/ 226551 h 453716"/>
              <a:gd name="connsiteX26" fmla="*/ 1095375 w 1095375"/>
              <a:gd name="connsiteY26" fmla="*/ 172742 h 453716"/>
              <a:gd name="connsiteX27" fmla="*/ 1077346 w 1095375"/>
              <a:gd name="connsiteY27" fmla="*/ 135792 h 453716"/>
              <a:gd name="connsiteX28" fmla="*/ 1063015 w 1095375"/>
              <a:gd name="connsiteY28" fmla="*/ 127940 h 453716"/>
              <a:gd name="connsiteX29" fmla="*/ 1043831 w 1095375"/>
              <a:gd name="connsiteY29" fmla="*/ 81290 h 453716"/>
              <a:gd name="connsiteX30" fmla="*/ 1033429 w 1095375"/>
              <a:gd name="connsiteY30" fmla="*/ 76210 h 453716"/>
              <a:gd name="connsiteX31" fmla="*/ 1038052 w 1095375"/>
              <a:gd name="connsiteY31" fmla="*/ 58889 h 453716"/>
              <a:gd name="connsiteX32" fmla="*/ 1022335 w 1095375"/>
              <a:gd name="connsiteY32" fmla="*/ 24249 h 453716"/>
              <a:gd name="connsiteX33" fmla="*/ 955073 w 1095375"/>
              <a:gd name="connsiteY33" fmla="*/ 9699 h 453716"/>
              <a:gd name="connsiteX34" fmla="*/ 83211 w 1095375"/>
              <a:gd name="connsiteY34" fmla="*/ 0 h 45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5375" h="453716">
                <a:moveTo>
                  <a:pt x="83211" y="0"/>
                </a:moveTo>
                <a:cubicBezTo>
                  <a:pt x="59634" y="1617"/>
                  <a:pt x="39525" y="24249"/>
                  <a:pt x="40681" y="47804"/>
                </a:cubicBezTo>
                <a:cubicBezTo>
                  <a:pt x="24732" y="58889"/>
                  <a:pt x="15255" y="75286"/>
                  <a:pt x="14793" y="89142"/>
                </a:cubicBezTo>
                <a:cubicBezTo>
                  <a:pt x="15255" y="107386"/>
                  <a:pt x="26350" y="123783"/>
                  <a:pt x="41836" y="130711"/>
                </a:cubicBezTo>
                <a:cubicBezTo>
                  <a:pt x="41143" y="133482"/>
                  <a:pt x="40450" y="136023"/>
                  <a:pt x="40450" y="139487"/>
                </a:cubicBezTo>
                <a:cubicBezTo>
                  <a:pt x="40450" y="163504"/>
                  <a:pt x="55474" y="174128"/>
                  <a:pt x="61252" y="178054"/>
                </a:cubicBezTo>
                <a:cubicBezTo>
                  <a:pt x="69342" y="183365"/>
                  <a:pt x="78588" y="184982"/>
                  <a:pt x="87371" y="186136"/>
                </a:cubicBezTo>
                <a:cubicBezTo>
                  <a:pt x="80437" y="192372"/>
                  <a:pt x="72347" y="201840"/>
                  <a:pt x="72347" y="218930"/>
                </a:cubicBezTo>
                <a:cubicBezTo>
                  <a:pt x="72347" y="226782"/>
                  <a:pt x="74658" y="233248"/>
                  <a:pt x="77201" y="238559"/>
                </a:cubicBezTo>
                <a:cubicBezTo>
                  <a:pt x="57323" y="239021"/>
                  <a:pt x="38832" y="240638"/>
                  <a:pt x="25657" y="251261"/>
                </a:cubicBezTo>
                <a:cubicBezTo>
                  <a:pt x="12019" y="268581"/>
                  <a:pt x="6472" y="278974"/>
                  <a:pt x="10401" y="298603"/>
                </a:cubicBezTo>
                <a:cubicBezTo>
                  <a:pt x="5316" y="305070"/>
                  <a:pt x="0" y="315000"/>
                  <a:pt x="0" y="327240"/>
                </a:cubicBezTo>
                <a:cubicBezTo>
                  <a:pt x="0" y="340865"/>
                  <a:pt x="6472" y="351950"/>
                  <a:pt x="11557" y="357724"/>
                </a:cubicBezTo>
                <a:cubicBezTo>
                  <a:pt x="17336" y="364421"/>
                  <a:pt x="24732" y="368578"/>
                  <a:pt x="32360" y="371118"/>
                </a:cubicBezTo>
                <a:cubicBezTo>
                  <a:pt x="29355" y="376892"/>
                  <a:pt x="26812" y="383820"/>
                  <a:pt x="26812" y="392133"/>
                </a:cubicBezTo>
                <a:cubicBezTo>
                  <a:pt x="26812" y="410378"/>
                  <a:pt x="37445" y="422386"/>
                  <a:pt x="43223" y="427236"/>
                </a:cubicBezTo>
                <a:cubicBezTo>
                  <a:pt x="53856" y="435550"/>
                  <a:pt x="66106" y="438321"/>
                  <a:pt x="77894" y="439938"/>
                </a:cubicBezTo>
                <a:cubicBezTo>
                  <a:pt x="235301" y="450792"/>
                  <a:pt x="405189" y="452408"/>
                  <a:pt x="545261" y="453563"/>
                </a:cubicBezTo>
                <a:cubicBezTo>
                  <a:pt x="709601" y="454025"/>
                  <a:pt x="857763" y="453563"/>
                  <a:pt x="1019561" y="450561"/>
                </a:cubicBezTo>
                <a:cubicBezTo>
                  <a:pt x="1038052" y="450330"/>
                  <a:pt x="1055619" y="437628"/>
                  <a:pt x="1062091" y="420308"/>
                </a:cubicBezTo>
                <a:cubicBezTo>
                  <a:pt x="1068332" y="403219"/>
                  <a:pt x="1062784" y="382203"/>
                  <a:pt x="1048916" y="370194"/>
                </a:cubicBezTo>
                <a:cubicBezTo>
                  <a:pt x="1049840" y="348486"/>
                  <a:pt x="1043137" y="333244"/>
                  <a:pt x="1026033" y="322159"/>
                </a:cubicBezTo>
                <a:cubicBezTo>
                  <a:pt x="1023490" y="320774"/>
                  <a:pt x="1022797" y="321004"/>
                  <a:pt x="1021179" y="320312"/>
                </a:cubicBezTo>
                <a:cubicBezTo>
                  <a:pt x="1021179" y="320312"/>
                  <a:pt x="1021179" y="320081"/>
                  <a:pt x="1021179" y="320081"/>
                </a:cubicBezTo>
                <a:cubicBezTo>
                  <a:pt x="1023721" y="309458"/>
                  <a:pt x="1023028" y="297680"/>
                  <a:pt x="1019330" y="288442"/>
                </a:cubicBezTo>
                <a:cubicBezTo>
                  <a:pt x="1034585" y="269274"/>
                  <a:pt x="1036896" y="245026"/>
                  <a:pt x="1019099" y="226551"/>
                </a:cubicBezTo>
                <a:cubicBezTo>
                  <a:pt x="1055850" y="221932"/>
                  <a:pt x="1094682" y="209692"/>
                  <a:pt x="1095375" y="172742"/>
                </a:cubicBezTo>
                <a:cubicBezTo>
                  <a:pt x="1095375" y="153805"/>
                  <a:pt x="1083818" y="140872"/>
                  <a:pt x="1077346" y="135792"/>
                </a:cubicBezTo>
                <a:cubicBezTo>
                  <a:pt x="1070874" y="130711"/>
                  <a:pt x="1066482" y="129095"/>
                  <a:pt x="1063015" y="127940"/>
                </a:cubicBezTo>
                <a:cubicBezTo>
                  <a:pt x="1063709" y="110620"/>
                  <a:pt x="1058855" y="92144"/>
                  <a:pt x="1043831" y="81290"/>
                </a:cubicBezTo>
                <a:cubicBezTo>
                  <a:pt x="1038746" y="77826"/>
                  <a:pt x="1035972" y="77133"/>
                  <a:pt x="1033429" y="76210"/>
                </a:cubicBezTo>
                <a:cubicBezTo>
                  <a:pt x="1035741" y="71129"/>
                  <a:pt x="1038052" y="65817"/>
                  <a:pt x="1038052" y="58889"/>
                </a:cubicBezTo>
                <a:cubicBezTo>
                  <a:pt x="1038052" y="41800"/>
                  <a:pt x="1028344" y="29329"/>
                  <a:pt x="1022335" y="24249"/>
                </a:cubicBezTo>
                <a:cubicBezTo>
                  <a:pt x="1002919" y="8545"/>
                  <a:pt x="975875" y="10392"/>
                  <a:pt x="955073" y="9699"/>
                </a:cubicBezTo>
                <a:cubicBezTo>
                  <a:pt x="637948" y="9468"/>
                  <a:pt x="366127" y="462"/>
                  <a:pt x="83211" y="0"/>
                </a:cubicBezTo>
                <a:close/>
              </a:path>
            </a:pathLst>
          </a:custGeom>
          <a:solidFill>
            <a:srgbClr val="FA0000">
              <a:alpha val="49804"/>
            </a:srgbClr>
          </a:solidFill>
          <a:ln w="6350" cap="flat" cmpd="sng" algn="ctr">
            <a:noFill/>
            <a:prstDash val="solid"/>
          </a:ln>
          <a:effectLst/>
          <a:extLs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Calibri" pitchFamily="34" charset="0"/>
              <a:cs typeface="Calibri" pitchFamily="34" charset="0"/>
            </a:endParaRPr>
          </a:p>
        </p:txBody>
      </p:sp>
      <p:sp>
        <p:nvSpPr>
          <p:cNvPr id="99" name="Sticky Note"/>
          <p:cNvSpPr>
            <a:spLocks/>
          </p:cNvSpPr>
          <p:nvPr/>
        </p:nvSpPr>
        <p:spPr bwMode="auto">
          <a:xfrm>
            <a:off x="8679504" y="5921286"/>
            <a:ext cx="1224136" cy="936104"/>
          </a:xfrm>
          <a:prstGeom prst="foldedCorner">
            <a:avLst/>
          </a:prstGeom>
          <a:gradFill flip="none" rotWithShape="1">
            <a:gsLst>
              <a:gs pos="0">
                <a:srgbClr val="FFFF99"/>
              </a:gs>
              <a:gs pos="100000">
                <a:srgbClr val="FCF38E"/>
              </a:gs>
            </a:gsLst>
            <a:lin ang="0" scaled="1"/>
            <a:tileRect/>
          </a:gradFill>
          <a:ln w="6350" cap="flat" cmpd="sng" algn="ctr">
            <a:solidFill>
              <a:srgbClr val="5B5A2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262626"/>
                </a:solidFill>
                <a:latin typeface="Calibri"/>
              </a:rPr>
              <a:t>Widget Placement on Right hand side of any section?</a:t>
            </a:r>
            <a:endParaRPr lang="en-US" sz="1100" dirty="0">
              <a:solidFill>
                <a:srgbClr val="262626"/>
              </a:solidFill>
              <a:effectLst/>
              <a:latin typeface="Calibri"/>
            </a:endParaRPr>
          </a:p>
        </p:txBody>
      </p:sp>
      <p:sp>
        <p:nvSpPr>
          <p:cNvPr id="87" name="Title"/>
          <p:cNvSpPr>
            <a:spLocks/>
          </p:cNvSpPr>
          <p:nvPr/>
        </p:nvSpPr>
        <p:spPr bwMode="auto">
          <a:xfrm>
            <a:off x="1358304" y="1947530"/>
            <a:ext cx="4154971" cy="58404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200" b="1" dirty="0" smtClean="0">
                <a:solidFill>
                  <a:schemeClr val="bg1"/>
                </a:solidFill>
                <a:latin typeface="Calibri"/>
              </a:rPr>
              <a:t>Run. Team AmeriCares.</a:t>
            </a:r>
            <a:endParaRPr lang="en-US" sz="3200" b="1" dirty="0">
              <a:solidFill>
                <a:schemeClr val="bg1"/>
              </a:solidFill>
              <a:latin typeface="Calibri"/>
            </a:endParaRPr>
          </a:p>
        </p:txBody>
      </p:sp>
      <p:sp>
        <p:nvSpPr>
          <p:cNvPr id="88" name="Lorem Ipsum"/>
          <p:cNvSpPr>
            <a:spLocks/>
          </p:cNvSpPr>
          <p:nvPr/>
        </p:nvSpPr>
        <p:spPr bwMode="auto">
          <a:xfrm>
            <a:off x="3291264" y="5298331"/>
            <a:ext cx="2554494" cy="147659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t>Team AmeriCares supports that mission by raising awareness and funds to support our emergency relief and ongoing global health programs. Each year, members of Team AmeriCares come together to raise hundreds of thousands of dollars – join the team and start making an impact. Together we can raise more funds and help more people in 2015.</a:t>
            </a:r>
          </a:p>
        </p:txBody>
      </p:sp>
      <p:sp>
        <p:nvSpPr>
          <p:cNvPr id="89" name="Lorem Ipsum"/>
          <p:cNvSpPr>
            <a:spLocks/>
          </p:cNvSpPr>
          <p:nvPr/>
        </p:nvSpPr>
        <p:spPr bwMode="auto">
          <a:xfrm>
            <a:off x="647990" y="10776846"/>
            <a:ext cx="5408648" cy="70715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schemeClr val="tx1">
                    <a:lumMod val="85000"/>
                    <a:lumOff val="15000"/>
                  </a:schemeClr>
                </a:solidFill>
              </a:rPr>
              <a:t>AmeriCares is an Official Charity Partner for races across the United States. Check back as we add races throughout the year</a:t>
            </a:r>
            <a:r>
              <a:rPr lang="en-US" sz="1000" dirty="0" smtClean="0">
                <a:solidFill>
                  <a:schemeClr val="tx1">
                    <a:lumMod val="85000"/>
                    <a:lumOff val="15000"/>
                  </a:schemeClr>
                </a:solidFill>
              </a:rPr>
              <a:t>.</a:t>
            </a:r>
          </a:p>
          <a:p>
            <a:r>
              <a:rPr lang="en-US" sz="1000" dirty="0" smtClean="0">
                <a:solidFill>
                  <a:schemeClr val="tx1">
                    <a:lumMod val="85000"/>
                    <a:lumOff val="15000"/>
                  </a:schemeClr>
                </a:solidFill>
              </a:rPr>
              <a:t> </a:t>
            </a:r>
            <a:endParaRPr lang="en-US" sz="1000" dirty="0">
              <a:solidFill>
                <a:schemeClr val="tx1">
                  <a:lumMod val="85000"/>
                  <a:lumOff val="15000"/>
                </a:schemeClr>
              </a:solidFill>
            </a:endParaRPr>
          </a:p>
          <a:p>
            <a:r>
              <a:rPr lang="en-US" sz="1000" dirty="0">
                <a:solidFill>
                  <a:schemeClr val="tx1">
                    <a:lumMod val="85000"/>
                    <a:lumOff val="15000"/>
                  </a:schemeClr>
                </a:solidFill>
              </a:rPr>
              <a:t>Here’s our line-up so far in 2015:</a:t>
            </a:r>
          </a:p>
        </p:txBody>
      </p:sp>
      <p:grpSp>
        <p:nvGrpSpPr>
          <p:cNvPr id="91" name="Placeholder"/>
          <p:cNvGrpSpPr>
            <a:grpSpLocks/>
          </p:cNvGrpSpPr>
          <p:nvPr/>
        </p:nvGrpSpPr>
        <p:grpSpPr bwMode="auto">
          <a:xfrm>
            <a:off x="3482948" y="11661126"/>
            <a:ext cx="2635187" cy="1283052"/>
            <a:chOff x="508000" y="1397000"/>
            <a:chExt cx="1008112" cy="1008112"/>
          </a:xfrm>
        </p:grpSpPr>
        <p:sp>
          <p:nvSpPr>
            <p:cNvPr id="100"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10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10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sp>
        <p:nvSpPr>
          <p:cNvPr id="103" name="Title"/>
          <p:cNvSpPr>
            <a:spLocks/>
          </p:cNvSpPr>
          <p:nvPr/>
        </p:nvSpPr>
        <p:spPr bwMode="auto">
          <a:xfrm>
            <a:off x="3501840" y="12982903"/>
            <a:ext cx="2554798" cy="4301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chemeClr val="tx1">
                    <a:lumMod val="85000"/>
                    <a:lumOff val="15000"/>
                  </a:schemeClr>
                </a:solidFill>
              </a:rPr>
              <a:t>November 1, 2015 – TCS NYC Marathon – New York, NY</a:t>
            </a:r>
          </a:p>
        </p:txBody>
      </p:sp>
      <p:sp>
        <p:nvSpPr>
          <p:cNvPr id="104" name="Title"/>
          <p:cNvSpPr>
            <a:spLocks/>
          </p:cNvSpPr>
          <p:nvPr/>
        </p:nvSpPr>
        <p:spPr bwMode="auto">
          <a:xfrm>
            <a:off x="2301582" y="14159925"/>
            <a:ext cx="2254836" cy="52249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smtClean="0">
                <a:solidFill>
                  <a:schemeClr val="accent6">
                    <a:lumMod val="75000"/>
                  </a:schemeClr>
                </a:solidFill>
                <a:latin typeface="Calibri"/>
              </a:rPr>
              <a:t>Join the Team</a:t>
            </a:r>
            <a:endParaRPr lang="en-US" sz="2800" b="1" dirty="0">
              <a:solidFill>
                <a:schemeClr val="accent6">
                  <a:lumMod val="75000"/>
                </a:schemeClr>
              </a:solidFill>
              <a:latin typeface="Calibri"/>
            </a:endParaRPr>
          </a:p>
        </p:txBody>
      </p:sp>
      <p:sp>
        <p:nvSpPr>
          <p:cNvPr id="105" name="Lorem Ipsum"/>
          <p:cNvSpPr>
            <a:spLocks/>
          </p:cNvSpPr>
          <p:nvPr/>
        </p:nvSpPr>
        <p:spPr bwMode="auto">
          <a:xfrm>
            <a:off x="625130" y="14832384"/>
            <a:ext cx="5408648" cy="3993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schemeClr val="tx1">
                    <a:lumMod val="85000"/>
                    <a:lumOff val="15000"/>
                  </a:schemeClr>
                </a:solidFill>
              </a:rPr>
              <a:t>If you are interested in joining Team AmeriCares this year, please complete this simple application and tell us about yourself and your goals: </a:t>
            </a:r>
          </a:p>
        </p:txBody>
      </p:sp>
      <p:sp>
        <p:nvSpPr>
          <p:cNvPr id="3" name="Rectangle 2"/>
          <p:cNvSpPr/>
          <p:nvPr/>
        </p:nvSpPr>
        <p:spPr>
          <a:xfrm>
            <a:off x="1752600" y="15507281"/>
            <a:ext cx="2971800" cy="2405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52600" y="15879895"/>
            <a:ext cx="2971800" cy="2405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752600" y="16258179"/>
            <a:ext cx="2971800" cy="2405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52600" y="16642976"/>
            <a:ext cx="2971800" cy="2405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Button"/>
          <p:cNvSpPr>
            <a:spLocks/>
          </p:cNvSpPr>
          <p:nvPr/>
        </p:nvSpPr>
        <p:spPr bwMode="auto">
          <a:xfrm>
            <a:off x="2671733" y="17183182"/>
            <a:ext cx="1209734" cy="287280"/>
          </a:xfrm>
          <a:prstGeom prst="roundRect">
            <a:avLst>
              <a:gd name="adj" fmla="val 8776"/>
            </a:avLst>
          </a:prstGeom>
          <a:solidFill>
            <a:srgbClr val="FF0000"/>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60" dirty="0">
                <a:solidFill>
                  <a:schemeClr val="bg1"/>
                </a:solidFill>
                <a:latin typeface="Calibri"/>
              </a:rPr>
              <a:t>Apply Now</a:t>
            </a:r>
          </a:p>
        </p:txBody>
      </p:sp>
      <p:sp>
        <p:nvSpPr>
          <p:cNvPr id="110" name="Lorem Ipsum"/>
          <p:cNvSpPr>
            <a:spLocks/>
          </p:cNvSpPr>
          <p:nvPr/>
        </p:nvSpPr>
        <p:spPr bwMode="auto">
          <a:xfrm>
            <a:off x="784528" y="20642601"/>
            <a:ext cx="2554494" cy="224604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t>Team members receive team- and race-specific gear and join a community of race enthusiasts who train and run with us to save lives and build healthier futures for people in crisis all over the world! </a:t>
            </a:r>
            <a:endParaRPr lang="en-US" sz="1000" dirty="0" smtClean="0"/>
          </a:p>
          <a:p>
            <a:endParaRPr lang="en-US" sz="1000" dirty="0"/>
          </a:p>
          <a:p>
            <a:r>
              <a:rPr lang="en-US" sz="1000" dirty="0"/>
              <a:t>Our team captain is AmeriCares President and CEO, Michael J. Nyenhuis, an experienced marathoner who exemplifies our team spirit. Between runs, Michael hosts team gatherings and post tips and stories to get our team ready for race day!</a:t>
            </a:r>
          </a:p>
          <a:p>
            <a:endParaRPr lang="en-US" sz="1000" dirty="0"/>
          </a:p>
        </p:txBody>
      </p:sp>
      <p:sp>
        <p:nvSpPr>
          <p:cNvPr id="111" name="Title"/>
          <p:cNvSpPr>
            <a:spLocks/>
          </p:cNvSpPr>
          <p:nvPr/>
        </p:nvSpPr>
        <p:spPr bwMode="auto">
          <a:xfrm>
            <a:off x="784528" y="19446181"/>
            <a:ext cx="5372653" cy="92720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t>Team AmeriCares is a growing team of enthusiastic, committed runners who are passionate about endurance sports and AmeriCares lifesaving work worldwide. We set our sights high, support each other and have a lot of fun along the way. </a:t>
            </a:r>
          </a:p>
        </p:txBody>
      </p:sp>
      <p:grpSp>
        <p:nvGrpSpPr>
          <p:cNvPr id="114" name="Placeholder"/>
          <p:cNvGrpSpPr>
            <a:grpSpLocks/>
          </p:cNvGrpSpPr>
          <p:nvPr/>
        </p:nvGrpSpPr>
        <p:grpSpPr bwMode="auto">
          <a:xfrm>
            <a:off x="3429000" y="22022350"/>
            <a:ext cx="1447800" cy="987342"/>
            <a:chOff x="508000" y="1397000"/>
            <a:chExt cx="1008112" cy="1008112"/>
          </a:xfrm>
        </p:grpSpPr>
        <p:sp>
          <p:nvSpPr>
            <p:cNvPr id="115"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116"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117"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grpSp>
        <p:nvGrpSpPr>
          <p:cNvPr id="118" name="Placeholder"/>
          <p:cNvGrpSpPr>
            <a:grpSpLocks/>
          </p:cNvGrpSpPr>
          <p:nvPr/>
        </p:nvGrpSpPr>
        <p:grpSpPr bwMode="auto">
          <a:xfrm>
            <a:off x="4953000" y="22022350"/>
            <a:ext cx="892758" cy="987342"/>
            <a:chOff x="508000" y="1397000"/>
            <a:chExt cx="1008112" cy="1008112"/>
          </a:xfrm>
        </p:grpSpPr>
        <p:sp>
          <p:nvSpPr>
            <p:cNvPr id="119" name="Placeholder Shape"/>
            <p:cNvSpPr>
              <a:spLocks/>
            </p:cNvSpPr>
            <p:nvPr/>
          </p:nvSpPr>
          <p:spPr bwMode="auto">
            <a:xfrm>
              <a:off x="508000" y="1397000"/>
              <a:ext cx="1008112" cy="100811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60">
                <a:latin typeface="Calibri" pitchFamily="34" charset="0"/>
                <a:cs typeface="Calibri" pitchFamily="34" charset="0"/>
              </a:endParaRPr>
            </a:p>
          </p:txBody>
        </p:sp>
        <p:sp>
          <p:nvSpPr>
            <p:cNvPr id="120"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sp>
          <p:nvSpPr>
            <p:cNvPr id="121"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ln w="6350" cap="flat" cmpd="sng" algn="ctr">
              <a:solidFill>
                <a:srgbClr val="333333"/>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60">
                <a:latin typeface="Calibri" pitchFamily="34" charset="0"/>
                <a:cs typeface="Calibri" pitchFamily="34" charset="0"/>
              </a:endParaRPr>
            </a:p>
          </p:txBody>
        </p:sp>
      </p:grpSp>
      <p:sp>
        <p:nvSpPr>
          <p:cNvPr id="122" name="Title"/>
          <p:cNvSpPr>
            <a:spLocks/>
          </p:cNvSpPr>
          <p:nvPr/>
        </p:nvSpPr>
        <p:spPr bwMode="auto">
          <a:xfrm>
            <a:off x="1981269" y="24512962"/>
            <a:ext cx="2877058" cy="52249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00800" tIns="45360" rIns="100800" bIns="4536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smtClean="0">
                <a:solidFill>
                  <a:schemeClr val="accent6">
                    <a:lumMod val="75000"/>
                  </a:schemeClr>
                </a:solidFill>
                <a:latin typeface="Calibri"/>
              </a:rPr>
              <a:t>More Information</a:t>
            </a:r>
            <a:endParaRPr lang="en-US" sz="2800" b="1" dirty="0">
              <a:solidFill>
                <a:schemeClr val="accent6">
                  <a:lumMod val="75000"/>
                </a:schemeClr>
              </a:solidFill>
              <a:latin typeface="Calibri"/>
            </a:endParaRPr>
          </a:p>
        </p:txBody>
      </p:sp>
      <p:sp>
        <p:nvSpPr>
          <p:cNvPr id="123" name="Lorem Ipsum"/>
          <p:cNvSpPr>
            <a:spLocks/>
          </p:cNvSpPr>
          <p:nvPr/>
        </p:nvSpPr>
        <p:spPr bwMode="auto">
          <a:xfrm>
            <a:off x="797516" y="25060096"/>
            <a:ext cx="5408648" cy="3993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100800" tIns="45359" rIns="100800" bIns="4535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dirty="0">
                <a:solidFill>
                  <a:schemeClr val="tx1">
                    <a:lumMod val="85000"/>
                    <a:lumOff val="15000"/>
                  </a:schemeClr>
                </a:solidFill>
              </a:rPr>
              <a:t>For more information on Team AmeriCares and our endurance event program, please contact Holly Donaldson at </a:t>
            </a:r>
            <a:r>
              <a:rPr lang="en-US" sz="1000" u="sng" dirty="0">
                <a:solidFill>
                  <a:schemeClr val="tx1">
                    <a:lumMod val="85000"/>
                    <a:lumOff val="15000"/>
                  </a:schemeClr>
                </a:solidFill>
                <a:hlinkClick r:id="rId21"/>
              </a:rPr>
              <a:t>hdonaldson@americares.org</a:t>
            </a:r>
            <a:r>
              <a:rPr lang="en-US" sz="1000" dirty="0">
                <a:solidFill>
                  <a:schemeClr val="tx1">
                    <a:lumMod val="85000"/>
                    <a:lumOff val="15000"/>
                  </a:schemeClr>
                </a:solidFill>
              </a:rPr>
              <a:t> or at (203) 658-9687.</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ABLESMARTRESIZE" val="True"/>
  <p:tag name="MINWIDTH" val="78"/>
  <p:tag name="MINHEIGHT" val="82"/>
</p:tagLst>
</file>

<file path=ppt/tags/tag2.xml><?xml version="1.0" encoding="utf-8"?>
<p:tagLst xmlns:a="http://schemas.openxmlformats.org/drawingml/2006/main" xmlns:r="http://schemas.openxmlformats.org/officeDocument/2006/relationships" xmlns:p="http://schemas.openxmlformats.org/presentationml/2006/main">
  <p:tag name="ANCHORLEFT" val="Absolute"/>
  <p:tag name="ANCHORTOP" val="Absolute"/>
  <p:tag name="ANCHORRIGHT" val="Absolute"/>
  <p:tag name="ANCHORBOTTOM" val="Absolute"/>
</p:tagLst>
</file>

<file path=ppt/tags/tag3.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None"/>
</p:tagLst>
</file>

<file path=ppt/tags/tag4.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5.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Absolute"/>
  <p:tag name="ANCHORBOTTOM" val="Absolute"/>
</p:tagLst>
</file>

<file path=ppt/tags/tag6.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None"/>
  <p:tag name="ANCHORBOTTOM" val="Absolute"/>
</p:tagLst>
</file>

<file path=ppt/tags/tag7.xml><?xml version="1.0" encoding="utf-8"?>
<p:tagLst xmlns:a="http://schemas.openxmlformats.org/drawingml/2006/main" xmlns:r="http://schemas.openxmlformats.org/officeDocument/2006/relationships" xmlns:p="http://schemas.openxmlformats.org/presentationml/2006/main">
  <p:tag name="ANCHORLEFT" val="Absolute"/>
  <p:tag name="ANCHORTOP" val="None"/>
  <p:tag name="ANCHORRIGHT" val="Absolute"/>
  <p:tag name="ANCHORBOTTOM" val="Absolute"/>
</p:tagLst>
</file>

<file path=ppt/tags/tag8.xml><?xml version="1.0" encoding="utf-8"?>
<p:tagLst xmlns:a="http://schemas.openxmlformats.org/drawingml/2006/main" xmlns:r="http://schemas.openxmlformats.org/officeDocument/2006/relationships" xmlns:p="http://schemas.openxmlformats.org/presentationml/2006/main">
  <p:tag name="ANCHORLEFT" val="None"/>
  <p:tag name="ANCHORTOP" val="None"/>
  <p:tag name="ANCHORRIGHT" val="None"/>
  <p:tag name="ANCHORBOTTOM" val="Absolu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161</TotalTime>
  <Words>508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O'Connell</dc:creator>
  <cp:lastModifiedBy>Michael O'Connell</cp:lastModifiedBy>
  <cp:revision>8</cp:revision>
  <cp:lastPrinted>2014-02-26T14:17:40Z</cp:lastPrinted>
  <dcterms:created xsi:type="dcterms:W3CDTF">2014-02-26T14:01:58Z</dcterms:created>
  <dcterms:modified xsi:type="dcterms:W3CDTF">2015-02-09T16:34:26Z</dcterms:modified>
</cp:coreProperties>
</file>