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50BDF-61D3-4130-8386-5FF688C3A4E4}" type="datetimeFigureOut">
              <a:rPr lang="ru-RU"/>
              <a:t>15.10.2015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371B-2879-4B15-A079-35A27C3716B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5371B-2879-4B15-A079-35A27C3716B0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5371B-2879-4B15-A079-35A27C3716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0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C4-D553-4C9F-B2AE-307BE6B9748E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6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E515-1ADA-4A45-8978-470F94CAB22C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98FD-C878-4095-901B-079C3B842A5D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64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A098-BF42-4FAC-A420-6A4D21929955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3660-9A77-42F1-BA15-41C2C040216E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13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A293-6076-4879-B158-245883812441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ECC3-DFDD-4B7B-8E3F-A9BB6ABE9C6E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9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2E6F-4D8E-40C0-8BD5-81170795E2D8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AA51-B7AE-4532-9E51-AF8D92751002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9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6826-386D-4745-8344-85D890086760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3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ACAC-7DF2-46E7-8145-688E914666A3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355D-F7F4-430D-87F2-4B73D60E9A65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0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31DA-8C5C-46CD-A143-0A13185A9E89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DC15-F3C5-4F4D-9603-6ECA62EB16B7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10D-58E8-468F-895D-9CCDCC884650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884B-A84B-4C19-A762-F7CB308E5ABC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5FE4-E33B-40AA-B1F1-BD988B8523ED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useller.com/lessons.php?rub=32&amp;id=145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ijit.com/javascript/podklyuchit-biblioteku-jquery" TargetMode="External"/><Relationship Id="rId2" Type="http://schemas.openxmlformats.org/officeDocument/2006/relationships/hyperlink" Target="http://metanit.com/web/jquery/1.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ynik.ru/jquery/connecting-jquery-goog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форм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7778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технологии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AJAX</a:t>
            </a:r>
            <a: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технология. Скрипт.</a:t>
            </a:r>
            <a:endParaRPr lang="ru-RU" sz="6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Практическая </a:t>
            </a:r>
            <a:r>
              <a:rPr lang="ru-RU" sz="7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работа</a:t>
            </a:r>
            <a:endParaRPr lang="en-US" sz="7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5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ru-RU" sz="5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en-US" sz="5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.10.2015</a:t>
            </a:r>
            <a:endParaRPr lang="ru-RU" sz="5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73768"/>
          </a:xfrm>
        </p:spPr>
        <p:txBody>
          <a:bodyPr/>
          <a:lstStyle/>
          <a:p>
            <a:r>
              <a:rPr lang="ru-RU" dirty="0"/>
              <a:t>Для работы страницы необходим </a:t>
            </a:r>
            <a:r>
              <a:rPr lang="ru-RU" b="1" dirty="0"/>
              <a:t>скрипт</a:t>
            </a:r>
            <a:r>
              <a:rPr lang="ru-RU" dirty="0"/>
              <a:t>. Подключение скрипта:</a:t>
            </a:r>
            <a:endParaRPr lang="en-US" dirty="0"/>
          </a:p>
        </p:txBody>
      </p:sp>
      <p:pic>
        <p:nvPicPr>
          <p:cNvPr id="4" name="Picture 3" descr="C:\Users\popova\Desktop\Teema5_Form_Pilt\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96" y="3035968"/>
            <a:ext cx="5544136" cy="9424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скрипт</a:t>
            </a:r>
            <a:endParaRPr lang="en-US" dirty="0"/>
          </a:p>
        </p:txBody>
      </p:sp>
      <p:pic>
        <p:nvPicPr>
          <p:cNvPr id="4" name="Picture 3" descr="C:\Users\popova\Desktop\Teema5_Form_Pilt\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89" y="1536032"/>
            <a:ext cx="9641305" cy="4993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скрипт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91916"/>
            <a:ext cx="9747167" cy="5229726"/>
          </a:xfrm>
        </p:spPr>
        <p:txBody>
          <a:bodyPr>
            <a:normAutofit/>
          </a:bodyPr>
          <a:lstStyle/>
          <a:p>
            <a:r>
              <a:rPr lang="ru-RU" sz="2000" dirty="0"/>
              <a:t>Тег скрипта</a:t>
            </a:r>
            <a:r>
              <a:rPr lang="en-US" sz="2000" dirty="0"/>
              <a:t>:   </a:t>
            </a:r>
            <a:r>
              <a:rPr lang="en-US" sz="2000" b="1" dirty="0"/>
              <a:t>&lt;script type="text/</a:t>
            </a:r>
            <a:r>
              <a:rPr lang="en-US" sz="2000" b="1" dirty="0" err="1"/>
              <a:t>javascript</a:t>
            </a:r>
            <a:r>
              <a:rPr lang="en-US" sz="2000" b="1" dirty="0"/>
              <a:t>"&gt;        &lt;/script&gt;</a:t>
            </a:r>
            <a:endParaRPr lang="en-US" sz="2000" dirty="0"/>
          </a:p>
          <a:p>
            <a:r>
              <a:rPr lang="ru-RU" sz="2000" b="1" dirty="0"/>
              <a:t>$("</a:t>
            </a:r>
            <a:r>
              <a:rPr lang="en-US" sz="2000" b="1" dirty="0"/>
              <a:t>form</a:t>
            </a:r>
            <a:r>
              <a:rPr lang="ru-RU" sz="2000" b="1" dirty="0"/>
              <a:t>").</a:t>
            </a:r>
            <a:r>
              <a:rPr lang="en-US" sz="2000" b="1" dirty="0"/>
              <a:t>submit</a:t>
            </a:r>
            <a:r>
              <a:rPr lang="ru-RU" sz="2000" b="1" dirty="0"/>
              <a:t>(</a:t>
            </a:r>
            <a:r>
              <a:rPr lang="en-US" sz="2000" b="1" dirty="0"/>
              <a:t>function</a:t>
            </a:r>
            <a:r>
              <a:rPr lang="ru-RU" sz="2000" b="1" dirty="0"/>
              <a:t>()</a:t>
            </a:r>
            <a:r>
              <a:rPr lang="ru-RU" sz="2000" dirty="0"/>
              <a:t> функция отправки данных на сервер из формы</a:t>
            </a:r>
            <a:endParaRPr lang="en-US" sz="2000" dirty="0"/>
          </a:p>
          <a:p>
            <a:r>
              <a:rPr lang="ru-RU" sz="2000" b="1" dirty="0"/>
              <a:t>success</a:t>
            </a:r>
            <a:r>
              <a:rPr lang="ru-RU" sz="2000" dirty="0"/>
              <a:t> (функция) – данная функция вызывается после успешного завершения запроса. Функция получает от 1 до 3 параметров (в зависимости от используемой версии библиотеки). Но первый параметр всегда содержит возвращаемые с сервера данные.</a:t>
            </a:r>
            <a:endParaRPr lang="en-US" sz="2000" dirty="0"/>
          </a:p>
          <a:p>
            <a:r>
              <a:rPr lang="ru-RU" sz="2000" b="1" dirty="0"/>
              <a:t>data</a:t>
            </a:r>
            <a:r>
              <a:rPr lang="ru-RU" sz="2000" dirty="0"/>
              <a:t> (объект/строка) – пользовательские данные, которые передаются на запрашиваемую страницу.</a:t>
            </a:r>
            <a:endParaRPr lang="en-US" sz="2000" dirty="0"/>
          </a:p>
          <a:p>
            <a:r>
              <a:rPr lang="ru-RU" sz="2000" b="1" dirty="0"/>
              <a:t>dataType</a:t>
            </a:r>
            <a:r>
              <a:rPr lang="ru-RU" sz="2000" dirty="0"/>
              <a:t> (строка) – возможные значения: xml, json, script или html. Описание типа данных, которые ожидаются в ответе сервера.</a:t>
            </a:r>
            <a:endParaRPr lang="en-US" sz="2000" dirty="0"/>
          </a:p>
          <a:p>
            <a:r>
              <a:rPr lang="ru-RU" sz="2000" b="1" dirty="0"/>
              <a:t>type</a:t>
            </a:r>
            <a:r>
              <a:rPr lang="ru-RU" sz="2000" dirty="0"/>
              <a:t> (строка) – тип запроса. Возможные значения: GET или POST. По умолчанию:  GET.</a:t>
            </a:r>
            <a:endParaRPr lang="en-US" sz="2000" dirty="0"/>
          </a:p>
          <a:p>
            <a:r>
              <a:rPr lang="ru-RU" sz="2000" b="1" dirty="0"/>
              <a:t>url</a:t>
            </a:r>
            <a:r>
              <a:rPr lang="ru-RU" sz="2000" dirty="0"/>
              <a:t> (строка) – адрес URL для запроса.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Полезная ссылка: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Полезная ссылка: </a:t>
            </a:r>
            <a:r>
              <a:rPr lang="en-US" sz="2800" u="sng" dirty="0">
                <a:hlinkClick r:id="rId2"/>
              </a:rPr>
              <a:t>http</a:t>
            </a:r>
            <a:r>
              <a:rPr lang="ru-RU" sz="2800" u="sng" dirty="0">
                <a:hlinkClick r:id="rId2"/>
              </a:rPr>
              <a:t>://</a:t>
            </a:r>
            <a:r>
              <a:rPr lang="en-US" sz="2800" u="sng" dirty="0" err="1">
                <a:hlinkClick r:id="rId2"/>
              </a:rPr>
              <a:t>ruseller</a:t>
            </a:r>
            <a:r>
              <a:rPr lang="ru-RU" sz="2800" u="sng" dirty="0">
                <a:hlinkClick r:id="rId2"/>
              </a:rPr>
              <a:t>.</a:t>
            </a:r>
            <a:r>
              <a:rPr lang="en-US" sz="2800" u="sng" dirty="0">
                <a:hlinkClick r:id="rId2"/>
              </a:rPr>
              <a:t>com</a:t>
            </a:r>
            <a:r>
              <a:rPr lang="ru-RU" sz="2800" u="sng" dirty="0">
                <a:hlinkClick r:id="rId2"/>
              </a:rPr>
              <a:t>/</a:t>
            </a:r>
            <a:r>
              <a:rPr lang="en-US" sz="2800" u="sng" dirty="0">
                <a:hlinkClick r:id="rId2"/>
              </a:rPr>
              <a:t>lessons</a:t>
            </a:r>
            <a:r>
              <a:rPr lang="ru-RU" sz="2800" u="sng" dirty="0">
                <a:hlinkClick r:id="rId2"/>
              </a:rPr>
              <a:t>.</a:t>
            </a:r>
            <a:r>
              <a:rPr lang="en-US" sz="2800" u="sng" dirty="0" err="1">
                <a:hlinkClick r:id="rId2"/>
              </a:rPr>
              <a:t>php</a:t>
            </a:r>
            <a:r>
              <a:rPr lang="ru-RU" sz="2800" u="sng" dirty="0">
                <a:hlinkClick r:id="rId2"/>
              </a:rPr>
              <a:t>?</a:t>
            </a:r>
            <a:r>
              <a:rPr lang="en-US" sz="2800" u="sng" dirty="0">
                <a:hlinkClick r:id="rId2"/>
              </a:rPr>
              <a:t>rub</a:t>
            </a:r>
            <a:r>
              <a:rPr lang="ru-RU" sz="2800" u="sng" dirty="0">
                <a:hlinkClick r:id="rId2"/>
              </a:rPr>
              <a:t>=32&amp;</a:t>
            </a:r>
            <a:r>
              <a:rPr lang="en-US" sz="2800" u="sng" dirty="0">
                <a:hlinkClick r:id="rId2"/>
              </a:rPr>
              <a:t>id</a:t>
            </a:r>
            <a:r>
              <a:rPr lang="ru-RU" sz="2800" u="sng" dirty="0">
                <a:hlinkClick r:id="rId2"/>
              </a:rPr>
              <a:t>=1452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ru-RU" dirty="0" smtClean="0"/>
              <a:t>скрипт. Код</a:t>
            </a:r>
            <a:endParaRPr lang="en-US" dirty="0"/>
          </a:p>
        </p:txBody>
      </p:sp>
      <p:pic>
        <p:nvPicPr>
          <p:cNvPr id="4" name="Picture 3" descr="C:\Users\popova\Desktop\Teema5_Form_Pilt\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59" y="1905000"/>
            <a:ext cx="10186736" cy="12232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/>
          <p:nvPr/>
        </p:nvSpPr>
        <p:spPr>
          <a:xfrm>
            <a:off x="4112796" y="125831"/>
            <a:ext cx="7122694" cy="673216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&lt;script type="text/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$("form").submit</a:t>
            </a:r>
            <a:r>
              <a:rPr lang="en-US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function() </a:t>
            </a:r>
            <a:r>
              <a:rPr lang="en-US" sz="1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$.ajax</a:t>
            </a:r>
            <a:r>
              <a:rPr lang="en-US" sz="10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type: "POST",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url: "actions/</a:t>
            </a:r>
            <a:r>
              <a:rPr lang="en-US" sz="1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reg.php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data: $("form").serialize(),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success: function(data)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{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if (data === "OK")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{			 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").html('&lt;div &gt;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Kasutaja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'+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form.login.value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+' </a:t>
            </a:r>
            <a:r>
              <a:rPr lang="et-EE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registreeritud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!&lt;/div&gt;');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").html('');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form.login.value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form.password.value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form.passwordN.value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'';      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}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else if (data==="no login")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{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 ('&lt;div &gt;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Kasutajanimi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puudu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! &lt;/div&gt;');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 ('');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}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else if (data==="no pass")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{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 ('&lt;div &gt;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Salasõna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puudu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! &lt;/div&gt;');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").html('');			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}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else if(data==="no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passN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{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").html('&lt;div &gt;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Salasõna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on vale!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Kontrolli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salasõna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&lt;/div&gt;');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form.password.value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form.passwordN.value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'';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").html('');				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}			   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else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").html('&lt;div &gt;Vale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andmed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!&lt;/div&gt;');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$("#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reg_result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").html('');				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}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return false;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-502315" y="2752544"/>
            <a:ext cx="562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Полный скрипт обработки данных </a:t>
            </a:r>
            <a:r>
              <a:rPr lang="ru-RU" b="1" dirty="0" smtClean="0"/>
              <a:t>форм</a:t>
            </a:r>
            <a:r>
              <a:rPr lang="ru-RU" b="1" dirty="0"/>
              <a:t>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425" y="243110"/>
            <a:ext cx="6436775" cy="88084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ru-RU" dirty="0"/>
              <a:t>файл </a:t>
            </a:r>
            <a:r>
              <a:rPr lang="en-US" b="1" dirty="0"/>
              <a:t>actions/</a:t>
            </a:r>
            <a:r>
              <a:rPr lang="en-US" b="1" dirty="0" err="1"/>
              <a:t>reg.php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695450"/>
            <a:ext cx="3297238" cy="4248150"/>
          </a:xfrm>
        </p:spPr>
        <p:txBody>
          <a:bodyPr>
            <a:normAutofit/>
          </a:bodyPr>
          <a:lstStyle/>
          <a:p>
            <a:r>
              <a:rPr lang="ru-RU" dirty="0"/>
              <a:t>Проверяем данные формы, результат –&gt; это сообщение, которое потом проверяется в скрипте выдается сообщение на странице.</a:t>
            </a:r>
            <a:endParaRPr lang="en-US" dirty="0"/>
          </a:p>
        </p:txBody>
      </p:sp>
      <p:pic>
        <p:nvPicPr>
          <p:cNvPr id="4" name="Picture 3" descr="C:\Users\popova\Desktop\Teema5_Form_Pilt\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883555"/>
            <a:ext cx="7717375" cy="58410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9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954387" y="3387209"/>
            <a:ext cx="45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Полный код </a:t>
            </a:r>
            <a:r>
              <a:rPr lang="ru-RU" b="1" dirty="0" smtClean="0"/>
              <a:t>файла      </a:t>
            </a:r>
            <a:r>
              <a:rPr lang="en-US" b="1" dirty="0" smtClean="0">
                <a:solidFill>
                  <a:srgbClr val="0070C0"/>
                </a:solidFill>
              </a:rPr>
              <a:t>actions/</a:t>
            </a:r>
            <a:r>
              <a:rPr lang="en-US" b="1" dirty="0" err="1" smtClean="0">
                <a:solidFill>
                  <a:srgbClr val="0070C0"/>
                </a:solidFill>
              </a:rPr>
              <a:t>reg.php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Box 22"/>
          <p:cNvSpPr txBox="1"/>
          <p:nvPr/>
        </p:nvSpPr>
        <p:spPr>
          <a:xfrm>
            <a:off x="4029075" y="285750"/>
            <a:ext cx="7648575" cy="65722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isset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($_POST["login"]) &amp;&amp;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isset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($_POST["password"]) &amp;&amp;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isset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($_POST["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"]))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$login = $_POST['login'];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$password = $_POST['password'];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$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$_POST['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'];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if($login != "" &amp;&amp; $password != "" &amp;&amp; $password == $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{	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echo "</a:t>
            </a:r>
            <a:r>
              <a:rPr lang="en-US" sz="16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else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if(!$login)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echo "</a:t>
            </a:r>
            <a:r>
              <a:rPr lang="en-US" sz="16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login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elseif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(!$password)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echo "</a:t>
            </a:r>
            <a:r>
              <a:rPr lang="en-US" sz="16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pass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elseif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($password!=$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echo "no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";			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else 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echo "</a:t>
            </a:r>
            <a:r>
              <a:rPr lang="en-US" sz="16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vale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lvl="1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5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скриптов </a:t>
            </a: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AJAX, Ajax</a:t>
            </a:r>
            <a:r>
              <a:rPr lang="ru-RU" sz="2800" dirty="0"/>
              <a:t> (от англ. Asynchronous Javascript and XML — «асинхронный JavaScript и XML») — подход к построению интерактивных пользовательских интерфейсов веб-приложений, заключающийся в «фоновом» обмене данными браузера с веб-сервером.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u="sng" dirty="0">
                <a:hlinkClick r:id="rId2"/>
              </a:rPr>
              <a:t>http://metanit.com/web/jquery/1.1.php</a:t>
            </a:r>
            <a:endParaRPr lang="en-US" sz="2000" dirty="0"/>
          </a:p>
          <a:p>
            <a:pPr lvl="0"/>
            <a:r>
              <a:rPr lang="ru-RU" sz="2000" u="sng" dirty="0">
                <a:hlinkClick r:id="rId3"/>
              </a:rPr>
              <a:t>http://www.stijit.com/javascript/podklyuchit-biblioteku-jquery</a:t>
            </a:r>
            <a:endParaRPr lang="en-US" sz="2000" dirty="0"/>
          </a:p>
          <a:p>
            <a:pPr lvl="0"/>
            <a:r>
              <a:rPr lang="ru-RU" sz="2000" u="sng" dirty="0">
                <a:hlinkClick r:id="rId4"/>
              </a:rPr>
              <a:t>http://veynik.ru/jquery/connecting-jquery-google</a:t>
            </a:r>
            <a:r>
              <a:rPr lang="ru-RU" sz="2000" u="sng" dirty="0" smtClean="0">
                <a:hlinkClick r:id="rId4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Форма, результат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C:\Users\popova\Desktop\Teema5_Form_Pilt\17-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5" y="2130732"/>
            <a:ext cx="3918089" cy="39894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pic>
        <p:nvPicPr>
          <p:cNvPr id="13" name="Picture 12" descr="C:\Users\popova\Desktop\Teema5_Form_Pilt\17-p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08" y="2130731"/>
            <a:ext cx="3636244" cy="39894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pic>
        <p:nvPicPr>
          <p:cNvPr id="14" name="Picture 13" descr="C:\Users\popova\Desktop\Teema5_Form_Pilt\17-p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26" y="2130731"/>
            <a:ext cx="3646513" cy="40090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7" name="Picture 2" descr="17-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2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4" descr="17-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8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" descr="17-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192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7-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2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17-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8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7-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192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Код. </a:t>
            </a:r>
            <a:r>
              <a:rPr lang="en-US" dirty="0"/>
              <a:t>HTML, JS script,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для ввода данных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10748" y="1905000"/>
            <a:ext cx="10336695" cy="4615070"/>
            <a:chOff x="0" y="0"/>
            <a:chExt cx="5375910" cy="2095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75910" cy="2095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" name="Text Box 6"/>
            <p:cNvSpPr txBox="1"/>
            <p:nvPr/>
          </p:nvSpPr>
          <p:spPr>
            <a:xfrm>
              <a:off x="3063833" y="11875"/>
              <a:ext cx="1781298" cy="23164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C0000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div  </a:t>
              </a:r>
              <a:r>
                <a:rPr lang="ru-R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для вывода ошибок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113807" y="166254"/>
              <a:ext cx="950026" cy="2256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</a:t>
            </a:r>
            <a:endParaRPr lang="en-US" dirty="0"/>
          </a:p>
        </p:txBody>
      </p:sp>
      <p:pic>
        <p:nvPicPr>
          <p:cNvPr id="4" name="Picture 3" descr="C:\Users\popova\Desktop\Teema5_Form_Pilt\11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3" y="2076229"/>
            <a:ext cx="10873409" cy="3728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/>
              <a:t>Для формы определяем </a:t>
            </a:r>
            <a:r>
              <a:rPr lang="ru-RU" sz="2200" b="1" dirty="0"/>
              <a:t>id</a:t>
            </a:r>
            <a:r>
              <a:rPr lang="ru-RU" sz="2200" dirty="0"/>
              <a:t> для обращения к ней в </a:t>
            </a:r>
            <a:r>
              <a:rPr lang="ru-RU" sz="2200" b="1" i="1" dirty="0" smtClean="0"/>
              <a:t>j</a:t>
            </a:r>
            <a:r>
              <a:rPr lang="en-US" sz="2200" b="1" i="1" dirty="0" smtClean="0"/>
              <a:t>s</a:t>
            </a:r>
            <a:r>
              <a:rPr lang="ru-RU" sz="2200" b="1" i="1" dirty="0" smtClean="0"/>
              <a:t> </a:t>
            </a:r>
            <a:r>
              <a:rPr lang="ru-RU" sz="2200" b="1" i="1" dirty="0"/>
              <a:t>скрипте</a:t>
            </a:r>
            <a:r>
              <a:rPr lang="ru-RU" sz="2200" dirty="0"/>
              <a:t>,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для </a:t>
            </a:r>
            <a:r>
              <a:rPr lang="ru-RU" sz="2200" dirty="0"/>
              <a:t>объектов определяем </a:t>
            </a:r>
            <a:r>
              <a:rPr lang="ru-RU" sz="2200" b="1" dirty="0"/>
              <a:t>name</a:t>
            </a:r>
            <a:r>
              <a:rPr lang="ru-RU" sz="2200" dirty="0"/>
              <a:t> –для обращения в </a:t>
            </a:r>
            <a:r>
              <a:rPr lang="ru-RU" sz="2200" b="1" i="1" dirty="0"/>
              <a:t>PHP</a:t>
            </a:r>
            <a:r>
              <a:rPr lang="ru-RU" sz="2200" dirty="0"/>
              <a:t> коде.</a:t>
            </a:r>
          </a:p>
          <a:p>
            <a:r>
              <a:rPr lang="ru-RU" sz="2200" dirty="0"/>
              <a:t>В форме или в любое другое место кода добавляем </a:t>
            </a:r>
            <a:r>
              <a:rPr lang="ru-RU" sz="2200" b="1" dirty="0"/>
              <a:t>div</a:t>
            </a:r>
            <a:r>
              <a:rPr lang="ru-RU" sz="2200" dirty="0"/>
              <a:t>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с </a:t>
            </a:r>
            <a:r>
              <a:rPr lang="ru-RU" sz="2200" b="1" dirty="0"/>
              <a:t>id</a:t>
            </a:r>
            <a:r>
              <a:rPr lang="ru-RU" sz="2200" dirty="0"/>
              <a:t> =”</a:t>
            </a:r>
            <a:r>
              <a:rPr lang="ru-RU" sz="2200" b="1" dirty="0"/>
              <a:t>login_result</a:t>
            </a:r>
            <a:r>
              <a:rPr lang="ru-RU" sz="2200" dirty="0"/>
              <a:t>”. Для вывода сообщений об ошибках.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90863"/>
          </a:xfrm>
        </p:spPr>
        <p:txBody>
          <a:bodyPr/>
          <a:lstStyle/>
          <a:p>
            <a:r>
              <a:rPr lang="ru-RU" sz="2400" dirty="0"/>
              <a:t>После формы вставляем </a:t>
            </a:r>
            <a:r>
              <a:rPr lang="en-US" sz="2400" b="1" dirty="0"/>
              <a:t>div</a:t>
            </a:r>
            <a:r>
              <a:rPr lang="en-US" sz="2400" dirty="0"/>
              <a:t> </a:t>
            </a:r>
            <a:r>
              <a:rPr lang="ru-RU" sz="2400" dirty="0"/>
              <a:t>с </a:t>
            </a:r>
            <a:r>
              <a:rPr lang="en-US" sz="2400" b="1" dirty="0"/>
              <a:t>id</a:t>
            </a:r>
            <a:r>
              <a:rPr lang="ru-RU" sz="2400" b="1" dirty="0"/>
              <a:t> =”</a:t>
            </a:r>
            <a:r>
              <a:rPr lang="en-US" sz="2400" b="1" dirty="0" err="1"/>
              <a:t>reg</a:t>
            </a:r>
            <a:r>
              <a:rPr lang="ru-RU" sz="2400" b="1" dirty="0"/>
              <a:t>_</a:t>
            </a:r>
            <a:r>
              <a:rPr lang="en-US" sz="2400" b="1" dirty="0"/>
              <a:t>re</a:t>
            </a:r>
            <a:r>
              <a:rPr lang="ru-RU" sz="2400" b="1" dirty="0"/>
              <a:t>s</a:t>
            </a:r>
            <a:r>
              <a:rPr lang="en-US" sz="2400" b="1" dirty="0" err="1"/>
              <a:t>ult</a:t>
            </a:r>
            <a:r>
              <a:rPr lang="ru-RU" sz="2400" b="1" dirty="0"/>
              <a:t>”</a:t>
            </a:r>
            <a:r>
              <a:rPr lang="ru-RU" sz="2400" dirty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Для </a:t>
            </a:r>
            <a:r>
              <a:rPr lang="ru-RU" sz="2400" dirty="0"/>
              <a:t>вывода сообщения о результатах регистрации.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C:\Users\popova\Desktop\Teema5_Form_Pilt\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20" y="3453063"/>
            <a:ext cx="7302383" cy="13382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</TotalTime>
  <Words>368</Words>
  <Application>Microsoft Office PowerPoint</Application>
  <PresentationFormat>Widescreen</PresentationFormat>
  <Paragraphs>120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Times New Roman</vt:lpstr>
      <vt:lpstr>Wingdings 3</vt:lpstr>
      <vt:lpstr>Легкий дым</vt:lpstr>
      <vt:lpstr>Создание форм</vt:lpstr>
      <vt:lpstr>Использование скриптов AJAX</vt:lpstr>
      <vt:lpstr>Полезные ссылки</vt:lpstr>
      <vt:lpstr>Форма, результат </vt:lpstr>
      <vt:lpstr>Код. HTML, JS script, PHP</vt:lpstr>
      <vt:lpstr>Форма для ввода данных</vt:lpstr>
      <vt:lpstr>Форма</vt:lpstr>
      <vt:lpstr>Форма</vt:lpstr>
      <vt:lpstr>Форма</vt:lpstr>
      <vt:lpstr>Форма</vt:lpstr>
      <vt:lpstr>Пользовательский скрипт</vt:lpstr>
      <vt:lpstr>Пользовательский скрипт</vt:lpstr>
      <vt:lpstr>Полезная ссылка: </vt:lpstr>
      <vt:lpstr>JS скрипт. Код</vt:lpstr>
      <vt:lpstr>PowerPoint Presentation</vt:lpstr>
      <vt:lpstr>PHP файл actions/reg.php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pupil</dc:creator>
  <cp:lastModifiedBy>Olga Popova</cp:lastModifiedBy>
  <cp:revision>27</cp:revision>
  <dcterms:created xsi:type="dcterms:W3CDTF">2014-08-26T23:43:54Z</dcterms:created>
  <dcterms:modified xsi:type="dcterms:W3CDTF">2015-10-15T07:19:56Z</dcterms:modified>
</cp:coreProperties>
</file>