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1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50BDF-61D3-4130-8386-5FF688C3A4E4}" type="datetimeFigureOut">
              <a:rPr lang="ru-RU"/>
              <a:t>15.10.2015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371B-2879-4B15-A079-35A27C3716B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5371B-2879-4B15-A079-35A27C3716B0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C4-D553-4C9F-B2AE-307BE6B9748E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6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E515-1ADA-4A45-8978-470F94CAB22C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98FD-C878-4095-901B-079C3B842A5D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64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A098-BF42-4FAC-A420-6A4D21929955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3660-9A77-42F1-BA15-41C2C040216E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13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A293-6076-4879-B158-245883812441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ECC3-DFDD-4B7B-8E3F-A9BB6ABE9C6E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9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2E6F-4D8E-40C0-8BD5-81170795E2D8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AA51-B7AE-4532-9E51-AF8D92751002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9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6826-386D-4745-8344-85D890086760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3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ACAC-7DF2-46E7-8145-688E914666A3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355D-F7F4-430D-87F2-4B73D60E9A65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0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31DA-8C5C-46CD-A143-0A13185A9E89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DC15-F3C5-4F4D-9603-6ECA62EB16B7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10D-58E8-468F-895D-9CCDCC884650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884B-A84B-4C19-A762-F7CB308E5ABC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5FE4-E33B-40AA-B1F1-BD988B8523ED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time.ru/bookphp/gl8_1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Сессии (сеансы) в </a:t>
            </a:r>
            <a:r>
              <a:rPr lang="en-US" dirty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777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 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технологии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.10.2015</a:t>
            </a:r>
            <a:endParaRPr lang="ru-RU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 smtClean="0"/>
              <a:t>Сессии </a:t>
            </a:r>
            <a:r>
              <a:rPr lang="ru-RU" sz="2800" dirty="0"/>
              <a:t>предназначены для хранения сведений о пользователях при переходах между несколькими страницами. При использовании сессий данные сохраняются во временных файлах на сервере.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5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с сессиями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2133600"/>
            <a:ext cx="10694891" cy="3777622"/>
          </a:xfrm>
        </p:spPr>
        <p:txBody>
          <a:bodyPr/>
          <a:lstStyle/>
          <a:p>
            <a:r>
              <a:rPr lang="ru-RU" sz="2800" dirty="0" smtClean="0"/>
              <a:t>открытие </a:t>
            </a:r>
            <a:r>
              <a:rPr lang="ru-RU" sz="2800" dirty="0"/>
              <a:t>сессии</a:t>
            </a:r>
          </a:p>
          <a:p>
            <a:r>
              <a:rPr lang="ru-RU" sz="2800" dirty="0" smtClean="0"/>
              <a:t>регистрация </a:t>
            </a:r>
            <a:r>
              <a:rPr lang="ru-RU" sz="2800" dirty="0"/>
              <a:t>переменных сессии и их </a:t>
            </a:r>
            <a:r>
              <a:rPr lang="ru-RU" sz="2800" dirty="0" smtClean="0"/>
              <a:t>использование</a:t>
            </a:r>
            <a:endParaRPr lang="ru-RU" sz="2800" dirty="0"/>
          </a:p>
          <a:p>
            <a:r>
              <a:rPr lang="ru-RU" sz="2800" dirty="0" smtClean="0"/>
              <a:t>закрытие </a:t>
            </a:r>
            <a:r>
              <a:rPr lang="ru-RU" sz="2800" dirty="0"/>
              <a:t>сессии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сессии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80" y="2133600"/>
            <a:ext cx="10496107" cy="3777622"/>
          </a:xfrm>
        </p:spPr>
        <p:txBody>
          <a:bodyPr/>
          <a:lstStyle/>
          <a:p>
            <a:r>
              <a:rPr lang="ru-RU" sz="2400" dirty="0"/>
              <a:t>Открытие сессии начинается с использования функции </a:t>
            </a:r>
            <a:r>
              <a:rPr lang="ru-RU" sz="2400" b="1" dirty="0"/>
              <a:t>session_start</a:t>
            </a:r>
            <a:r>
              <a:rPr lang="ru-RU" sz="2400" dirty="0"/>
              <a:t> , которая вызывается в начале PHP-сценария</a:t>
            </a:r>
            <a:r>
              <a:rPr lang="ru-RU" sz="2400" dirty="0" smtClean="0"/>
              <a:t>:</a:t>
            </a:r>
            <a:br>
              <a:rPr lang="ru-RU" sz="2400" dirty="0" smtClean="0"/>
            </a:br>
            <a:r>
              <a:rPr lang="ru-RU" sz="2400" dirty="0" smtClean="0"/>
              <a:t>         </a:t>
            </a:r>
            <a:r>
              <a:rPr lang="ru-RU" sz="2400" dirty="0" smtClean="0">
                <a:solidFill>
                  <a:srgbClr val="0070C0"/>
                </a:solidFill>
              </a:rPr>
              <a:t>session_start</a:t>
            </a:r>
            <a:r>
              <a:rPr lang="ru-RU" sz="2400" dirty="0">
                <a:solidFill>
                  <a:srgbClr val="0070C0"/>
                </a:solidFill>
              </a:rPr>
              <a:t>() ;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u-RU" sz="2400" dirty="0"/>
              <a:t>Эта функция проверяет, существует ли </a:t>
            </a:r>
            <a:r>
              <a:rPr lang="ru-RU" sz="2400" b="1" dirty="0"/>
              <a:t>идентификатор</a:t>
            </a:r>
            <a:r>
              <a:rPr lang="ru-RU" sz="2400" dirty="0"/>
              <a:t> сессии, и, если нет, то создает его. </a:t>
            </a:r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b="1" dirty="0"/>
              <a:t>идентификатор</a:t>
            </a:r>
            <a:r>
              <a:rPr lang="ru-RU" sz="2400" dirty="0"/>
              <a:t> текущей сессии уже существует, то загружаются зарегистрированные переменные сессии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сессии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7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переменных сессии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901687"/>
          </a:xfrm>
        </p:spPr>
        <p:txBody>
          <a:bodyPr/>
          <a:lstStyle/>
          <a:p>
            <a:r>
              <a:rPr lang="ru-RU" dirty="0"/>
              <a:t>После инициализации сессии появляется возможность сохранять информацию в суперглобальном массиве </a:t>
            </a:r>
            <a:r>
              <a:rPr lang="ru-RU" b="1" dirty="0"/>
              <a:t>$_SESSION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На страницах, где происходит вызов функции </a:t>
            </a:r>
            <a:r>
              <a:rPr lang="ru-RU" b="1" dirty="0"/>
              <a:t>session_start()</a:t>
            </a:r>
            <a:r>
              <a:rPr lang="ru-RU" dirty="0"/>
              <a:t>, значения данных переменных можно извлечь из суперглобального массива </a:t>
            </a:r>
            <a:r>
              <a:rPr lang="ru-RU" b="1" dirty="0"/>
              <a:t>$_SESSION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49489"/>
              </p:ext>
            </p:extLst>
          </p:nvPr>
        </p:nvGraphicFramePr>
        <p:xfrm>
          <a:off x="4135909" y="4122836"/>
          <a:ext cx="5426379" cy="176235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426379"/>
              </a:tblGrid>
              <a:tr h="5864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php - Переменные сессии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75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session_start</a:t>
                      </a:r>
                      <a:r>
                        <a:rPr lang="en-US" sz="1600" dirty="0">
                          <a:effectLst/>
                        </a:rPr>
                        <a:t>();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$_SESSION["username"]=$_REQUEST["username"];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$_SESSION["password"]=$_REQUEST["password"];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8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Закрытие сессии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503" y="2133600"/>
            <a:ext cx="10277061" cy="1126435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После завершения работы с сессией сначала нужно разрегистрировать все переменные сессии, для этого вызвать функцию </a:t>
            </a:r>
            <a:r>
              <a:rPr lang="ru-RU" sz="2800" b="1" dirty="0"/>
              <a:t>unset()</a:t>
            </a:r>
            <a:r>
              <a:rPr lang="ru-RU" sz="2800" dirty="0"/>
              <a:t>: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39593"/>
              </p:ext>
            </p:extLst>
          </p:nvPr>
        </p:nvGraphicFramePr>
        <p:xfrm>
          <a:off x="1749286" y="3477386"/>
          <a:ext cx="10442713" cy="246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2713"/>
              </a:tblGrid>
              <a:tr h="658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php - Закрытие сессии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6682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session_start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unset($_SESSION['username']); </a:t>
                      </a:r>
                      <a:r>
                        <a:rPr 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// </a:t>
                      </a:r>
                      <a:r>
                        <a:rPr lang="ru-RU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разрегистрировали переменную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unset($_SESSION['username']);</a:t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session_destroy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// </a:t>
                      </a:r>
                      <a:r>
                        <a:rPr lang="ru-RU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разрушаем сессию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0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Ссылка      </a:t>
            </a:r>
            <a:r>
              <a:rPr lang="et-EE" sz="2800" i="1" u="sng" dirty="0">
                <a:hlinkClick r:id="rId2"/>
              </a:rPr>
              <a:t>http://www.softtime.ru/bookphp/gl8_1.php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362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125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Легкий дым</vt:lpstr>
      <vt:lpstr>Сессии (сеансы) в PHP</vt:lpstr>
      <vt:lpstr>Основные понятия </vt:lpstr>
      <vt:lpstr>Этапы работы с сессиями</vt:lpstr>
      <vt:lpstr>Открытие сессии </vt:lpstr>
      <vt:lpstr>Переменные сессии</vt:lpstr>
      <vt:lpstr>Регистрация переменных сессии</vt:lpstr>
      <vt:lpstr>Закрытие сессии</vt:lpstr>
      <vt:lpstr>Ссылка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pupil</dc:creator>
  <cp:lastModifiedBy>Olga Popova</cp:lastModifiedBy>
  <cp:revision>29</cp:revision>
  <dcterms:created xsi:type="dcterms:W3CDTF">2014-08-26T23:43:54Z</dcterms:created>
  <dcterms:modified xsi:type="dcterms:W3CDTF">2015-10-15T07:28:55Z</dcterms:modified>
</cp:coreProperties>
</file>