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DB2DB-CF8A-32B0-4952-F74B57FD3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D32C2D-0D5B-3DE9-1C8C-A1D8B56FB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A10B8A-DE01-5E65-84F4-6B4CBF1C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AE2E-3336-4CBA-BDB7-CA751C93379F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C9FC80-A9F2-EBED-EDBB-F48B5478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B26A3B-2A39-B8BA-4EA9-578A262D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C8A-66CB-40F6-9340-86C85E579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58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2706E-AF83-7B10-69E0-E48E994C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78B7BC-D402-ED1E-7F8B-D4C42C175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BC141F-8E11-7BEC-3062-D9EE8CA4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AE2E-3336-4CBA-BDB7-CA751C93379F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5C5F50-2D99-D35F-DC9D-E0F06C83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A45CE8-BFD7-8580-7583-F7CF60BE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C8A-66CB-40F6-9340-86C85E579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94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81E672C-C764-2030-659C-F206B2D4C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DE67E1-2DF9-E8A8-FD1A-0731F05A6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5F5402-6AA1-8227-7064-DFC66C63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AE2E-3336-4CBA-BDB7-CA751C93379F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B66BCE-7C14-A061-F098-1C0B5ED0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9C50E9-D29E-EF8F-C592-58CA5614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C8A-66CB-40F6-9340-86C85E579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32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92128-B42C-94E3-B209-9553A028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F754BB-18D8-8244-7182-C3CAFD0A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DE0EA3-DCB7-CD5E-44DE-BF982D31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AE2E-3336-4CBA-BDB7-CA751C93379F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207B67-7124-CB3A-CB40-580736B80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815AEA-FBA7-D996-9E81-BD829C3F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C8A-66CB-40F6-9340-86C85E579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27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CAD8-38FF-926C-50AC-4D048891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8CF110-8C45-13F9-D92D-0439D55EC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0313AD-9E0D-D70D-ECD8-1688D7B9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AE2E-3336-4CBA-BDB7-CA751C93379F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083903-409A-4756-D7B4-87823DA8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852ABB-98CC-490B-B6F4-8249E92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C8A-66CB-40F6-9340-86C85E579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18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7FCA92-82F7-FAC0-696E-185405B5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9209C9-7E9A-AECB-ED14-E5B7B1B7D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7CF5BD-1241-B29B-C6B1-C3B16740E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CDAA77-FA1E-106D-DBBD-C479CB15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AE2E-3336-4CBA-BDB7-CA751C93379F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620E44-F4F3-3AB6-45C9-6C80ED25B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C08BF7-A6EF-3D73-F844-E395C5F2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C8A-66CB-40F6-9340-86C85E579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64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97038-0FB2-010F-6332-8ABD4B33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B394B5-FFAC-C7A8-7573-2ACFDBF4C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A6AF29-F7CA-4466-BDB3-FE22293F9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AEBFC3-8DB9-A91C-F106-1F117F245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2390EB-2CE3-D32A-CD9D-B3D81EAB0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CB53C2-9FF8-FC67-2115-A58C0900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AE2E-3336-4CBA-BDB7-CA751C93379F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7A018B-8DAD-5EFC-313C-D4C21596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2A816FD-4E59-31DE-003B-39609364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C8A-66CB-40F6-9340-86C85E579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12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1D87D-116C-69E6-E22A-C75CF50B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338DA5F-10FF-8537-C3B3-7D6E4D77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AE2E-3336-4CBA-BDB7-CA751C93379F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8FC2E77-717D-40F8-CCB3-160B4009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645FE9-66E9-35A2-AE84-8FDBFE1E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C8A-66CB-40F6-9340-86C85E579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86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077C1D1-BA2A-ED0B-EA9E-309D595F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AE2E-3336-4CBA-BDB7-CA751C93379F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957A314-65B1-70AC-CA91-91A4D086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95EDBF-CB04-01DC-8D0A-6E7A8FD1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C8A-66CB-40F6-9340-86C85E579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03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6BDC0-9D1F-BD9F-D2C9-738E1B9E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70438-9119-F8E3-67A2-9A00585BF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F573A9-4BA7-8EC4-CD84-B88AE42DF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7D2FD9-3536-ED4B-6823-2A7DFBF1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AE2E-3336-4CBA-BDB7-CA751C93379F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9AC56C-CF6B-2284-860E-6877924E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3AE768-4C49-0FDF-B782-EB149C42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C8A-66CB-40F6-9340-86C85E579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61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755D9-45E0-6542-A757-D99A5DC3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38AAE5-5044-FEB7-1A3C-873B317A8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7DA123-0CC1-0033-972E-C97CCE57C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547A56-E43E-AC0E-062C-4CAA3A1C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AE2E-3336-4CBA-BDB7-CA751C93379F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43E66D-E149-3D9C-EED7-F1FDEC0F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6332C3-4534-E3B1-EDC9-614C04C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C8A-66CB-40F6-9340-86C85E579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15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74A25-38DA-0E1A-23FE-F8FE2F208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05967D-2841-0CF5-F9C2-580C7B7B2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BA82DC-DB36-7B81-6F71-FCE30A9D9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7AE2E-3336-4CBA-BDB7-CA751C93379F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B12CB5-F9FF-DCDB-99EA-70C83CBD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A232BE-FAFA-B833-2B19-26CAEAE8D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9FC8A-66CB-40F6-9340-86C85E579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28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62E86-8E8C-FA13-8621-53A067F55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Графический анализатор аудио спектра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9B4921-1480-41C0-12B1-BE0530A25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647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50072-3136-6285-34B1-9D2F526A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513068-DE73-D523-FEC0-D125B3155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effectLst/>
                <a:latin typeface="ClearSans"/>
              </a:rPr>
              <a:t>Графический анализатор </a:t>
            </a:r>
            <a:r>
              <a:rPr lang="ru-RU" dirty="0">
                <a:latin typeface="ClearSans"/>
              </a:rPr>
              <a:t>аудио </a:t>
            </a:r>
            <a:r>
              <a:rPr lang="ru-RU" b="0" i="0" dirty="0">
                <a:effectLst/>
                <a:latin typeface="ClearSans"/>
              </a:rPr>
              <a:t>спектра предназначен для измерения и визуализации сигнального спектра.</a:t>
            </a:r>
          </a:p>
          <a:p>
            <a:pPr marL="0" indent="0">
              <a:buNone/>
            </a:pPr>
            <a:r>
              <a:rPr lang="ru-RU" dirty="0">
                <a:latin typeface="ClearSans"/>
              </a:rPr>
              <a:t>Это устройство</a:t>
            </a:r>
            <a:r>
              <a:rPr lang="ru-RU" b="0" i="0" dirty="0">
                <a:effectLst/>
                <a:latin typeface="ClearSans"/>
              </a:rPr>
              <a:t> реагирует на изменение амплитуды звуковой волны и выводит графическое изображение.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149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1B239-7048-905D-903B-9F4578F2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2E1548-F7B9-D968-CD8A-588D814F3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7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A49A9-A586-58F1-4850-83C2F0C8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анализатора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DEA665-9F9A-6B85-B150-7DEA1F07C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ClearSans"/>
              </a:rPr>
              <a:t> Анализ звука</a:t>
            </a: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ClearSans"/>
              </a:rPr>
              <a:t> Запись звука с микрофона</a:t>
            </a: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ClearSans"/>
              </a:rPr>
              <a:t> Веб-интерфейс для настройки параметров отображения</a:t>
            </a:r>
          </a:p>
          <a:p>
            <a:pPr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0000"/>
                </a:solidFill>
                <a:latin typeface="ClearSans"/>
              </a:rPr>
              <a:t>	3.1</a:t>
            </a:r>
            <a:r>
              <a:rPr lang="ru-RU" dirty="0">
                <a:solidFill>
                  <a:srgbClr val="000000"/>
                </a:solidFill>
                <a:latin typeface="ClearSans"/>
              </a:rPr>
              <a:t>. 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ClearSans"/>
              </a:rPr>
              <a:t>Настройка громкости (фиксированная, автоматическая)</a:t>
            </a:r>
          </a:p>
          <a:p>
            <a:pPr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learSans"/>
              </a:rPr>
              <a:t>	3.2. 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ClearSans"/>
              </a:rPr>
              <a:t>Точки максимума аудио спектра (</a:t>
            </a:r>
            <a:r>
              <a:rPr lang="ru-RU" sz="2800" b="0" i="0" u="none" strike="noStrike" dirty="0" err="1">
                <a:solidFill>
                  <a:srgbClr val="000000"/>
                </a:solidFill>
                <a:effectLst/>
                <a:latin typeface="ClearSans"/>
              </a:rPr>
              <a:t>вкл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ClearSans"/>
              </a:rPr>
              <a:t>/</a:t>
            </a:r>
            <a:r>
              <a:rPr lang="ru-RU" sz="2800" b="0" i="0" u="none" strike="noStrike" dirty="0" err="1">
                <a:solidFill>
                  <a:srgbClr val="000000"/>
                </a:solidFill>
                <a:effectLst/>
                <a:latin typeface="ClearSans"/>
              </a:rPr>
              <a:t>выкл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ClearSans"/>
              </a:rPr>
              <a:t>, время зависания, скорость падения)</a:t>
            </a:r>
          </a:p>
          <a:p>
            <a:pPr marL="457200" lvl="1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0000"/>
                </a:solidFill>
                <a:latin typeface="ClearSans"/>
              </a:rPr>
              <a:t>	3.3. 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ClearSans"/>
              </a:rPr>
              <a:t>Яркость</a:t>
            </a:r>
          </a:p>
          <a:p>
            <a:pPr marL="457200" lvl="1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0000"/>
                </a:solidFill>
                <a:latin typeface="ClearSans"/>
              </a:rPr>
              <a:t>	3.4. 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ClearSans"/>
              </a:rPr>
              <a:t>Настройка плавности анимации</a:t>
            </a:r>
          </a:p>
        </p:txBody>
      </p:sp>
    </p:spTree>
    <p:extLst>
      <p:ext uri="{BB962C8B-B14F-4D97-AF65-F5344CB8AC3E}">
        <p14:creationId xmlns:p14="http://schemas.microsoft.com/office/powerpoint/2010/main" val="215982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83A61-CEB4-9B67-6CB5-A3B3E135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71B96-8ED3-1D3F-1A01-74B1FCF44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indent="-228600" algn="just" rtl="0">
              <a:spcBef>
                <a:spcPts val="0"/>
              </a:spcBef>
              <a:spcAft>
                <a:spcPts val="0"/>
              </a:spcAft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ClearSans"/>
              </a:rPr>
              <a:t>ESP32</a:t>
            </a:r>
            <a:endParaRPr lang="ru-RU" sz="4000" b="0" dirty="0">
              <a:effectLst/>
              <a:latin typeface="ClearSans"/>
            </a:endParaRPr>
          </a:p>
          <a:p>
            <a:pPr marL="685800" indent="-228600" algn="just" rtl="0">
              <a:spcBef>
                <a:spcPts val="0"/>
              </a:spcBef>
              <a:spcAft>
                <a:spcPts val="0"/>
              </a:spcAft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ClearSans"/>
              </a:rPr>
              <a:t>Микрофон MAX9814</a:t>
            </a:r>
            <a:endParaRPr lang="ru-RU" sz="4000" b="0" dirty="0">
              <a:effectLst/>
              <a:latin typeface="ClearSans"/>
            </a:endParaRPr>
          </a:p>
          <a:p>
            <a:pPr marL="685800" indent="-228600" algn="just" rtl="0">
              <a:spcBef>
                <a:spcPts val="0"/>
              </a:spcBef>
              <a:spcAft>
                <a:spcPts val="0"/>
              </a:spcAft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ClearSans"/>
              </a:rPr>
              <a:t>Матрица из 4х блоков 8х8 (MAX7219)</a:t>
            </a:r>
            <a:endParaRPr lang="ru-RU" sz="4000" b="0" dirty="0">
              <a:effectLst/>
              <a:latin typeface="ClearSans"/>
            </a:endParaRPr>
          </a:p>
          <a:p>
            <a:pPr marL="685800" indent="-228600" algn="just" rtl="0">
              <a:spcBef>
                <a:spcPts val="0"/>
              </a:spcBef>
              <a:spcAft>
                <a:spcPts val="0"/>
              </a:spcAft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ClearSans"/>
              </a:rPr>
              <a:t>3х резистора 10кОм</a:t>
            </a:r>
            <a:endParaRPr lang="ru-RU" sz="4000" b="0" dirty="0">
              <a:effectLst/>
              <a:latin typeface="ClearSans"/>
            </a:endParaRPr>
          </a:p>
          <a:p>
            <a:pPr marL="685800" indent="-228600" algn="just" rtl="0">
              <a:spcBef>
                <a:spcPts val="0"/>
              </a:spcBef>
              <a:spcAft>
                <a:spcPts val="0"/>
              </a:spcAft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ClearSans"/>
              </a:rPr>
              <a:t>1х конденсатор 10нФ</a:t>
            </a:r>
            <a:endParaRPr lang="ru-RU" sz="4000" b="0" dirty="0">
              <a:effectLst/>
              <a:latin typeface="ClearSans"/>
            </a:endParaRPr>
          </a:p>
        </p:txBody>
      </p:sp>
    </p:spTree>
    <p:extLst>
      <p:ext uri="{BB962C8B-B14F-4D97-AF65-F5344CB8AC3E}">
        <p14:creationId xmlns:p14="http://schemas.microsoft.com/office/powerpoint/2010/main" val="32180098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103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ClearSans</vt:lpstr>
      <vt:lpstr>Тема Office</vt:lpstr>
      <vt:lpstr>Графический анализатор аудио спектра</vt:lpstr>
      <vt:lpstr>Описание</vt:lpstr>
      <vt:lpstr>Цель</vt:lpstr>
      <vt:lpstr>Функции анализатора</vt:lpstr>
      <vt:lpstr>Компоненты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Графический анализатор аудио спектра</dc:title>
  <dc:creator>Саяна Ирдынеева</dc:creator>
  <cp:lastModifiedBy>Саяна Ирдынеева</cp:lastModifiedBy>
  <cp:revision>1</cp:revision>
  <dcterms:created xsi:type="dcterms:W3CDTF">2024-03-22T04:53:46Z</dcterms:created>
  <dcterms:modified xsi:type="dcterms:W3CDTF">2024-03-22T05:07:20Z</dcterms:modified>
</cp:coreProperties>
</file>