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325" r:id="rId5"/>
    <p:sldId id="326" r:id="rId6"/>
    <p:sldId id="327" r:id="rId7"/>
    <p:sldId id="328" r:id="rId8"/>
    <p:sldId id="329" r:id="rId9"/>
    <p:sldId id="340" r:id="rId10"/>
    <p:sldId id="343" r:id="rId11"/>
    <p:sldId id="341" r:id="rId12"/>
    <p:sldId id="344" r:id="rId13"/>
    <p:sldId id="349" r:id="rId14"/>
    <p:sldId id="342" r:id="rId15"/>
    <p:sldId id="345" r:id="rId16"/>
    <p:sldId id="346" r:id="rId17"/>
    <p:sldId id="347" r:id="rId18"/>
    <p:sldId id="348" r:id="rId19"/>
    <p:sldId id="351" r:id="rId20"/>
    <p:sldId id="33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3CFF2D-94FB-4DD4-BD3B-F02C47DD4CE8}" v="32" dt="2023-02-09T00:21:43.2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05" autoAdjust="0"/>
  </p:normalViewPr>
  <p:slideViewPr>
    <p:cSldViewPr snapToGrid="0">
      <p:cViewPr varScale="1">
        <p:scale>
          <a:sx n="106" d="100"/>
          <a:sy n="106" d="100"/>
        </p:scale>
        <p:origin x="126" y="204"/>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da Ndiongue" userId="6d7fe26cd4517856" providerId="LiveId" clId="{783CFF2D-94FB-4DD4-BD3B-F02C47DD4CE8}"/>
    <pc:docChg chg="undo custSel addSld delSld modSld sldOrd">
      <pc:chgData name="Aida Ndiongue" userId="6d7fe26cd4517856" providerId="LiveId" clId="{783CFF2D-94FB-4DD4-BD3B-F02C47DD4CE8}" dt="2023-02-09T02:04:23.793" v="3008" actId="20577"/>
      <pc:docMkLst>
        <pc:docMk/>
      </pc:docMkLst>
      <pc:sldChg chg="modSp mod">
        <pc:chgData name="Aida Ndiongue" userId="6d7fe26cd4517856" providerId="LiveId" clId="{783CFF2D-94FB-4DD4-BD3B-F02C47DD4CE8}" dt="2023-02-09T00:20:55.542" v="2082"/>
        <pc:sldMkLst>
          <pc:docMk/>
          <pc:sldMk cId="855215445" sldId="325"/>
        </pc:sldMkLst>
        <pc:spChg chg="mod">
          <ac:chgData name="Aida Ndiongue" userId="6d7fe26cd4517856" providerId="LiveId" clId="{783CFF2D-94FB-4DD4-BD3B-F02C47DD4CE8}" dt="2023-02-09T00:20:55.542" v="2082"/>
          <ac:spMkLst>
            <pc:docMk/>
            <pc:sldMk cId="855215445" sldId="325"/>
            <ac:spMk id="2" creationId="{A1307D8B-2864-21B6-1CE1-B605F29281C5}"/>
          </ac:spMkLst>
        </pc:spChg>
      </pc:sldChg>
      <pc:sldChg chg="modSp mod">
        <pc:chgData name="Aida Ndiongue" userId="6d7fe26cd4517856" providerId="LiveId" clId="{783CFF2D-94FB-4DD4-BD3B-F02C47DD4CE8}" dt="2023-02-08T21:12:47.495" v="143" actId="1076"/>
        <pc:sldMkLst>
          <pc:docMk/>
          <pc:sldMk cId="2910866480" sldId="326"/>
        </pc:sldMkLst>
        <pc:spChg chg="mod">
          <ac:chgData name="Aida Ndiongue" userId="6d7fe26cd4517856" providerId="LiveId" clId="{783CFF2D-94FB-4DD4-BD3B-F02C47DD4CE8}" dt="2023-02-08T21:06:14.037" v="116" actId="14100"/>
          <ac:spMkLst>
            <pc:docMk/>
            <pc:sldMk cId="2910866480" sldId="326"/>
            <ac:spMk id="3" creationId="{4D038CD2-9585-7E51-5359-D52935A77DF0}"/>
          </ac:spMkLst>
        </pc:spChg>
        <pc:spChg chg="mod">
          <ac:chgData name="Aida Ndiongue" userId="6d7fe26cd4517856" providerId="LiveId" clId="{783CFF2D-94FB-4DD4-BD3B-F02C47DD4CE8}" dt="2023-02-08T21:12:47.495" v="143" actId="1076"/>
          <ac:spMkLst>
            <pc:docMk/>
            <pc:sldMk cId="2910866480" sldId="326"/>
            <ac:spMk id="5" creationId="{DE9EDB55-C0CF-1610-24F0-07462C63BCEB}"/>
          </ac:spMkLst>
        </pc:spChg>
        <pc:picChg chg="mod">
          <ac:chgData name="Aida Ndiongue" userId="6d7fe26cd4517856" providerId="LiveId" clId="{783CFF2D-94FB-4DD4-BD3B-F02C47DD4CE8}" dt="2023-02-08T21:06:05.232" v="115" actId="14100"/>
          <ac:picMkLst>
            <pc:docMk/>
            <pc:sldMk cId="2910866480" sldId="326"/>
            <ac:picMk id="8" creationId="{9DA934D8-2609-4227-78DF-CF8F07A2F9C7}"/>
          </ac:picMkLst>
        </pc:picChg>
      </pc:sldChg>
      <pc:sldChg chg="modSp mod">
        <pc:chgData name="Aida Ndiongue" userId="6d7fe26cd4517856" providerId="LiveId" clId="{783CFF2D-94FB-4DD4-BD3B-F02C47DD4CE8}" dt="2023-02-08T22:30:42.364" v="1697" actId="20577"/>
        <pc:sldMkLst>
          <pc:docMk/>
          <pc:sldMk cId="2810133685" sldId="327"/>
        </pc:sldMkLst>
        <pc:spChg chg="mod">
          <ac:chgData name="Aida Ndiongue" userId="6d7fe26cd4517856" providerId="LiveId" clId="{783CFF2D-94FB-4DD4-BD3B-F02C47DD4CE8}" dt="2023-02-08T22:30:42.364" v="1697" actId="20577"/>
          <ac:spMkLst>
            <pc:docMk/>
            <pc:sldMk cId="2810133685" sldId="327"/>
            <ac:spMk id="3" creationId="{77C9C890-ADC6-0AA7-BBC0-05E856AA7C3C}"/>
          </ac:spMkLst>
        </pc:spChg>
        <pc:spChg chg="mod">
          <ac:chgData name="Aida Ndiongue" userId="6d7fe26cd4517856" providerId="LiveId" clId="{783CFF2D-94FB-4DD4-BD3B-F02C47DD4CE8}" dt="2023-02-08T21:13:13.040" v="147" actId="1076"/>
          <ac:spMkLst>
            <pc:docMk/>
            <pc:sldMk cId="2810133685" sldId="327"/>
            <ac:spMk id="5" creationId="{241D8BC6-DD9D-7F06-3B9F-9F2B462E4984}"/>
          </ac:spMkLst>
        </pc:spChg>
      </pc:sldChg>
      <pc:sldChg chg="addSp delSp modSp mod">
        <pc:chgData name="Aida Ndiongue" userId="6d7fe26cd4517856" providerId="LiveId" clId="{783CFF2D-94FB-4DD4-BD3B-F02C47DD4CE8}" dt="2023-02-08T21:15:26.567" v="153" actId="255"/>
        <pc:sldMkLst>
          <pc:docMk/>
          <pc:sldMk cId="2924417010" sldId="328"/>
        </pc:sldMkLst>
        <pc:spChg chg="mod">
          <ac:chgData name="Aida Ndiongue" userId="6d7fe26cd4517856" providerId="LiveId" clId="{783CFF2D-94FB-4DD4-BD3B-F02C47DD4CE8}" dt="2023-02-08T21:15:26.567" v="153" actId="255"/>
          <ac:spMkLst>
            <pc:docMk/>
            <pc:sldMk cId="2924417010" sldId="328"/>
            <ac:spMk id="3" creationId="{03924A06-2533-68FE-6815-A6208AD97D3D}"/>
          </ac:spMkLst>
        </pc:spChg>
        <pc:spChg chg="del mod">
          <ac:chgData name="Aida Ndiongue" userId="6d7fe26cd4517856" providerId="LiveId" clId="{783CFF2D-94FB-4DD4-BD3B-F02C47DD4CE8}" dt="2023-02-08T21:13:27.314" v="149" actId="478"/>
          <ac:spMkLst>
            <pc:docMk/>
            <pc:sldMk cId="2924417010" sldId="328"/>
            <ac:spMk id="4" creationId="{78D3FE44-803A-0FCA-D29B-EB40225C360F}"/>
          </ac:spMkLst>
        </pc:spChg>
        <pc:spChg chg="add mod">
          <ac:chgData name="Aida Ndiongue" userId="6d7fe26cd4517856" providerId="LiveId" clId="{783CFF2D-94FB-4DD4-BD3B-F02C47DD4CE8}" dt="2023-02-08T21:13:27.314" v="149" actId="478"/>
          <ac:spMkLst>
            <pc:docMk/>
            <pc:sldMk cId="2924417010" sldId="328"/>
            <ac:spMk id="5" creationId="{84BB6942-2FF8-3D05-663C-35418C5428F1}"/>
          </ac:spMkLst>
        </pc:spChg>
      </pc:sldChg>
      <pc:sldChg chg="addSp delSp modSp mod ord modClrScheme chgLayout">
        <pc:chgData name="Aida Ndiongue" userId="6d7fe26cd4517856" providerId="LiveId" clId="{783CFF2D-94FB-4DD4-BD3B-F02C47DD4CE8}" dt="2023-02-08T21:43:20.451" v="595"/>
        <pc:sldMkLst>
          <pc:docMk/>
          <pc:sldMk cId="1263875044" sldId="329"/>
        </pc:sldMkLst>
        <pc:spChg chg="mod">
          <ac:chgData name="Aida Ndiongue" userId="6d7fe26cd4517856" providerId="LiveId" clId="{783CFF2D-94FB-4DD4-BD3B-F02C47DD4CE8}" dt="2023-02-08T21:35:01.536" v="335" actId="1076"/>
          <ac:spMkLst>
            <pc:docMk/>
            <pc:sldMk cId="1263875044" sldId="329"/>
            <ac:spMk id="2" creationId="{5579856F-92A5-9936-EAA5-B01FC81B4FF8}"/>
          </ac:spMkLst>
        </pc:spChg>
        <pc:spChg chg="mod ord">
          <ac:chgData name="Aida Ndiongue" userId="6d7fe26cd4517856" providerId="LiveId" clId="{783CFF2D-94FB-4DD4-BD3B-F02C47DD4CE8}" dt="2023-02-08T21:22:27.036" v="206" actId="26606"/>
          <ac:spMkLst>
            <pc:docMk/>
            <pc:sldMk cId="1263875044" sldId="329"/>
            <ac:spMk id="4" creationId="{AB34DDCD-707A-A5D7-B2C6-B463856CE28B}"/>
          </ac:spMkLst>
        </pc:spChg>
        <pc:spChg chg="mod ord">
          <ac:chgData name="Aida Ndiongue" userId="6d7fe26cd4517856" providerId="LiveId" clId="{783CFF2D-94FB-4DD4-BD3B-F02C47DD4CE8}" dt="2023-02-08T21:31:50.737" v="208" actId="27636"/>
          <ac:spMkLst>
            <pc:docMk/>
            <pc:sldMk cId="1263875044" sldId="329"/>
            <ac:spMk id="5" creationId="{F55E31DF-7A65-925F-3A83-F62DFCE2A228}"/>
          </ac:spMkLst>
        </pc:spChg>
        <pc:spChg chg="add del mod">
          <ac:chgData name="Aida Ndiongue" userId="6d7fe26cd4517856" providerId="LiveId" clId="{783CFF2D-94FB-4DD4-BD3B-F02C47DD4CE8}" dt="2023-02-08T21:21:13.523" v="203" actId="931"/>
          <ac:spMkLst>
            <pc:docMk/>
            <pc:sldMk cId="1263875044" sldId="329"/>
            <ac:spMk id="7" creationId="{9E6B462B-AB0E-D041-327D-2E95895F6E17}"/>
          </ac:spMkLst>
        </pc:spChg>
        <pc:spChg chg="add mod">
          <ac:chgData name="Aida Ndiongue" userId="6d7fe26cd4517856" providerId="LiveId" clId="{783CFF2D-94FB-4DD4-BD3B-F02C47DD4CE8}" dt="2023-02-08T21:42:16.196" v="577" actId="14100"/>
          <ac:spMkLst>
            <pc:docMk/>
            <pc:sldMk cId="1263875044" sldId="329"/>
            <ac:spMk id="14" creationId="{FD2A2F25-DAA4-128D-5EDA-94FE06724181}"/>
          </ac:spMkLst>
        </pc:spChg>
        <pc:graphicFrameChg chg="del">
          <ac:chgData name="Aida Ndiongue" userId="6d7fe26cd4517856" providerId="LiveId" clId="{783CFF2D-94FB-4DD4-BD3B-F02C47DD4CE8}" dt="2023-02-08T21:20:45.595" v="202" actId="478"/>
          <ac:graphicFrameMkLst>
            <pc:docMk/>
            <pc:sldMk cId="1263875044" sldId="329"/>
            <ac:graphicFrameMk id="6" creationId="{0C13AF58-0A57-17B6-8A17-FFB296CEA922}"/>
          </ac:graphicFrameMkLst>
        </pc:graphicFrameChg>
        <pc:picChg chg="add mod">
          <ac:chgData name="Aida Ndiongue" userId="6d7fe26cd4517856" providerId="LiveId" clId="{783CFF2D-94FB-4DD4-BD3B-F02C47DD4CE8}" dt="2023-02-08T21:42:24.038" v="578" actId="1076"/>
          <ac:picMkLst>
            <pc:docMk/>
            <pc:sldMk cId="1263875044" sldId="329"/>
            <ac:picMk id="9" creationId="{F6480B57-0E80-1CB7-874A-448C9FBC2CC3}"/>
          </ac:picMkLst>
        </pc:picChg>
      </pc:sldChg>
      <pc:sldChg chg="del">
        <pc:chgData name="Aida Ndiongue" userId="6d7fe26cd4517856" providerId="LiveId" clId="{783CFF2D-94FB-4DD4-BD3B-F02C47DD4CE8}" dt="2023-02-08T22:28:36.544" v="1592" actId="2696"/>
        <pc:sldMkLst>
          <pc:docMk/>
          <pc:sldMk cId="1239358510" sldId="330"/>
        </pc:sldMkLst>
      </pc:sldChg>
      <pc:sldChg chg="del">
        <pc:chgData name="Aida Ndiongue" userId="6d7fe26cd4517856" providerId="LiveId" clId="{783CFF2D-94FB-4DD4-BD3B-F02C47DD4CE8}" dt="2023-02-08T22:28:36.544" v="1592" actId="2696"/>
        <pc:sldMkLst>
          <pc:docMk/>
          <pc:sldMk cId="2590855744" sldId="331"/>
        </pc:sldMkLst>
      </pc:sldChg>
      <pc:sldChg chg="del">
        <pc:chgData name="Aida Ndiongue" userId="6d7fe26cd4517856" providerId="LiveId" clId="{783CFF2D-94FB-4DD4-BD3B-F02C47DD4CE8}" dt="2023-02-08T22:28:36.544" v="1592" actId="2696"/>
        <pc:sldMkLst>
          <pc:docMk/>
          <pc:sldMk cId="4146645359" sldId="332"/>
        </pc:sldMkLst>
      </pc:sldChg>
      <pc:sldChg chg="del">
        <pc:chgData name="Aida Ndiongue" userId="6d7fe26cd4517856" providerId="LiveId" clId="{783CFF2D-94FB-4DD4-BD3B-F02C47DD4CE8}" dt="2023-02-08T22:28:36.544" v="1592" actId="2696"/>
        <pc:sldMkLst>
          <pc:docMk/>
          <pc:sldMk cId="2141700674" sldId="333"/>
        </pc:sldMkLst>
      </pc:sldChg>
      <pc:sldChg chg="del">
        <pc:chgData name="Aida Ndiongue" userId="6d7fe26cd4517856" providerId="LiveId" clId="{783CFF2D-94FB-4DD4-BD3B-F02C47DD4CE8}" dt="2023-02-08T22:28:36.544" v="1592" actId="2696"/>
        <pc:sldMkLst>
          <pc:docMk/>
          <pc:sldMk cId="2607450225" sldId="334"/>
        </pc:sldMkLst>
      </pc:sldChg>
      <pc:sldChg chg="del">
        <pc:chgData name="Aida Ndiongue" userId="6d7fe26cd4517856" providerId="LiveId" clId="{783CFF2D-94FB-4DD4-BD3B-F02C47DD4CE8}" dt="2023-02-08T22:28:36.544" v="1592" actId="2696"/>
        <pc:sldMkLst>
          <pc:docMk/>
          <pc:sldMk cId="758882227" sldId="335"/>
        </pc:sldMkLst>
      </pc:sldChg>
      <pc:sldChg chg="del">
        <pc:chgData name="Aida Ndiongue" userId="6d7fe26cd4517856" providerId="LiveId" clId="{783CFF2D-94FB-4DD4-BD3B-F02C47DD4CE8}" dt="2023-02-08T22:28:36.544" v="1592" actId="2696"/>
        <pc:sldMkLst>
          <pc:docMk/>
          <pc:sldMk cId="2499958832" sldId="336"/>
        </pc:sldMkLst>
      </pc:sldChg>
      <pc:sldChg chg="del">
        <pc:chgData name="Aida Ndiongue" userId="6d7fe26cd4517856" providerId="LiveId" clId="{783CFF2D-94FB-4DD4-BD3B-F02C47DD4CE8}" dt="2023-02-08T22:28:36.544" v="1592" actId="2696"/>
        <pc:sldMkLst>
          <pc:docMk/>
          <pc:sldMk cId="394375464" sldId="337"/>
        </pc:sldMkLst>
      </pc:sldChg>
      <pc:sldChg chg="del">
        <pc:chgData name="Aida Ndiongue" userId="6d7fe26cd4517856" providerId="LiveId" clId="{783CFF2D-94FB-4DD4-BD3B-F02C47DD4CE8}" dt="2023-02-09T00:07:21.250" v="2068" actId="2696"/>
        <pc:sldMkLst>
          <pc:docMk/>
          <pc:sldMk cId="409420417" sldId="338"/>
        </pc:sldMkLst>
      </pc:sldChg>
      <pc:sldChg chg="modSp mod">
        <pc:chgData name="Aida Ndiongue" userId="6d7fe26cd4517856" providerId="LiveId" clId="{783CFF2D-94FB-4DD4-BD3B-F02C47DD4CE8}" dt="2023-02-09T00:21:37.390" v="2087" actId="14100"/>
        <pc:sldMkLst>
          <pc:docMk/>
          <pc:sldMk cId="3334127647" sldId="339"/>
        </pc:sldMkLst>
        <pc:spChg chg="mod">
          <ac:chgData name="Aida Ndiongue" userId="6d7fe26cd4517856" providerId="LiveId" clId="{783CFF2D-94FB-4DD4-BD3B-F02C47DD4CE8}" dt="2023-02-09T00:21:37.390" v="2087" actId="14100"/>
          <ac:spMkLst>
            <pc:docMk/>
            <pc:sldMk cId="3334127647" sldId="339"/>
            <ac:spMk id="27" creationId="{BB8B6963-69FE-8A03-5E86-2BF855024B00}"/>
          </ac:spMkLst>
        </pc:spChg>
      </pc:sldChg>
      <pc:sldChg chg="modSp add mod">
        <pc:chgData name="Aida Ndiongue" userId="6d7fe26cd4517856" providerId="LiveId" clId="{783CFF2D-94FB-4DD4-BD3B-F02C47DD4CE8}" dt="2023-02-08T21:18:52.302" v="168" actId="20577"/>
        <pc:sldMkLst>
          <pc:docMk/>
          <pc:sldMk cId="2205472785" sldId="340"/>
        </pc:sldMkLst>
        <pc:spChg chg="mod">
          <ac:chgData name="Aida Ndiongue" userId="6d7fe26cd4517856" providerId="LiveId" clId="{783CFF2D-94FB-4DD4-BD3B-F02C47DD4CE8}" dt="2023-02-08T21:18:52.302" v="168" actId="20577"/>
          <ac:spMkLst>
            <pc:docMk/>
            <pc:sldMk cId="2205472785" sldId="340"/>
            <ac:spMk id="3" creationId="{03924A06-2533-68FE-6815-A6208AD97D3D}"/>
          </ac:spMkLst>
        </pc:spChg>
      </pc:sldChg>
      <pc:sldChg chg="modSp add mod">
        <pc:chgData name="Aida Ndiongue" userId="6d7fe26cd4517856" providerId="LiveId" clId="{783CFF2D-94FB-4DD4-BD3B-F02C47DD4CE8}" dt="2023-02-08T21:18:59.980" v="174" actId="20577"/>
        <pc:sldMkLst>
          <pc:docMk/>
          <pc:sldMk cId="265421511" sldId="341"/>
        </pc:sldMkLst>
        <pc:spChg chg="mod">
          <ac:chgData name="Aida Ndiongue" userId="6d7fe26cd4517856" providerId="LiveId" clId="{783CFF2D-94FB-4DD4-BD3B-F02C47DD4CE8}" dt="2023-02-08T21:18:59.980" v="174" actId="20577"/>
          <ac:spMkLst>
            <pc:docMk/>
            <pc:sldMk cId="265421511" sldId="341"/>
            <ac:spMk id="3" creationId="{03924A06-2533-68FE-6815-A6208AD97D3D}"/>
          </ac:spMkLst>
        </pc:spChg>
      </pc:sldChg>
      <pc:sldChg chg="modSp add mod">
        <pc:chgData name="Aida Ndiongue" userId="6d7fe26cd4517856" providerId="LiveId" clId="{783CFF2D-94FB-4DD4-BD3B-F02C47DD4CE8}" dt="2023-02-09T02:02:35.859" v="2961" actId="20577"/>
        <pc:sldMkLst>
          <pc:docMk/>
          <pc:sldMk cId="1363746081" sldId="342"/>
        </pc:sldMkLst>
        <pc:spChg chg="mod">
          <ac:chgData name="Aida Ndiongue" userId="6d7fe26cd4517856" providerId="LiveId" clId="{783CFF2D-94FB-4DD4-BD3B-F02C47DD4CE8}" dt="2023-02-09T02:02:35.859" v="2961" actId="20577"/>
          <ac:spMkLst>
            <pc:docMk/>
            <pc:sldMk cId="1363746081" sldId="342"/>
            <ac:spMk id="3" creationId="{03924A06-2533-68FE-6815-A6208AD97D3D}"/>
          </ac:spMkLst>
        </pc:spChg>
      </pc:sldChg>
      <pc:sldChg chg="modSp add del mod">
        <pc:chgData name="Aida Ndiongue" userId="6d7fe26cd4517856" providerId="LiveId" clId="{783CFF2D-94FB-4DD4-BD3B-F02C47DD4CE8}" dt="2023-02-08T21:18:33.161" v="164" actId="2696"/>
        <pc:sldMkLst>
          <pc:docMk/>
          <pc:sldMk cId="2562903704" sldId="342"/>
        </pc:sldMkLst>
        <pc:spChg chg="mod">
          <ac:chgData name="Aida Ndiongue" userId="6d7fe26cd4517856" providerId="LiveId" clId="{783CFF2D-94FB-4DD4-BD3B-F02C47DD4CE8}" dt="2023-02-08T21:18:08.625" v="163" actId="1076"/>
          <ac:spMkLst>
            <pc:docMk/>
            <pc:sldMk cId="2562903704" sldId="342"/>
            <ac:spMk id="3" creationId="{03924A06-2533-68FE-6815-A6208AD97D3D}"/>
          </ac:spMkLst>
        </pc:spChg>
        <pc:spChg chg="mod ord">
          <ac:chgData name="Aida Ndiongue" userId="6d7fe26cd4517856" providerId="LiveId" clId="{783CFF2D-94FB-4DD4-BD3B-F02C47DD4CE8}" dt="2023-02-08T21:17:21.600" v="158" actId="1076"/>
          <ac:spMkLst>
            <pc:docMk/>
            <pc:sldMk cId="2562903704" sldId="342"/>
            <ac:spMk id="5" creationId="{84BB6942-2FF8-3D05-663C-35418C5428F1}"/>
          </ac:spMkLst>
        </pc:spChg>
        <pc:picChg chg="mod">
          <ac:chgData name="Aida Ndiongue" userId="6d7fe26cd4517856" providerId="LiveId" clId="{783CFF2D-94FB-4DD4-BD3B-F02C47DD4CE8}" dt="2023-02-08T21:17:57.223" v="161" actId="1076"/>
          <ac:picMkLst>
            <pc:docMk/>
            <pc:sldMk cId="2562903704" sldId="342"/>
            <ac:picMk id="11" creationId="{7F21F877-E428-8BB2-045F-D9FA57744C27}"/>
          </ac:picMkLst>
        </pc:picChg>
      </pc:sldChg>
      <pc:sldChg chg="new del">
        <pc:chgData name="Aida Ndiongue" userId="6d7fe26cd4517856" providerId="LiveId" clId="{783CFF2D-94FB-4DD4-BD3B-F02C47DD4CE8}" dt="2023-02-08T21:20:31.920" v="201" actId="2696"/>
        <pc:sldMkLst>
          <pc:docMk/>
          <pc:sldMk cId="255977134" sldId="343"/>
        </pc:sldMkLst>
      </pc:sldChg>
      <pc:sldChg chg="addSp delSp modSp add mod ord">
        <pc:chgData name="Aida Ndiongue" userId="6d7fe26cd4517856" providerId="LiveId" clId="{783CFF2D-94FB-4DD4-BD3B-F02C47DD4CE8}" dt="2023-02-09T00:04:45.310" v="2053" actId="20577"/>
        <pc:sldMkLst>
          <pc:docMk/>
          <pc:sldMk cId="2211644897" sldId="343"/>
        </pc:sldMkLst>
        <pc:spChg chg="mod">
          <ac:chgData name="Aida Ndiongue" userId="6d7fe26cd4517856" providerId="LiveId" clId="{783CFF2D-94FB-4DD4-BD3B-F02C47DD4CE8}" dt="2023-02-08T21:43:11.239" v="593" actId="20577"/>
          <ac:spMkLst>
            <pc:docMk/>
            <pc:sldMk cId="2211644897" sldId="343"/>
            <ac:spMk id="2" creationId="{5579856F-92A5-9936-EAA5-B01FC81B4FF8}"/>
          </ac:spMkLst>
        </pc:spChg>
        <pc:spChg chg="add del mod">
          <ac:chgData name="Aida Ndiongue" userId="6d7fe26cd4517856" providerId="LiveId" clId="{783CFF2D-94FB-4DD4-BD3B-F02C47DD4CE8}" dt="2023-02-08T23:47:34.778" v="1904" actId="931"/>
          <ac:spMkLst>
            <pc:docMk/>
            <pc:sldMk cId="2211644897" sldId="343"/>
            <ac:spMk id="6" creationId="{F74AD1D8-7E3E-2639-B014-39F583C7A1D8}"/>
          </ac:spMkLst>
        </pc:spChg>
        <pc:spChg chg="add del mod">
          <ac:chgData name="Aida Ndiongue" userId="6d7fe26cd4517856" providerId="LiveId" clId="{783CFF2D-94FB-4DD4-BD3B-F02C47DD4CE8}" dt="2023-02-09T00:01:04.484" v="1922" actId="931"/>
          <ac:spMkLst>
            <pc:docMk/>
            <pc:sldMk cId="2211644897" sldId="343"/>
            <ac:spMk id="11" creationId="{323D04DB-B00A-6D75-7C39-B22FBDAD651F}"/>
          </ac:spMkLst>
        </pc:spChg>
        <pc:spChg chg="mod">
          <ac:chgData name="Aida Ndiongue" userId="6d7fe26cd4517856" providerId="LiveId" clId="{783CFF2D-94FB-4DD4-BD3B-F02C47DD4CE8}" dt="2023-02-09T00:04:45.310" v="2053" actId="20577"/>
          <ac:spMkLst>
            <pc:docMk/>
            <pc:sldMk cId="2211644897" sldId="343"/>
            <ac:spMk id="14" creationId="{FD2A2F25-DAA4-128D-5EDA-94FE06724181}"/>
          </ac:spMkLst>
        </pc:spChg>
        <pc:spChg chg="add mod">
          <ac:chgData name="Aida Ndiongue" userId="6d7fe26cd4517856" providerId="LiveId" clId="{783CFF2D-94FB-4DD4-BD3B-F02C47DD4CE8}" dt="2023-02-09T00:02:29.878" v="1972" actId="14100"/>
          <ac:spMkLst>
            <pc:docMk/>
            <pc:sldMk cId="2211644897" sldId="343"/>
            <ac:spMk id="16" creationId="{F4964B38-E66B-50E5-DE1A-E5F081D2CB3C}"/>
          </ac:spMkLst>
        </pc:spChg>
        <pc:picChg chg="add del mod">
          <ac:chgData name="Aida Ndiongue" userId="6d7fe26cd4517856" providerId="LiveId" clId="{783CFF2D-94FB-4DD4-BD3B-F02C47DD4CE8}" dt="2023-02-08T23:58:26.277" v="1910" actId="478"/>
          <ac:picMkLst>
            <pc:docMk/>
            <pc:sldMk cId="2211644897" sldId="343"/>
            <ac:picMk id="8" creationId="{0953ACAC-1628-EDE7-D91B-9C8AC2D7C2E5}"/>
          </ac:picMkLst>
        </pc:picChg>
        <pc:picChg chg="del">
          <ac:chgData name="Aida Ndiongue" userId="6d7fe26cd4517856" providerId="LiveId" clId="{783CFF2D-94FB-4DD4-BD3B-F02C47DD4CE8}" dt="2023-02-08T23:47:26.470" v="1903" actId="478"/>
          <ac:picMkLst>
            <pc:docMk/>
            <pc:sldMk cId="2211644897" sldId="343"/>
            <ac:picMk id="9" creationId="{F6480B57-0E80-1CB7-874A-448C9FBC2CC3}"/>
          </ac:picMkLst>
        </pc:picChg>
        <pc:picChg chg="add del mod">
          <ac:chgData name="Aida Ndiongue" userId="6d7fe26cd4517856" providerId="LiveId" clId="{783CFF2D-94FB-4DD4-BD3B-F02C47DD4CE8}" dt="2023-02-09T00:01:31.613" v="1925" actId="478"/>
          <ac:picMkLst>
            <pc:docMk/>
            <pc:sldMk cId="2211644897" sldId="343"/>
            <ac:picMk id="13" creationId="{D663913C-AD40-EBD8-2F16-A0ED8367CB20}"/>
          </ac:picMkLst>
        </pc:picChg>
        <pc:picChg chg="add del mod">
          <ac:chgData name="Aida Ndiongue" userId="6d7fe26cd4517856" providerId="LiveId" clId="{783CFF2D-94FB-4DD4-BD3B-F02C47DD4CE8}" dt="2023-02-09T00:00:27.719" v="1921" actId="478"/>
          <ac:picMkLst>
            <pc:docMk/>
            <pc:sldMk cId="2211644897" sldId="343"/>
            <ac:picMk id="1026" creationId="{DA72F05E-8D84-CD36-9113-15D543F54050}"/>
          </ac:picMkLst>
        </pc:picChg>
        <pc:picChg chg="add mod">
          <ac:chgData name="Aida Ndiongue" userId="6d7fe26cd4517856" providerId="LiveId" clId="{783CFF2D-94FB-4DD4-BD3B-F02C47DD4CE8}" dt="2023-02-09T00:01:46.810" v="1931" actId="1076"/>
          <ac:picMkLst>
            <pc:docMk/>
            <pc:sldMk cId="2211644897" sldId="343"/>
            <ac:picMk id="1028" creationId="{B9CEB284-3BDA-27A2-D785-DF50E2EF0BA0}"/>
          </ac:picMkLst>
        </pc:picChg>
      </pc:sldChg>
      <pc:sldChg chg="addSp delSp modSp add mod ord">
        <pc:chgData name="Aida Ndiongue" userId="6d7fe26cd4517856" providerId="LiveId" clId="{783CFF2D-94FB-4DD4-BD3B-F02C47DD4CE8}" dt="2023-02-09T00:06:31.973" v="2067" actId="20577"/>
        <pc:sldMkLst>
          <pc:docMk/>
          <pc:sldMk cId="534691332" sldId="344"/>
        </pc:sldMkLst>
        <pc:spChg chg="mod">
          <ac:chgData name="Aida Ndiongue" userId="6d7fe26cd4517856" providerId="LiveId" clId="{783CFF2D-94FB-4DD4-BD3B-F02C47DD4CE8}" dt="2023-02-08T21:43:38.295" v="604" actId="20577"/>
          <ac:spMkLst>
            <pc:docMk/>
            <pc:sldMk cId="534691332" sldId="344"/>
            <ac:spMk id="2" creationId="{5579856F-92A5-9936-EAA5-B01FC81B4FF8}"/>
          </ac:spMkLst>
        </pc:spChg>
        <pc:spChg chg="add mod">
          <ac:chgData name="Aida Ndiongue" userId="6d7fe26cd4517856" providerId="LiveId" clId="{783CFF2D-94FB-4DD4-BD3B-F02C47DD4CE8}" dt="2023-02-09T00:05:37.637" v="2054" actId="478"/>
          <ac:spMkLst>
            <pc:docMk/>
            <pc:sldMk cId="534691332" sldId="344"/>
            <ac:spMk id="6" creationId="{FD3EDDA7-0E12-4D25-05BB-254BC0E18DED}"/>
          </ac:spMkLst>
        </pc:spChg>
        <pc:spChg chg="mod">
          <ac:chgData name="Aida Ndiongue" userId="6d7fe26cd4517856" providerId="LiveId" clId="{783CFF2D-94FB-4DD4-BD3B-F02C47DD4CE8}" dt="2023-02-09T00:06:31.973" v="2067" actId="20577"/>
          <ac:spMkLst>
            <pc:docMk/>
            <pc:sldMk cId="534691332" sldId="344"/>
            <ac:spMk id="14" creationId="{FD2A2F25-DAA4-128D-5EDA-94FE06724181}"/>
          </ac:spMkLst>
        </pc:spChg>
        <pc:picChg chg="del">
          <ac:chgData name="Aida Ndiongue" userId="6d7fe26cd4517856" providerId="LiveId" clId="{783CFF2D-94FB-4DD4-BD3B-F02C47DD4CE8}" dt="2023-02-09T00:05:37.637" v="2054" actId="478"/>
          <ac:picMkLst>
            <pc:docMk/>
            <pc:sldMk cId="534691332" sldId="344"/>
            <ac:picMk id="9" creationId="{F6480B57-0E80-1CB7-874A-448C9FBC2CC3}"/>
          </ac:picMkLst>
        </pc:picChg>
      </pc:sldChg>
      <pc:sldChg chg="addSp delSp modSp add mod ord modClrScheme chgLayout">
        <pc:chgData name="Aida Ndiongue" userId="6d7fe26cd4517856" providerId="LiveId" clId="{783CFF2D-94FB-4DD4-BD3B-F02C47DD4CE8}" dt="2023-02-09T02:02:59.988" v="2979" actId="255"/>
        <pc:sldMkLst>
          <pc:docMk/>
          <pc:sldMk cId="708369308" sldId="345"/>
        </pc:sldMkLst>
        <pc:spChg chg="mod">
          <ac:chgData name="Aida Ndiongue" userId="6d7fe26cd4517856" providerId="LiveId" clId="{783CFF2D-94FB-4DD4-BD3B-F02C47DD4CE8}" dt="2023-02-09T02:02:59.988" v="2979" actId="255"/>
          <ac:spMkLst>
            <pc:docMk/>
            <pc:sldMk cId="708369308" sldId="345"/>
            <ac:spMk id="2" creationId="{5579856F-92A5-9936-EAA5-B01FC81B4FF8}"/>
          </ac:spMkLst>
        </pc:spChg>
        <pc:spChg chg="mod">
          <ac:chgData name="Aida Ndiongue" userId="6d7fe26cd4517856" providerId="LiveId" clId="{783CFF2D-94FB-4DD4-BD3B-F02C47DD4CE8}" dt="2023-02-08T21:44:40.316" v="637" actId="26606"/>
          <ac:spMkLst>
            <pc:docMk/>
            <pc:sldMk cId="708369308" sldId="345"/>
            <ac:spMk id="4" creationId="{AB34DDCD-707A-A5D7-B2C6-B463856CE28B}"/>
          </ac:spMkLst>
        </pc:spChg>
        <pc:spChg chg="mod">
          <ac:chgData name="Aida Ndiongue" userId="6d7fe26cd4517856" providerId="LiveId" clId="{783CFF2D-94FB-4DD4-BD3B-F02C47DD4CE8}" dt="2023-02-08T21:44:40.316" v="637" actId="26606"/>
          <ac:spMkLst>
            <pc:docMk/>
            <pc:sldMk cId="708369308" sldId="345"/>
            <ac:spMk id="5" creationId="{F55E31DF-7A65-925F-3A83-F62DFCE2A228}"/>
          </ac:spMkLst>
        </pc:spChg>
        <pc:spChg chg="add del mod">
          <ac:chgData name="Aida Ndiongue" userId="6d7fe26cd4517856" providerId="LiveId" clId="{783CFF2D-94FB-4DD4-BD3B-F02C47DD4CE8}" dt="2023-02-08T21:44:40.316" v="637" actId="26606"/>
          <ac:spMkLst>
            <pc:docMk/>
            <pc:sldMk cId="708369308" sldId="345"/>
            <ac:spMk id="6" creationId="{8F0885A6-A27B-C5CD-B9EE-E7AE2C0D08E0}"/>
          </ac:spMkLst>
        </pc:spChg>
        <pc:spChg chg="add del mod">
          <ac:chgData name="Aida Ndiongue" userId="6d7fe26cd4517856" providerId="LiveId" clId="{783CFF2D-94FB-4DD4-BD3B-F02C47DD4CE8}" dt="2023-02-08T21:44:40.316" v="637" actId="26606"/>
          <ac:spMkLst>
            <pc:docMk/>
            <pc:sldMk cId="708369308" sldId="345"/>
            <ac:spMk id="8" creationId="{3ECAD71A-C1AB-BF0E-2EFF-AA3CC0D46A78}"/>
          </ac:spMkLst>
        </pc:spChg>
        <pc:spChg chg="add del mod">
          <ac:chgData name="Aida Ndiongue" userId="6d7fe26cd4517856" providerId="LiveId" clId="{783CFF2D-94FB-4DD4-BD3B-F02C47DD4CE8}" dt="2023-02-08T21:44:49.842" v="638" actId="931"/>
          <ac:spMkLst>
            <pc:docMk/>
            <pc:sldMk cId="708369308" sldId="345"/>
            <ac:spMk id="13" creationId="{92B2224A-FD2E-3433-CA93-F674C69C4A93}"/>
          </ac:spMkLst>
        </pc:spChg>
        <pc:spChg chg="del mod">
          <ac:chgData name="Aida Ndiongue" userId="6d7fe26cd4517856" providerId="LiveId" clId="{783CFF2D-94FB-4DD4-BD3B-F02C47DD4CE8}" dt="2023-02-08T21:44:37.655" v="636" actId="478"/>
          <ac:spMkLst>
            <pc:docMk/>
            <pc:sldMk cId="708369308" sldId="345"/>
            <ac:spMk id="14" creationId="{FD2A2F25-DAA4-128D-5EDA-94FE06724181}"/>
          </ac:spMkLst>
        </pc:spChg>
        <pc:picChg chg="del">
          <ac:chgData name="Aida Ndiongue" userId="6d7fe26cd4517856" providerId="LiveId" clId="{783CFF2D-94FB-4DD4-BD3B-F02C47DD4CE8}" dt="2023-02-08T21:44:34.682" v="634" actId="478"/>
          <ac:picMkLst>
            <pc:docMk/>
            <pc:sldMk cId="708369308" sldId="345"/>
            <ac:picMk id="9" creationId="{F6480B57-0E80-1CB7-874A-448C9FBC2CC3}"/>
          </ac:picMkLst>
        </pc:picChg>
        <pc:picChg chg="add mod modCrop">
          <ac:chgData name="Aida Ndiongue" userId="6d7fe26cd4517856" providerId="LiveId" clId="{783CFF2D-94FB-4DD4-BD3B-F02C47DD4CE8}" dt="2023-02-08T22:19:27.435" v="1487" actId="14100"/>
          <ac:picMkLst>
            <pc:docMk/>
            <pc:sldMk cId="708369308" sldId="345"/>
            <ac:picMk id="11" creationId="{45605A26-8949-E16A-30CB-7CED46487D4E}"/>
          </ac:picMkLst>
        </pc:picChg>
      </pc:sldChg>
      <pc:sldChg chg="addSp delSp modSp add del mod modClrScheme chgLayout">
        <pc:chgData name="Aida Ndiongue" userId="6d7fe26cd4517856" providerId="LiveId" clId="{783CFF2D-94FB-4DD4-BD3B-F02C47DD4CE8}" dt="2023-02-08T21:54:39.716" v="734" actId="2696"/>
        <pc:sldMkLst>
          <pc:docMk/>
          <pc:sldMk cId="1812424382" sldId="346"/>
        </pc:sldMkLst>
        <pc:spChg chg="mod ord">
          <ac:chgData name="Aida Ndiongue" userId="6d7fe26cd4517856" providerId="LiveId" clId="{783CFF2D-94FB-4DD4-BD3B-F02C47DD4CE8}" dt="2023-02-08T21:54:26.886" v="733"/>
          <ac:spMkLst>
            <pc:docMk/>
            <pc:sldMk cId="1812424382" sldId="346"/>
            <ac:spMk id="2" creationId="{5579856F-92A5-9936-EAA5-B01FC81B4FF8}"/>
          </ac:spMkLst>
        </pc:spChg>
        <pc:spChg chg="mod ord">
          <ac:chgData name="Aida Ndiongue" userId="6d7fe26cd4517856" providerId="LiveId" clId="{783CFF2D-94FB-4DD4-BD3B-F02C47DD4CE8}" dt="2023-02-08T21:54:26.886" v="733"/>
          <ac:spMkLst>
            <pc:docMk/>
            <pc:sldMk cId="1812424382" sldId="346"/>
            <ac:spMk id="4" creationId="{AB34DDCD-707A-A5D7-B2C6-B463856CE28B}"/>
          </ac:spMkLst>
        </pc:spChg>
        <pc:spChg chg="mod ord">
          <ac:chgData name="Aida Ndiongue" userId="6d7fe26cd4517856" providerId="LiveId" clId="{783CFF2D-94FB-4DD4-BD3B-F02C47DD4CE8}" dt="2023-02-08T21:54:26.886" v="733"/>
          <ac:spMkLst>
            <pc:docMk/>
            <pc:sldMk cId="1812424382" sldId="346"/>
            <ac:spMk id="5" creationId="{F55E31DF-7A65-925F-3A83-F62DFCE2A228}"/>
          </ac:spMkLst>
        </pc:spChg>
        <pc:spChg chg="add del mod">
          <ac:chgData name="Aida Ndiongue" userId="6d7fe26cd4517856" providerId="LiveId" clId="{783CFF2D-94FB-4DD4-BD3B-F02C47DD4CE8}" dt="2023-02-08T21:46:17.086" v="648" actId="931"/>
          <ac:spMkLst>
            <pc:docMk/>
            <pc:sldMk cId="1812424382" sldId="346"/>
            <ac:spMk id="6" creationId="{AB14294A-9412-CFB2-C251-BD0A440D1AC9}"/>
          </ac:spMkLst>
        </pc:spChg>
        <pc:spChg chg="add del mod">
          <ac:chgData name="Aida Ndiongue" userId="6d7fe26cd4517856" providerId="LiveId" clId="{783CFF2D-94FB-4DD4-BD3B-F02C47DD4CE8}" dt="2023-02-08T21:54:23.784" v="730"/>
          <ac:spMkLst>
            <pc:docMk/>
            <pc:sldMk cId="1812424382" sldId="346"/>
            <ac:spMk id="9" creationId="{9346628B-70FF-8EA4-4C60-BE5CD39303E3}"/>
          </ac:spMkLst>
        </pc:spChg>
        <pc:spChg chg="add del mod">
          <ac:chgData name="Aida Ndiongue" userId="6d7fe26cd4517856" providerId="LiveId" clId="{783CFF2D-94FB-4DD4-BD3B-F02C47DD4CE8}" dt="2023-02-08T21:54:23.784" v="730"/>
          <ac:spMkLst>
            <pc:docMk/>
            <pc:sldMk cId="1812424382" sldId="346"/>
            <ac:spMk id="10" creationId="{322E04DF-74B9-AE62-F7B1-A50595F7B857}"/>
          </ac:spMkLst>
        </pc:spChg>
        <pc:spChg chg="add del mod">
          <ac:chgData name="Aida Ndiongue" userId="6d7fe26cd4517856" providerId="LiveId" clId="{783CFF2D-94FB-4DD4-BD3B-F02C47DD4CE8}" dt="2023-02-08T21:54:23.784" v="730"/>
          <ac:spMkLst>
            <pc:docMk/>
            <pc:sldMk cId="1812424382" sldId="346"/>
            <ac:spMk id="12" creationId="{61C97413-F834-B03E-67C2-B852FF79180C}"/>
          </ac:spMkLst>
        </pc:spChg>
        <pc:spChg chg="add del mod">
          <ac:chgData name="Aida Ndiongue" userId="6d7fe26cd4517856" providerId="LiveId" clId="{783CFF2D-94FB-4DD4-BD3B-F02C47DD4CE8}" dt="2023-02-08T21:47:10.460" v="652" actId="26606"/>
          <ac:spMkLst>
            <pc:docMk/>
            <pc:sldMk cId="1812424382" sldId="346"/>
            <ac:spMk id="13" creationId="{54D69088-E973-16D8-EDA3-4EAA04575476}"/>
          </ac:spMkLst>
        </pc:spChg>
        <pc:spChg chg="add del mod">
          <ac:chgData name="Aida Ndiongue" userId="6d7fe26cd4517856" providerId="LiveId" clId="{783CFF2D-94FB-4DD4-BD3B-F02C47DD4CE8}" dt="2023-02-08T21:54:23.784" v="730"/>
          <ac:spMkLst>
            <pc:docMk/>
            <pc:sldMk cId="1812424382" sldId="346"/>
            <ac:spMk id="14" creationId="{371EF23C-DC35-FBAD-A11F-0DAA35AC977D}"/>
          </ac:spMkLst>
        </pc:spChg>
        <pc:spChg chg="add del mod">
          <ac:chgData name="Aida Ndiongue" userId="6d7fe26cd4517856" providerId="LiveId" clId="{783CFF2D-94FB-4DD4-BD3B-F02C47DD4CE8}" dt="2023-02-08T21:47:14.205" v="654" actId="26606"/>
          <ac:spMkLst>
            <pc:docMk/>
            <pc:sldMk cId="1812424382" sldId="346"/>
            <ac:spMk id="15" creationId="{48BD4BE5-62EB-2BF9-A754-AA40F6028A8E}"/>
          </ac:spMkLst>
        </pc:spChg>
        <pc:spChg chg="add del mod">
          <ac:chgData name="Aida Ndiongue" userId="6d7fe26cd4517856" providerId="LiveId" clId="{783CFF2D-94FB-4DD4-BD3B-F02C47DD4CE8}" dt="2023-02-08T21:54:23.784" v="730"/>
          <ac:spMkLst>
            <pc:docMk/>
            <pc:sldMk cId="1812424382" sldId="346"/>
            <ac:spMk id="16" creationId="{473DB348-2927-5CF1-C2D8-0C8914336CE3}"/>
          </ac:spMkLst>
        </pc:spChg>
        <pc:spChg chg="add mod ord">
          <ac:chgData name="Aida Ndiongue" userId="6d7fe26cd4517856" providerId="LiveId" clId="{783CFF2D-94FB-4DD4-BD3B-F02C47DD4CE8}" dt="2023-02-08T21:54:26.886" v="733"/>
          <ac:spMkLst>
            <pc:docMk/>
            <pc:sldMk cId="1812424382" sldId="346"/>
            <ac:spMk id="17" creationId="{54D69088-E973-16D8-EDA3-4EAA04575476}"/>
          </ac:spMkLst>
        </pc:spChg>
        <pc:spChg chg="add del mod">
          <ac:chgData name="Aida Ndiongue" userId="6d7fe26cd4517856" providerId="LiveId" clId="{783CFF2D-94FB-4DD4-BD3B-F02C47DD4CE8}" dt="2023-02-08T21:54:25.237" v="731"/>
          <ac:spMkLst>
            <pc:docMk/>
            <pc:sldMk cId="1812424382" sldId="346"/>
            <ac:spMk id="18" creationId="{CE67B8C4-7ADE-22C9-61CD-CF6688BE83A9}"/>
          </ac:spMkLst>
        </pc:spChg>
        <pc:spChg chg="add del mod">
          <ac:chgData name="Aida Ndiongue" userId="6d7fe26cd4517856" providerId="LiveId" clId="{783CFF2D-94FB-4DD4-BD3B-F02C47DD4CE8}" dt="2023-02-08T21:54:25.237" v="731"/>
          <ac:spMkLst>
            <pc:docMk/>
            <pc:sldMk cId="1812424382" sldId="346"/>
            <ac:spMk id="19" creationId="{D36DA2B4-B4E0-E5DA-197A-D40B901336FA}"/>
          </ac:spMkLst>
        </pc:spChg>
        <pc:spChg chg="add del mod">
          <ac:chgData name="Aida Ndiongue" userId="6d7fe26cd4517856" providerId="LiveId" clId="{783CFF2D-94FB-4DD4-BD3B-F02C47DD4CE8}" dt="2023-02-08T21:54:25.237" v="731"/>
          <ac:spMkLst>
            <pc:docMk/>
            <pc:sldMk cId="1812424382" sldId="346"/>
            <ac:spMk id="20" creationId="{3A7720D3-D410-DC7F-F92D-BE575137F4EF}"/>
          </ac:spMkLst>
        </pc:spChg>
        <pc:spChg chg="add del mod">
          <ac:chgData name="Aida Ndiongue" userId="6d7fe26cd4517856" providerId="LiveId" clId="{783CFF2D-94FB-4DD4-BD3B-F02C47DD4CE8}" dt="2023-02-08T21:54:25.237" v="731"/>
          <ac:spMkLst>
            <pc:docMk/>
            <pc:sldMk cId="1812424382" sldId="346"/>
            <ac:spMk id="21" creationId="{0933D498-208D-EF41-4FC3-9DA455866025}"/>
          </ac:spMkLst>
        </pc:spChg>
        <pc:spChg chg="add del mod">
          <ac:chgData name="Aida Ndiongue" userId="6d7fe26cd4517856" providerId="LiveId" clId="{783CFF2D-94FB-4DD4-BD3B-F02C47DD4CE8}" dt="2023-02-08T21:54:25.237" v="731"/>
          <ac:spMkLst>
            <pc:docMk/>
            <pc:sldMk cId="1812424382" sldId="346"/>
            <ac:spMk id="22" creationId="{6068C49A-FB1F-099B-CB64-1A03AA768520}"/>
          </ac:spMkLst>
        </pc:spChg>
        <pc:spChg chg="add del mod">
          <ac:chgData name="Aida Ndiongue" userId="6d7fe26cd4517856" providerId="LiveId" clId="{783CFF2D-94FB-4DD4-BD3B-F02C47DD4CE8}" dt="2023-02-08T21:54:26.158" v="732"/>
          <ac:spMkLst>
            <pc:docMk/>
            <pc:sldMk cId="1812424382" sldId="346"/>
            <ac:spMk id="23" creationId="{23CA45E3-EAEA-E4B9-08A5-C54C448F40E7}"/>
          </ac:spMkLst>
        </pc:spChg>
        <pc:spChg chg="add del mod">
          <ac:chgData name="Aida Ndiongue" userId="6d7fe26cd4517856" providerId="LiveId" clId="{783CFF2D-94FB-4DD4-BD3B-F02C47DD4CE8}" dt="2023-02-08T21:54:26.158" v="732"/>
          <ac:spMkLst>
            <pc:docMk/>
            <pc:sldMk cId="1812424382" sldId="346"/>
            <ac:spMk id="24" creationId="{C68BC792-6638-D54E-488B-23F19C0E27AF}"/>
          </ac:spMkLst>
        </pc:spChg>
        <pc:spChg chg="add del mod">
          <ac:chgData name="Aida Ndiongue" userId="6d7fe26cd4517856" providerId="LiveId" clId="{783CFF2D-94FB-4DD4-BD3B-F02C47DD4CE8}" dt="2023-02-08T21:54:26.158" v="732"/>
          <ac:spMkLst>
            <pc:docMk/>
            <pc:sldMk cId="1812424382" sldId="346"/>
            <ac:spMk id="25" creationId="{D916B8E5-3850-2ED2-C14C-D23FB5B62088}"/>
          </ac:spMkLst>
        </pc:spChg>
        <pc:spChg chg="add del mod">
          <ac:chgData name="Aida Ndiongue" userId="6d7fe26cd4517856" providerId="LiveId" clId="{783CFF2D-94FB-4DD4-BD3B-F02C47DD4CE8}" dt="2023-02-08T21:54:26.158" v="732"/>
          <ac:spMkLst>
            <pc:docMk/>
            <pc:sldMk cId="1812424382" sldId="346"/>
            <ac:spMk id="26" creationId="{CF0DF464-ADF1-2587-1BEF-0D651EF5437A}"/>
          </ac:spMkLst>
        </pc:spChg>
        <pc:spChg chg="add del mod">
          <ac:chgData name="Aida Ndiongue" userId="6d7fe26cd4517856" providerId="LiveId" clId="{783CFF2D-94FB-4DD4-BD3B-F02C47DD4CE8}" dt="2023-02-08T21:54:26.158" v="732"/>
          <ac:spMkLst>
            <pc:docMk/>
            <pc:sldMk cId="1812424382" sldId="346"/>
            <ac:spMk id="27" creationId="{003D100F-E700-595F-023E-9A6469C47411}"/>
          </ac:spMkLst>
        </pc:spChg>
        <pc:spChg chg="add del mod">
          <ac:chgData name="Aida Ndiongue" userId="6d7fe26cd4517856" providerId="LiveId" clId="{783CFF2D-94FB-4DD4-BD3B-F02C47DD4CE8}" dt="2023-02-08T21:54:26.886" v="733"/>
          <ac:spMkLst>
            <pc:docMk/>
            <pc:sldMk cId="1812424382" sldId="346"/>
            <ac:spMk id="28" creationId="{8358A382-E48B-9860-2EFA-A25020C472F4}"/>
          </ac:spMkLst>
        </pc:spChg>
        <pc:spChg chg="add del mod">
          <ac:chgData name="Aida Ndiongue" userId="6d7fe26cd4517856" providerId="LiveId" clId="{783CFF2D-94FB-4DD4-BD3B-F02C47DD4CE8}" dt="2023-02-08T21:54:26.886" v="733"/>
          <ac:spMkLst>
            <pc:docMk/>
            <pc:sldMk cId="1812424382" sldId="346"/>
            <ac:spMk id="29" creationId="{13E8E9DB-5A3D-7C25-48F9-29E301ED920F}"/>
          </ac:spMkLst>
        </pc:spChg>
        <pc:spChg chg="add del mod">
          <ac:chgData name="Aida Ndiongue" userId="6d7fe26cd4517856" providerId="LiveId" clId="{783CFF2D-94FB-4DD4-BD3B-F02C47DD4CE8}" dt="2023-02-08T21:54:26.886" v="733"/>
          <ac:spMkLst>
            <pc:docMk/>
            <pc:sldMk cId="1812424382" sldId="346"/>
            <ac:spMk id="30" creationId="{B6A9BEF9-FBBF-D8DD-FAA7-808FD80D5ABF}"/>
          </ac:spMkLst>
        </pc:spChg>
        <pc:spChg chg="add del mod">
          <ac:chgData name="Aida Ndiongue" userId="6d7fe26cd4517856" providerId="LiveId" clId="{783CFF2D-94FB-4DD4-BD3B-F02C47DD4CE8}" dt="2023-02-08T21:54:26.886" v="733"/>
          <ac:spMkLst>
            <pc:docMk/>
            <pc:sldMk cId="1812424382" sldId="346"/>
            <ac:spMk id="31" creationId="{FD7418FF-848E-25FC-7C4E-7E4E3DC52918}"/>
          </ac:spMkLst>
        </pc:spChg>
        <pc:spChg chg="add del mod">
          <ac:chgData name="Aida Ndiongue" userId="6d7fe26cd4517856" providerId="LiveId" clId="{783CFF2D-94FB-4DD4-BD3B-F02C47DD4CE8}" dt="2023-02-08T21:54:26.886" v="733"/>
          <ac:spMkLst>
            <pc:docMk/>
            <pc:sldMk cId="1812424382" sldId="346"/>
            <ac:spMk id="32" creationId="{715BE50F-8034-94A8-2B06-2E24CE7CC15D}"/>
          </ac:spMkLst>
        </pc:spChg>
        <pc:picChg chg="add mod ord modCrop">
          <ac:chgData name="Aida Ndiongue" userId="6d7fe26cd4517856" providerId="LiveId" clId="{783CFF2D-94FB-4DD4-BD3B-F02C47DD4CE8}" dt="2023-02-08T21:54:26.886" v="733"/>
          <ac:picMkLst>
            <pc:docMk/>
            <pc:sldMk cId="1812424382" sldId="346"/>
            <ac:picMk id="8" creationId="{B2B74A9A-AD92-E01A-5758-B6B29A24F4E2}"/>
          </ac:picMkLst>
        </pc:picChg>
        <pc:picChg chg="del">
          <ac:chgData name="Aida Ndiongue" userId="6d7fe26cd4517856" providerId="LiveId" clId="{783CFF2D-94FB-4DD4-BD3B-F02C47DD4CE8}" dt="2023-02-08T21:46:10.742" v="647" actId="478"/>
          <ac:picMkLst>
            <pc:docMk/>
            <pc:sldMk cId="1812424382" sldId="346"/>
            <ac:picMk id="11" creationId="{45605A26-8949-E16A-30CB-7CED46487D4E}"/>
          </ac:picMkLst>
        </pc:picChg>
      </pc:sldChg>
      <pc:sldChg chg="addSp delSp modSp add mod modClrScheme chgLayout">
        <pc:chgData name="Aida Ndiongue" userId="6d7fe26cd4517856" providerId="LiveId" clId="{783CFF2D-94FB-4DD4-BD3B-F02C47DD4CE8}" dt="2023-02-09T02:04:23.793" v="3008" actId="20577"/>
        <pc:sldMkLst>
          <pc:docMk/>
          <pc:sldMk cId="4164591791" sldId="346"/>
        </pc:sldMkLst>
        <pc:spChg chg="mod">
          <ac:chgData name="Aida Ndiongue" userId="6d7fe26cd4517856" providerId="LiveId" clId="{783CFF2D-94FB-4DD4-BD3B-F02C47DD4CE8}" dt="2023-02-09T02:04:23.793" v="3008" actId="20577"/>
          <ac:spMkLst>
            <pc:docMk/>
            <pc:sldMk cId="4164591791" sldId="346"/>
            <ac:spMk id="2" creationId="{5579856F-92A5-9936-EAA5-B01FC81B4FF8}"/>
          </ac:spMkLst>
        </pc:spChg>
        <pc:spChg chg="mod">
          <ac:chgData name="Aida Ndiongue" userId="6d7fe26cd4517856" providerId="LiveId" clId="{783CFF2D-94FB-4DD4-BD3B-F02C47DD4CE8}" dt="2023-02-08T21:55:01.927" v="736" actId="26606"/>
          <ac:spMkLst>
            <pc:docMk/>
            <pc:sldMk cId="4164591791" sldId="346"/>
            <ac:spMk id="4" creationId="{AB34DDCD-707A-A5D7-B2C6-B463856CE28B}"/>
          </ac:spMkLst>
        </pc:spChg>
        <pc:spChg chg="mod">
          <ac:chgData name="Aida Ndiongue" userId="6d7fe26cd4517856" providerId="LiveId" clId="{783CFF2D-94FB-4DD4-BD3B-F02C47DD4CE8}" dt="2023-02-08T21:55:01.927" v="736" actId="26606"/>
          <ac:spMkLst>
            <pc:docMk/>
            <pc:sldMk cId="4164591791" sldId="346"/>
            <ac:spMk id="5" creationId="{F55E31DF-7A65-925F-3A83-F62DFCE2A228}"/>
          </ac:spMkLst>
        </pc:spChg>
        <pc:spChg chg="add del mod">
          <ac:chgData name="Aida Ndiongue" userId="6d7fe26cd4517856" providerId="LiveId" clId="{783CFF2D-94FB-4DD4-BD3B-F02C47DD4CE8}" dt="2023-02-08T22:07:24.522" v="1175" actId="931"/>
          <ac:spMkLst>
            <pc:docMk/>
            <pc:sldMk cId="4164591791" sldId="346"/>
            <ac:spMk id="6" creationId="{2CC6FF78-A743-818B-BAB9-283AC9D50933}"/>
          </ac:spMkLst>
        </pc:spChg>
        <pc:spChg chg="add mod">
          <ac:chgData name="Aida Ndiongue" userId="6d7fe26cd4517856" providerId="LiveId" clId="{783CFF2D-94FB-4DD4-BD3B-F02C47DD4CE8}" dt="2023-02-08T22:26:52.665" v="1553" actId="20577"/>
          <ac:spMkLst>
            <pc:docMk/>
            <pc:sldMk cId="4164591791" sldId="346"/>
            <ac:spMk id="16" creationId="{A711A198-0E8D-874D-C234-E8CC59F99C0A}"/>
          </ac:spMkLst>
        </pc:spChg>
        <pc:picChg chg="add mod modCrop">
          <ac:chgData name="Aida Ndiongue" userId="6d7fe26cd4517856" providerId="LiveId" clId="{783CFF2D-94FB-4DD4-BD3B-F02C47DD4CE8}" dt="2023-02-08T22:08:13.946" v="1187" actId="14100"/>
          <ac:picMkLst>
            <pc:docMk/>
            <pc:sldMk cId="4164591791" sldId="346"/>
            <ac:picMk id="8" creationId="{1AFF4CF2-975E-0C6B-CDFD-97478DFC86F2}"/>
          </ac:picMkLst>
        </pc:picChg>
        <pc:picChg chg="del mod">
          <ac:chgData name="Aida Ndiongue" userId="6d7fe26cd4517856" providerId="LiveId" clId="{783CFF2D-94FB-4DD4-BD3B-F02C47DD4CE8}" dt="2023-02-08T22:07:18.170" v="1174" actId="478"/>
          <ac:picMkLst>
            <pc:docMk/>
            <pc:sldMk cId="4164591791" sldId="346"/>
            <ac:picMk id="11" creationId="{45605A26-8949-E16A-30CB-7CED46487D4E}"/>
          </ac:picMkLst>
        </pc:picChg>
      </pc:sldChg>
      <pc:sldChg chg="addSp delSp modSp add mod">
        <pc:chgData name="Aida Ndiongue" userId="6d7fe26cd4517856" providerId="LiveId" clId="{783CFF2D-94FB-4DD4-BD3B-F02C47DD4CE8}" dt="2023-02-09T02:04:20.277" v="3007" actId="20577"/>
        <pc:sldMkLst>
          <pc:docMk/>
          <pc:sldMk cId="4211404900" sldId="347"/>
        </pc:sldMkLst>
        <pc:spChg chg="mod">
          <ac:chgData name="Aida Ndiongue" userId="6d7fe26cd4517856" providerId="LiveId" clId="{783CFF2D-94FB-4DD4-BD3B-F02C47DD4CE8}" dt="2023-02-09T02:04:20.277" v="3007" actId="20577"/>
          <ac:spMkLst>
            <pc:docMk/>
            <pc:sldMk cId="4211404900" sldId="347"/>
            <ac:spMk id="2" creationId="{5579856F-92A5-9936-EAA5-B01FC81B4FF8}"/>
          </ac:spMkLst>
        </pc:spChg>
        <pc:spChg chg="add del mod">
          <ac:chgData name="Aida Ndiongue" userId="6d7fe26cd4517856" providerId="LiveId" clId="{783CFF2D-94FB-4DD4-BD3B-F02C47DD4CE8}" dt="2023-02-08T22:10:23.637" v="1211" actId="931"/>
          <ac:spMkLst>
            <pc:docMk/>
            <pc:sldMk cId="4211404900" sldId="347"/>
            <ac:spMk id="6" creationId="{C7B54371-4773-38EE-3783-3A960D075450}"/>
          </ac:spMkLst>
        </pc:spChg>
        <pc:spChg chg="mod">
          <ac:chgData name="Aida Ndiongue" userId="6d7fe26cd4517856" providerId="LiveId" clId="{783CFF2D-94FB-4DD4-BD3B-F02C47DD4CE8}" dt="2023-02-08T22:20:08.174" v="1493" actId="14100"/>
          <ac:spMkLst>
            <pc:docMk/>
            <pc:sldMk cId="4211404900" sldId="347"/>
            <ac:spMk id="16" creationId="{A711A198-0E8D-874D-C234-E8CC59F99C0A}"/>
          </ac:spMkLst>
        </pc:spChg>
        <pc:picChg chg="del">
          <ac:chgData name="Aida Ndiongue" userId="6d7fe26cd4517856" providerId="LiveId" clId="{783CFF2D-94FB-4DD4-BD3B-F02C47DD4CE8}" dt="2023-02-08T22:10:16.574" v="1210" actId="478"/>
          <ac:picMkLst>
            <pc:docMk/>
            <pc:sldMk cId="4211404900" sldId="347"/>
            <ac:picMk id="8" creationId="{1AFF4CF2-975E-0C6B-CDFD-97478DFC86F2}"/>
          </ac:picMkLst>
        </pc:picChg>
        <pc:picChg chg="add mod modCrop">
          <ac:chgData name="Aida Ndiongue" userId="6d7fe26cd4517856" providerId="LiveId" clId="{783CFF2D-94FB-4DD4-BD3B-F02C47DD4CE8}" dt="2023-02-08T22:10:49.175" v="1219" actId="14100"/>
          <ac:picMkLst>
            <pc:docMk/>
            <pc:sldMk cId="4211404900" sldId="347"/>
            <ac:picMk id="9" creationId="{98D8818C-A559-20F3-FE3F-5B4086C2B4EA}"/>
          </ac:picMkLst>
        </pc:picChg>
      </pc:sldChg>
      <pc:sldChg chg="addSp delSp modSp add mod">
        <pc:chgData name="Aida Ndiongue" userId="6d7fe26cd4517856" providerId="LiveId" clId="{783CFF2D-94FB-4DD4-BD3B-F02C47DD4CE8}" dt="2023-02-09T02:04:15.818" v="3006" actId="20577"/>
        <pc:sldMkLst>
          <pc:docMk/>
          <pc:sldMk cId="2791814401" sldId="348"/>
        </pc:sldMkLst>
        <pc:spChg chg="mod">
          <ac:chgData name="Aida Ndiongue" userId="6d7fe26cd4517856" providerId="LiveId" clId="{783CFF2D-94FB-4DD4-BD3B-F02C47DD4CE8}" dt="2023-02-09T02:04:15.818" v="3006" actId="20577"/>
          <ac:spMkLst>
            <pc:docMk/>
            <pc:sldMk cId="2791814401" sldId="348"/>
            <ac:spMk id="2" creationId="{5579856F-92A5-9936-EAA5-B01FC81B4FF8}"/>
          </ac:spMkLst>
        </pc:spChg>
        <pc:spChg chg="add del mod">
          <ac:chgData name="Aida Ndiongue" userId="6d7fe26cd4517856" providerId="LiveId" clId="{783CFF2D-94FB-4DD4-BD3B-F02C47DD4CE8}" dt="2023-02-08T22:21:05.822" v="1508" actId="931"/>
          <ac:spMkLst>
            <pc:docMk/>
            <pc:sldMk cId="2791814401" sldId="348"/>
            <ac:spMk id="6" creationId="{E4DC1392-0410-227D-A3E0-45E8F719D26F}"/>
          </ac:spMkLst>
        </pc:spChg>
        <pc:spChg chg="add del mod">
          <ac:chgData name="Aida Ndiongue" userId="6d7fe26cd4517856" providerId="LiveId" clId="{783CFF2D-94FB-4DD4-BD3B-F02C47DD4CE8}" dt="2023-02-08T22:25:14.250" v="1512" actId="931"/>
          <ac:spMkLst>
            <pc:docMk/>
            <pc:sldMk cId="2791814401" sldId="348"/>
            <ac:spMk id="11" creationId="{0C55285B-AA37-8B42-ED19-7CFEB0C164D4}"/>
          </ac:spMkLst>
        </pc:spChg>
        <pc:spChg chg="mod">
          <ac:chgData name="Aida Ndiongue" userId="6d7fe26cd4517856" providerId="LiveId" clId="{783CFF2D-94FB-4DD4-BD3B-F02C47DD4CE8}" dt="2023-02-08T22:28:14.588" v="1591" actId="20577"/>
          <ac:spMkLst>
            <pc:docMk/>
            <pc:sldMk cId="2791814401" sldId="348"/>
            <ac:spMk id="16" creationId="{A711A198-0E8D-874D-C234-E8CC59F99C0A}"/>
          </ac:spMkLst>
        </pc:spChg>
        <pc:picChg chg="add del mod">
          <ac:chgData name="Aida Ndiongue" userId="6d7fe26cd4517856" providerId="LiveId" clId="{783CFF2D-94FB-4DD4-BD3B-F02C47DD4CE8}" dt="2023-02-08T22:25:08.901" v="1511" actId="478"/>
          <ac:picMkLst>
            <pc:docMk/>
            <pc:sldMk cId="2791814401" sldId="348"/>
            <ac:picMk id="8" creationId="{886E86AD-8C6D-9534-4415-61BB462017A0}"/>
          </ac:picMkLst>
        </pc:picChg>
        <pc:picChg chg="del">
          <ac:chgData name="Aida Ndiongue" userId="6d7fe26cd4517856" providerId="LiveId" clId="{783CFF2D-94FB-4DD4-BD3B-F02C47DD4CE8}" dt="2023-02-08T22:20:59.880" v="1507" actId="478"/>
          <ac:picMkLst>
            <pc:docMk/>
            <pc:sldMk cId="2791814401" sldId="348"/>
            <ac:picMk id="9" creationId="{98D8818C-A559-20F3-FE3F-5B4086C2B4EA}"/>
          </ac:picMkLst>
        </pc:picChg>
        <pc:picChg chg="add mod modCrop">
          <ac:chgData name="Aida Ndiongue" userId="6d7fe26cd4517856" providerId="LiveId" clId="{783CFF2D-94FB-4DD4-BD3B-F02C47DD4CE8}" dt="2023-02-08T22:26:15.883" v="1519" actId="14100"/>
          <ac:picMkLst>
            <pc:docMk/>
            <pc:sldMk cId="2791814401" sldId="348"/>
            <ac:picMk id="13" creationId="{1004FD5C-19A3-2DD6-C4EB-4B71109FC182}"/>
          </ac:picMkLst>
        </pc:picChg>
      </pc:sldChg>
      <pc:sldChg chg="add">
        <pc:chgData name="Aida Ndiongue" userId="6d7fe26cd4517856" providerId="LiveId" clId="{783CFF2D-94FB-4DD4-BD3B-F02C47DD4CE8}" dt="2023-02-09T01:02:36.784" v="2088" actId="2890"/>
        <pc:sldMkLst>
          <pc:docMk/>
          <pc:sldMk cId="3720106640" sldId="349"/>
        </pc:sldMkLst>
      </pc:sldChg>
      <pc:sldChg chg="new del ord">
        <pc:chgData name="Aida Ndiongue" userId="6d7fe26cd4517856" providerId="LiveId" clId="{783CFF2D-94FB-4DD4-BD3B-F02C47DD4CE8}" dt="2023-02-09T01:04:00.506" v="2103" actId="2696"/>
        <pc:sldMkLst>
          <pc:docMk/>
          <pc:sldMk cId="1483130352" sldId="350"/>
        </pc:sldMkLst>
      </pc:sldChg>
      <pc:sldChg chg="addSp delSp modSp add mod ord modClrScheme chgLayout">
        <pc:chgData name="Aida Ndiongue" userId="6d7fe26cd4517856" providerId="LiveId" clId="{783CFF2D-94FB-4DD4-BD3B-F02C47DD4CE8}" dt="2023-02-09T01:46:41.928" v="2943" actId="27636"/>
        <pc:sldMkLst>
          <pc:docMk/>
          <pc:sldMk cId="3850759284" sldId="351"/>
        </pc:sldMkLst>
        <pc:spChg chg="mod">
          <ac:chgData name="Aida Ndiongue" userId="6d7fe26cd4517856" providerId="LiveId" clId="{783CFF2D-94FB-4DD4-BD3B-F02C47DD4CE8}" dt="2023-02-09T01:04:30.384" v="2104" actId="26606"/>
          <ac:spMkLst>
            <pc:docMk/>
            <pc:sldMk cId="3850759284" sldId="351"/>
            <ac:spMk id="3" creationId="{03924A06-2533-68FE-6815-A6208AD97D3D}"/>
          </ac:spMkLst>
        </pc:spChg>
        <pc:spChg chg="del">
          <ac:chgData name="Aida Ndiongue" userId="6d7fe26cd4517856" providerId="LiveId" clId="{783CFF2D-94FB-4DD4-BD3B-F02C47DD4CE8}" dt="2023-02-09T01:03:44.351" v="2093" actId="26606"/>
          <ac:spMkLst>
            <pc:docMk/>
            <pc:sldMk cId="3850759284" sldId="351"/>
            <ac:spMk id="5" creationId="{84BB6942-2FF8-3D05-663C-35418C5428F1}"/>
          </ac:spMkLst>
        </pc:spChg>
        <pc:spChg chg="add mod">
          <ac:chgData name="Aida Ndiongue" userId="6d7fe26cd4517856" providerId="LiveId" clId="{783CFF2D-94FB-4DD4-BD3B-F02C47DD4CE8}" dt="2023-02-09T01:04:30.384" v="2104" actId="26606"/>
          <ac:spMkLst>
            <pc:docMk/>
            <pc:sldMk cId="3850759284" sldId="351"/>
            <ac:spMk id="16" creationId="{8567ACB4-D6EB-E933-94E3-64EF8510A342}"/>
          </ac:spMkLst>
        </pc:spChg>
        <pc:spChg chg="add mod">
          <ac:chgData name="Aida Ndiongue" userId="6d7fe26cd4517856" providerId="LiveId" clId="{783CFF2D-94FB-4DD4-BD3B-F02C47DD4CE8}" dt="2023-02-09T01:46:41.928" v="2943" actId="27636"/>
          <ac:spMkLst>
            <pc:docMk/>
            <pc:sldMk cId="3850759284" sldId="351"/>
            <ac:spMk id="18" creationId="{3B95A787-2F35-D799-05A1-DDA6854E4767}"/>
          </ac:spMkLst>
        </pc:spChg>
        <pc:spChg chg="add mod">
          <ac:chgData name="Aida Ndiongue" userId="6d7fe26cd4517856" providerId="LiveId" clId="{783CFF2D-94FB-4DD4-BD3B-F02C47DD4CE8}" dt="2023-02-09T01:46:10.243" v="2939" actId="20577"/>
          <ac:spMkLst>
            <pc:docMk/>
            <pc:sldMk cId="3850759284" sldId="351"/>
            <ac:spMk id="23" creationId="{332CF4A4-2179-182C-28FA-3911736E6045}"/>
          </ac:spMkLst>
        </pc:spChg>
        <pc:picChg chg="mod ord">
          <ac:chgData name="Aida Ndiongue" userId="6d7fe26cd4517856" providerId="LiveId" clId="{783CFF2D-94FB-4DD4-BD3B-F02C47DD4CE8}" dt="2023-02-09T01:04:40.962" v="2106" actId="14100"/>
          <ac:picMkLst>
            <pc:docMk/>
            <pc:sldMk cId="3850759284" sldId="351"/>
            <ac:picMk id="11" creationId="{7F21F877-E428-8BB2-045F-D9FA57744C2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2/8/2023</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tri dish with some transparent capsules">
            <a:extLst>
              <a:ext uri="{FF2B5EF4-FFF2-40B4-BE49-F238E27FC236}">
                <a16:creationId xmlns:a16="http://schemas.microsoft.com/office/drawing/2014/main" id="{F8B829FC-0ACD-46C3-5D7E-74FB2C721D7D}"/>
              </a:ext>
            </a:extLst>
          </p:cNvPr>
          <p:cNvPicPr>
            <a:picLocks noGrp="1" noChangeAspect="1"/>
          </p:cNvPicPr>
          <p:nvPr>
            <p:ph type="pic" sz="quarter" idx="10"/>
          </p:nvPr>
        </p:nvPicPr>
        <p:blipFill>
          <a:blip r:embed="rId2">
            <a:alphaModFix amt="65000"/>
            <a:extLst>
              <a:ext uri="{28A0092B-C50C-407E-A947-70E740481C1C}">
                <a14:useLocalDpi xmlns:a14="http://schemas.microsoft.com/office/drawing/2010/main" val="0"/>
              </a:ext>
            </a:extLst>
          </a:blip>
          <a:srcRect/>
          <a:stretch>
            <a:fillRect/>
          </a:stretch>
        </p:blipFill>
        <p:spPr/>
      </p:pic>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p:txBody>
          <a:bodyPr/>
          <a:lstStyle/>
          <a:p>
            <a:r>
              <a:rPr lang="en-US" dirty="0"/>
              <a:t>Cancer &amp; demographics</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p:txBody>
          <a:bodyPr/>
          <a:lstStyle/>
          <a:p>
            <a:r>
              <a:rPr lang="en-US" dirty="0"/>
              <a:t>Group 6: Raul Doria, Ever campos &amp; Aida Ndiongue</a:t>
            </a: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298448" y="517956"/>
            <a:ext cx="6210718" cy="540903"/>
          </a:xfrm>
        </p:spPr>
        <p:txBody>
          <a:bodyPr anchor="b">
            <a:normAutofit/>
          </a:bodyPr>
          <a:lstStyle/>
          <a:p>
            <a:r>
              <a:rPr lang="en-US" dirty="0"/>
              <a:t>Cancer by gender</a:t>
            </a:r>
          </a:p>
        </p:txBody>
      </p:sp>
      <p:sp>
        <p:nvSpPr>
          <p:cNvPr id="14" name="Text Placeholder 3">
            <a:extLst>
              <a:ext uri="{FF2B5EF4-FFF2-40B4-BE49-F238E27FC236}">
                <a16:creationId xmlns:a16="http://schemas.microsoft.com/office/drawing/2014/main" id="{FD2A2F25-DAA4-128D-5EDA-94FE06724181}"/>
              </a:ext>
            </a:extLst>
          </p:cNvPr>
          <p:cNvSpPr>
            <a:spLocks noGrp="1"/>
          </p:cNvSpPr>
          <p:nvPr>
            <p:ph type="body" sz="half" idx="2"/>
          </p:nvPr>
        </p:nvSpPr>
        <p:spPr>
          <a:xfrm>
            <a:off x="1298448" y="2057400"/>
            <a:ext cx="3932237" cy="2859657"/>
          </a:xfrm>
        </p:spPr>
        <p:txBody>
          <a:bodyPr/>
          <a:lstStyle/>
          <a:p>
            <a:r>
              <a:rPr lang="en-US" dirty="0"/>
              <a:t>To follow</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smtClean="0"/>
              <a:pPr>
                <a:spcAft>
                  <a:spcPts val="600"/>
                </a:spcAft>
              </a:pPr>
              <a:t>10</a:t>
            </a:fld>
            <a:endParaRPr lang="en-US"/>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242952" y="1451496"/>
            <a:ext cx="1784352" cy="189457"/>
          </a:xfrm>
        </p:spPr>
        <p:txBody>
          <a:bodyPr anchor="ctr">
            <a:normAutofit fontScale="77500" lnSpcReduction="20000"/>
          </a:bodyPr>
          <a:lstStyle/>
          <a:p>
            <a:r>
              <a:rPr lang="en-US" dirty="0"/>
              <a:t>Cancer &amp; demographics</a:t>
            </a:r>
          </a:p>
        </p:txBody>
      </p:sp>
      <p:sp>
        <p:nvSpPr>
          <p:cNvPr id="6" name="Picture Placeholder 5">
            <a:extLst>
              <a:ext uri="{FF2B5EF4-FFF2-40B4-BE49-F238E27FC236}">
                <a16:creationId xmlns:a16="http://schemas.microsoft.com/office/drawing/2014/main" id="{FD3EDDA7-0E12-4D25-05BB-254BC0E18DED}"/>
              </a:ext>
            </a:extLst>
          </p:cNvPr>
          <p:cNvSpPr>
            <a:spLocks noGrp="1"/>
          </p:cNvSpPr>
          <p:nvPr>
            <p:ph type="pic" idx="1"/>
          </p:nvPr>
        </p:nvSpPr>
        <p:spPr/>
      </p:sp>
    </p:spTree>
    <p:extLst>
      <p:ext uri="{BB962C8B-B14F-4D97-AF65-F5344CB8AC3E}">
        <p14:creationId xmlns:p14="http://schemas.microsoft.com/office/powerpoint/2010/main" val="3720106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2078966" y="3140015"/>
            <a:ext cx="8072398" cy="517585"/>
          </a:xfrm>
        </p:spPr>
        <p:txBody>
          <a:bodyPr/>
          <a:lstStyle/>
          <a:p>
            <a:r>
              <a:rPr lang="en-US" sz="2800" dirty="0"/>
              <a:t>Cancer by Hispanic or </a:t>
            </a:r>
            <a:br>
              <a:rPr lang="en-US" sz="2800" dirty="0"/>
            </a:br>
            <a:r>
              <a:rPr lang="en-US" sz="2800" dirty="0"/>
              <a:t>Non-Hispanic origin</a:t>
            </a:r>
            <a:br>
              <a:rPr lang="en-US" sz="2800" dirty="0"/>
            </a:br>
            <a:endParaRPr lang="en-US" sz="2800" dirty="0"/>
          </a:p>
        </p:txBody>
      </p:sp>
      <p:sp>
        <p:nvSpPr>
          <p:cNvPr id="5" name="Text Placeholder 4">
            <a:extLst>
              <a:ext uri="{FF2B5EF4-FFF2-40B4-BE49-F238E27FC236}">
                <a16:creationId xmlns:a16="http://schemas.microsoft.com/office/drawing/2014/main" id="{84BB6942-2FF8-3D05-663C-35418C5428F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63746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188720" y="609600"/>
            <a:ext cx="9829800" cy="914400"/>
          </a:xfrm>
        </p:spPr>
        <p:txBody>
          <a:bodyPr anchor="t">
            <a:normAutofit/>
          </a:bodyPr>
          <a:lstStyle/>
          <a:p>
            <a:pPr algn="l"/>
            <a:r>
              <a:rPr lang="en-US" sz="2800" dirty="0"/>
              <a:t>Cancer by Hispanic or non-Hispanic origin</a:t>
            </a:r>
          </a:p>
        </p:txBody>
      </p:sp>
      <p:pic>
        <p:nvPicPr>
          <p:cNvPr id="11" name="Content Placeholder 10" descr="Chart&#10;&#10;Description automatically generated with medium confidence">
            <a:extLst>
              <a:ext uri="{FF2B5EF4-FFF2-40B4-BE49-F238E27FC236}">
                <a16:creationId xmlns:a16="http://schemas.microsoft.com/office/drawing/2014/main" id="{45605A26-8949-E16A-30CB-7CED46487D4E}"/>
              </a:ext>
            </a:extLst>
          </p:cNvPr>
          <p:cNvPicPr>
            <a:picLocks noGrp="1" noChangeAspect="1"/>
          </p:cNvPicPr>
          <p:nvPr>
            <p:ph idx="1"/>
          </p:nvPr>
        </p:nvPicPr>
        <p:blipFill rotWithShape="1">
          <a:blip r:embed="rId2"/>
          <a:srcRect t="7877" r="8468" b="2675"/>
          <a:stretch/>
        </p:blipFill>
        <p:spPr>
          <a:xfrm>
            <a:off x="1173480" y="1524000"/>
            <a:ext cx="10170512" cy="4969549"/>
          </a:xfrm>
        </p:spPr>
      </p:pic>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smtClean="0"/>
              <a:pPr>
                <a:spcAft>
                  <a:spcPts val="600"/>
                </a:spcAft>
              </a:pPr>
              <a:t>12</a:t>
            </a:fld>
            <a:endParaRPr lang="en-US"/>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242952" y="1451496"/>
            <a:ext cx="1784352" cy="189457"/>
          </a:xfrm>
        </p:spPr>
        <p:txBody>
          <a:bodyPr anchor="ctr">
            <a:normAutofit/>
          </a:bodyPr>
          <a:lstStyle/>
          <a:p>
            <a:pPr>
              <a:lnSpc>
                <a:spcPct val="90000"/>
              </a:lnSpc>
              <a:spcAft>
                <a:spcPts val="600"/>
              </a:spcAft>
            </a:pPr>
            <a:r>
              <a:rPr lang="en-US" sz="900" dirty="0"/>
              <a:t>Cancer &amp; demographics</a:t>
            </a:r>
          </a:p>
        </p:txBody>
      </p:sp>
    </p:spTree>
    <p:extLst>
      <p:ext uri="{BB962C8B-B14F-4D97-AF65-F5344CB8AC3E}">
        <p14:creationId xmlns:p14="http://schemas.microsoft.com/office/powerpoint/2010/main" val="708369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287992" y="708168"/>
            <a:ext cx="8172879" cy="542636"/>
          </a:xfrm>
        </p:spPr>
        <p:txBody>
          <a:bodyPr anchor="b">
            <a:normAutofit fontScale="90000"/>
          </a:bodyPr>
          <a:lstStyle/>
          <a:p>
            <a:r>
              <a:rPr lang="en-US" sz="2200" dirty="0"/>
              <a:t>Cancer by Hispanic or non-Hispanic origin:</a:t>
            </a:r>
            <a:br>
              <a:rPr lang="en-US" dirty="0"/>
            </a:br>
            <a:r>
              <a:rPr lang="en-US" sz="1800" dirty="0"/>
              <a:t>Non-Hispanic white</a:t>
            </a:r>
          </a:p>
        </p:txBody>
      </p:sp>
      <p:sp>
        <p:nvSpPr>
          <p:cNvPr id="16" name="Text Placeholder 3">
            <a:extLst>
              <a:ext uri="{FF2B5EF4-FFF2-40B4-BE49-F238E27FC236}">
                <a16:creationId xmlns:a16="http://schemas.microsoft.com/office/drawing/2014/main" id="{A711A198-0E8D-874D-C234-E8CC59F99C0A}"/>
              </a:ext>
            </a:extLst>
          </p:cNvPr>
          <p:cNvSpPr>
            <a:spLocks noGrp="1"/>
          </p:cNvSpPr>
          <p:nvPr>
            <p:ph type="body" sz="half" idx="2"/>
          </p:nvPr>
        </p:nvSpPr>
        <p:spPr>
          <a:xfrm>
            <a:off x="1298448" y="2057400"/>
            <a:ext cx="3932237" cy="3811588"/>
          </a:xfrm>
        </p:spPr>
        <p:txBody>
          <a:bodyPr/>
          <a:lstStyle/>
          <a:p>
            <a:r>
              <a:rPr lang="en-US" dirty="0"/>
              <a:t>Out of the Hispanic and non-Hispanic groups studied, the following group show highest mortality:</a:t>
            </a:r>
          </a:p>
          <a:p>
            <a:r>
              <a:rPr lang="en-US" dirty="0"/>
              <a:t>1- non-Hispanic white, </a:t>
            </a:r>
          </a:p>
          <a:p>
            <a:r>
              <a:rPr lang="en-US" dirty="0"/>
              <a:t>2- non-Hispanic black,</a:t>
            </a:r>
          </a:p>
          <a:p>
            <a:r>
              <a:rPr lang="en-US" dirty="0"/>
              <a:t>3- Hispanic</a:t>
            </a:r>
          </a:p>
          <a:p>
            <a:endParaRPr lang="en-US" dirty="0"/>
          </a:p>
          <a:p>
            <a:r>
              <a:rPr lang="en-US" dirty="0"/>
              <a:t>The non-Hispanic white has neoplasm of trachea, bronchus and lung, as the cancer type with highest death count with 110,833 deaths, vs neoplasm of the cervix with 2612 deaths </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smtClean="0"/>
              <a:pPr>
                <a:spcAft>
                  <a:spcPts val="600"/>
                </a:spcAft>
              </a:pPr>
              <a:t>13</a:t>
            </a:fld>
            <a:endParaRPr lang="en-US"/>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242952" y="1451496"/>
            <a:ext cx="1784352" cy="189457"/>
          </a:xfrm>
        </p:spPr>
        <p:txBody>
          <a:bodyPr anchor="ctr">
            <a:normAutofit/>
          </a:bodyPr>
          <a:lstStyle/>
          <a:p>
            <a:pPr>
              <a:lnSpc>
                <a:spcPct val="90000"/>
              </a:lnSpc>
              <a:spcAft>
                <a:spcPts val="600"/>
              </a:spcAft>
            </a:pPr>
            <a:r>
              <a:rPr lang="en-US" sz="900"/>
              <a:t>Cancer &amp; demographics</a:t>
            </a:r>
          </a:p>
        </p:txBody>
      </p:sp>
      <p:pic>
        <p:nvPicPr>
          <p:cNvPr id="8" name="Content Placeholder 7" descr="Chart, bar chart&#10;&#10;Description automatically generated">
            <a:extLst>
              <a:ext uri="{FF2B5EF4-FFF2-40B4-BE49-F238E27FC236}">
                <a16:creationId xmlns:a16="http://schemas.microsoft.com/office/drawing/2014/main" id="{1AFF4CF2-975E-0C6B-CDFD-97478DFC86F2}"/>
              </a:ext>
            </a:extLst>
          </p:cNvPr>
          <p:cNvPicPr>
            <a:picLocks noGrp="1" noChangeAspect="1"/>
          </p:cNvPicPr>
          <p:nvPr>
            <p:ph idx="1"/>
          </p:nvPr>
        </p:nvPicPr>
        <p:blipFill rotWithShape="1">
          <a:blip r:embed="rId2"/>
          <a:srcRect l="6259" t="7535" r="10085" b="6572"/>
          <a:stretch/>
        </p:blipFill>
        <p:spPr>
          <a:xfrm>
            <a:off x="5374431" y="1828800"/>
            <a:ext cx="6438123" cy="3641968"/>
          </a:xfrm>
        </p:spPr>
      </p:pic>
    </p:spTree>
    <p:extLst>
      <p:ext uri="{BB962C8B-B14F-4D97-AF65-F5344CB8AC3E}">
        <p14:creationId xmlns:p14="http://schemas.microsoft.com/office/powerpoint/2010/main" val="4164591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287992" y="708168"/>
            <a:ext cx="10155588" cy="542636"/>
          </a:xfrm>
        </p:spPr>
        <p:txBody>
          <a:bodyPr anchor="b">
            <a:normAutofit fontScale="90000"/>
          </a:bodyPr>
          <a:lstStyle/>
          <a:p>
            <a:r>
              <a:rPr lang="en-US" sz="2200" dirty="0"/>
              <a:t>Cancer by Hispanic or non-Hispanic origin:</a:t>
            </a:r>
            <a:br>
              <a:rPr lang="en-US" dirty="0"/>
            </a:br>
            <a:r>
              <a:rPr lang="en-US" sz="1800" dirty="0"/>
              <a:t>Non-Hispanic black</a:t>
            </a:r>
          </a:p>
        </p:txBody>
      </p:sp>
      <p:sp>
        <p:nvSpPr>
          <p:cNvPr id="16" name="Text Placeholder 3">
            <a:extLst>
              <a:ext uri="{FF2B5EF4-FFF2-40B4-BE49-F238E27FC236}">
                <a16:creationId xmlns:a16="http://schemas.microsoft.com/office/drawing/2014/main" id="{A711A198-0E8D-874D-C234-E8CC59F99C0A}"/>
              </a:ext>
            </a:extLst>
          </p:cNvPr>
          <p:cNvSpPr>
            <a:spLocks noGrp="1"/>
          </p:cNvSpPr>
          <p:nvPr>
            <p:ph type="body" sz="half" idx="2"/>
          </p:nvPr>
        </p:nvSpPr>
        <p:spPr>
          <a:xfrm>
            <a:off x="1298449" y="2057400"/>
            <a:ext cx="3481782" cy="3811588"/>
          </a:xfrm>
        </p:spPr>
        <p:txBody>
          <a:bodyPr/>
          <a:lstStyle/>
          <a:p>
            <a:endParaRPr lang="en-US" dirty="0"/>
          </a:p>
          <a:p>
            <a:r>
              <a:rPr lang="en-US" dirty="0"/>
              <a:t>The non-Hispanic black, second largest group, has also neoplasm of trachea, bronchus and lung, as the cancer type with highest death count with 14,347 deaths and melanoma of skin as its lowest cancer type with 121 deaths.</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smtClean="0"/>
              <a:pPr>
                <a:spcAft>
                  <a:spcPts val="600"/>
                </a:spcAft>
              </a:pPr>
              <a:t>14</a:t>
            </a:fld>
            <a:endParaRPr lang="en-US"/>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242952" y="1451496"/>
            <a:ext cx="1784352" cy="189457"/>
          </a:xfrm>
        </p:spPr>
        <p:txBody>
          <a:bodyPr anchor="ctr">
            <a:normAutofit/>
          </a:bodyPr>
          <a:lstStyle/>
          <a:p>
            <a:pPr>
              <a:lnSpc>
                <a:spcPct val="90000"/>
              </a:lnSpc>
              <a:spcAft>
                <a:spcPts val="600"/>
              </a:spcAft>
            </a:pPr>
            <a:r>
              <a:rPr lang="en-US" sz="900"/>
              <a:t>Cancer &amp; demographics</a:t>
            </a:r>
          </a:p>
        </p:txBody>
      </p:sp>
      <p:pic>
        <p:nvPicPr>
          <p:cNvPr id="9" name="Content Placeholder 8" descr="Chart&#10;&#10;Description automatically generated">
            <a:extLst>
              <a:ext uri="{FF2B5EF4-FFF2-40B4-BE49-F238E27FC236}">
                <a16:creationId xmlns:a16="http://schemas.microsoft.com/office/drawing/2014/main" id="{98D8818C-A559-20F3-FE3F-5B4086C2B4EA}"/>
              </a:ext>
            </a:extLst>
          </p:cNvPr>
          <p:cNvPicPr>
            <a:picLocks noGrp="1" noChangeAspect="1"/>
          </p:cNvPicPr>
          <p:nvPr>
            <p:ph idx="1"/>
          </p:nvPr>
        </p:nvPicPr>
        <p:blipFill rotWithShape="1">
          <a:blip r:embed="rId2"/>
          <a:srcRect l="7714" t="7751" r="9633" b="6978"/>
          <a:stretch/>
        </p:blipFill>
        <p:spPr>
          <a:xfrm>
            <a:off x="5230685" y="1886714"/>
            <a:ext cx="6684795" cy="3448208"/>
          </a:xfrm>
        </p:spPr>
      </p:pic>
    </p:spTree>
    <p:extLst>
      <p:ext uri="{BB962C8B-B14F-4D97-AF65-F5344CB8AC3E}">
        <p14:creationId xmlns:p14="http://schemas.microsoft.com/office/powerpoint/2010/main" val="4211404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287992" y="708168"/>
            <a:ext cx="8661766" cy="542636"/>
          </a:xfrm>
        </p:spPr>
        <p:txBody>
          <a:bodyPr anchor="b">
            <a:normAutofit fontScale="90000"/>
          </a:bodyPr>
          <a:lstStyle/>
          <a:p>
            <a:r>
              <a:rPr lang="en-US" sz="2200" dirty="0"/>
              <a:t>Cancer by Hispanic or non-Hispanic origin:</a:t>
            </a:r>
            <a:br>
              <a:rPr lang="en-US" dirty="0"/>
            </a:br>
            <a:r>
              <a:rPr lang="en-US" sz="1800" dirty="0"/>
              <a:t>Hispanic </a:t>
            </a:r>
          </a:p>
        </p:txBody>
      </p:sp>
      <p:sp>
        <p:nvSpPr>
          <p:cNvPr id="16" name="Text Placeholder 3">
            <a:extLst>
              <a:ext uri="{FF2B5EF4-FFF2-40B4-BE49-F238E27FC236}">
                <a16:creationId xmlns:a16="http://schemas.microsoft.com/office/drawing/2014/main" id="{A711A198-0E8D-874D-C234-E8CC59F99C0A}"/>
              </a:ext>
            </a:extLst>
          </p:cNvPr>
          <p:cNvSpPr>
            <a:spLocks noGrp="1"/>
          </p:cNvSpPr>
          <p:nvPr>
            <p:ph type="body" sz="half" idx="2"/>
          </p:nvPr>
        </p:nvSpPr>
        <p:spPr>
          <a:xfrm>
            <a:off x="1298449" y="2057400"/>
            <a:ext cx="3481782" cy="3811588"/>
          </a:xfrm>
        </p:spPr>
        <p:txBody>
          <a:bodyPr/>
          <a:lstStyle/>
          <a:p>
            <a:endParaRPr lang="en-US" dirty="0"/>
          </a:p>
          <a:p>
            <a:r>
              <a:rPr lang="en-US" dirty="0"/>
              <a:t>The Hispanic, third largest group, has also neoplasm of trachea, bronchus and lung, as the cancer type with highest death count with 5654 deaths and neoplasm of larynx as its lowest cancer type with 243 deaths.</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smtClean="0"/>
              <a:pPr>
                <a:spcAft>
                  <a:spcPts val="600"/>
                </a:spcAft>
              </a:pPr>
              <a:t>15</a:t>
            </a:fld>
            <a:endParaRPr lang="en-US"/>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242952" y="1451496"/>
            <a:ext cx="1784352" cy="189457"/>
          </a:xfrm>
        </p:spPr>
        <p:txBody>
          <a:bodyPr anchor="ctr">
            <a:normAutofit/>
          </a:bodyPr>
          <a:lstStyle/>
          <a:p>
            <a:pPr>
              <a:lnSpc>
                <a:spcPct val="90000"/>
              </a:lnSpc>
              <a:spcAft>
                <a:spcPts val="600"/>
              </a:spcAft>
            </a:pPr>
            <a:r>
              <a:rPr lang="en-US" sz="900"/>
              <a:t>Cancer &amp; demographics</a:t>
            </a:r>
          </a:p>
        </p:txBody>
      </p:sp>
      <p:pic>
        <p:nvPicPr>
          <p:cNvPr id="13" name="Content Placeholder 12" descr="Chart&#10;&#10;Description automatically generated">
            <a:extLst>
              <a:ext uri="{FF2B5EF4-FFF2-40B4-BE49-F238E27FC236}">
                <a16:creationId xmlns:a16="http://schemas.microsoft.com/office/drawing/2014/main" id="{1004FD5C-19A3-2DD6-C4EB-4B71109FC182}"/>
              </a:ext>
            </a:extLst>
          </p:cNvPr>
          <p:cNvPicPr>
            <a:picLocks noGrp="1" noChangeAspect="1"/>
          </p:cNvPicPr>
          <p:nvPr>
            <p:ph idx="1"/>
          </p:nvPr>
        </p:nvPicPr>
        <p:blipFill rotWithShape="1">
          <a:blip r:embed="rId2"/>
          <a:srcRect l="6791" t="6648" r="7540" b="6651"/>
          <a:stretch/>
        </p:blipFill>
        <p:spPr>
          <a:xfrm>
            <a:off x="5252890" y="1616467"/>
            <a:ext cx="6511761" cy="4393379"/>
          </a:xfrm>
        </p:spPr>
      </p:pic>
    </p:spTree>
    <p:extLst>
      <p:ext uri="{BB962C8B-B14F-4D97-AF65-F5344CB8AC3E}">
        <p14:creationId xmlns:p14="http://schemas.microsoft.com/office/powerpoint/2010/main" val="2791814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1298448" y="457200"/>
            <a:ext cx="3932237" cy="1600200"/>
          </a:xfrm>
        </p:spPr>
        <p:txBody>
          <a:bodyPr anchor="b">
            <a:normAutofit/>
          </a:bodyPr>
          <a:lstStyle/>
          <a:p>
            <a:r>
              <a:rPr lang="en-US"/>
              <a:t>Summary</a:t>
            </a:r>
            <a:br>
              <a:rPr lang="en-US"/>
            </a:br>
            <a:endParaRPr lang="en-US"/>
          </a:p>
        </p:txBody>
      </p:sp>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1384548" y="2092750"/>
            <a:ext cx="9182899" cy="3902731"/>
          </a:xfrm>
          <a:noFill/>
        </p:spPr>
      </p:pic>
      <p:sp>
        <p:nvSpPr>
          <p:cNvPr id="23" name="Text Placeholder 3">
            <a:extLst>
              <a:ext uri="{FF2B5EF4-FFF2-40B4-BE49-F238E27FC236}">
                <a16:creationId xmlns:a16="http://schemas.microsoft.com/office/drawing/2014/main" id="{332CF4A4-2179-182C-28FA-3911736E6045}"/>
              </a:ext>
            </a:extLst>
          </p:cNvPr>
          <p:cNvSpPr>
            <a:spLocks noGrp="1"/>
          </p:cNvSpPr>
          <p:nvPr>
            <p:ph type="body" sz="half" idx="2"/>
          </p:nvPr>
        </p:nvSpPr>
        <p:spPr>
          <a:xfrm>
            <a:off x="1305424" y="2057400"/>
            <a:ext cx="8960366" cy="3811588"/>
          </a:xfrm>
        </p:spPr>
        <p:txBody>
          <a:bodyPr/>
          <a:lstStyle/>
          <a:p>
            <a:r>
              <a:rPr lang="en-US" b="0" dirty="0">
                <a:effectLst/>
              </a:rPr>
              <a:t>What age group is more prone to dying from Cancer?</a:t>
            </a:r>
          </a:p>
          <a:p>
            <a:r>
              <a:rPr lang="en-US" dirty="0"/>
              <a:t>The graph seems to imply that the older people are the more they are prone to die from cancer. More specifically people aged between 65 and 74 </a:t>
            </a:r>
            <a:r>
              <a:rPr lang="en-US" dirty="0" err="1"/>
              <a:t>yrs</a:t>
            </a:r>
            <a:r>
              <a:rPr lang="en-US" dirty="0"/>
              <a:t> olds are more notable in cancer mortality. </a:t>
            </a:r>
          </a:p>
          <a:p>
            <a:endParaRPr lang="en-US" b="0" dirty="0">
              <a:effectLst/>
            </a:endParaRPr>
          </a:p>
          <a:p>
            <a:r>
              <a:rPr lang="en-US" b="0" dirty="0">
                <a:effectLst/>
              </a:rPr>
              <a:t>Which Demographic is most prone to Cancer resulting in Death?</a:t>
            </a:r>
          </a:p>
          <a:p>
            <a:r>
              <a:rPr lang="en-US" dirty="0"/>
              <a:t>Our 2020 data shows that in the united states, cancer mortality goes up in the following race order: Caucasian, Black, Asian or Pacific Islander and American Indian or Alaska Native</a:t>
            </a:r>
          </a:p>
          <a:p>
            <a:endParaRPr lang="en-US" b="0" dirty="0">
              <a:effectLst/>
            </a:endParaRPr>
          </a:p>
          <a:p>
            <a:r>
              <a:rPr lang="en-US" b="0" dirty="0">
                <a:effectLst/>
              </a:rPr>
              <a:t>Which Type of Cancer presents the highest Mortality?</a:t>
            </a:r>
          </a:p>
          <a:p>
            <a:r>
              <a:rPr lang="en-US" dirty="0"/>
              <a:t>Out of the 3 ethnic groups with highest cancer mortality, neoplasm of trachea, bronchus and lung is the most prominent, and in most cases neoplasm of larynx, neoplasm of cervix and melanoma of skin are the lowest.</a:t>
            </a:r>
            <a:endParaRPr lang="en-US" b="0" dirty="0">
              <a:effectLst/>
            </a:endParaRPr>
          </a:p>
          <a:p>
            <a:endParaRPr lang="en-US" b="0" dirty="0">
              <a:effectLst/>
            </a:endParaRPr>
          </a:p>
          <a:p>
            <a:endParaRPr lang="en-US" b="0" dirty="0">
              <a:effectLst/>
            </a:endParaRPr>
          </a:p>
          <a:p>
            <a:endParaRPr lang="en-US" dirty="0"/>
          </a:p>
        </p:txBody>
      </p:sp>
      <p:sp>
        <p:nvSpPr>
          <p:cNvPr id="16" name="Slide Number Placeholder 3">
            <a:extLst>
              <a:ext uri="{FF2B5EF4-FFF2-40B4-BE49-F238E27FC236}">
                <a16:creationId xmlns:a16="http://schemas.microsoft.com/office/drawing/2014/main" id="{8567ACB4-D6EB-E933-94E3-64EF8510A342}"/>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smtClean="0"/>
              <a:pPr>
                <a:spcAft>
                  <a:spcPts val="600"/>
                </a:spcAft>
              </a:pPr>
              <a:t>16</a:t>
            </a:fld>
            <a:endParaRPr lang="en-US"/>
          </a:p>
        </p:txBody>
      </p:sp>
      <p:sp>
        <p:nvSpPr>
          <p:cNvPr id="18" name="Footer Placeholder 4">
            <a:extLst>
              <a:ext uri="{FF2B5EF4-FFF2-40B4-BE49-F238E27FC236}">
                <a16:creationId xmlns:a16="http://schemas.microsoft.com/office/drawing/2014/main" id="{3B95A787-2F35-D799-05A1-DDA6854E4767}"/>
              </a:ext>
            </a:extLst>
          </p:cNvPr>
          <p:cNvSpPr>
            <a:spLocks noGrp="1"/>
          </p:cNvSpPr>
          <p:nvPr>
            <p:ph type="ftr" sz="quarter" idx="12"/>
          </p:nvPr>
        </p:nvSpPr>
        <p:spPr>
          <a:xfrm rot="16200000">
            <a:off x="-346674" y="1562040"/>
            <a:ext cx="1998619" cy="182635"/>
          </a:xfrm>
        </p:spPr>
        <p:txBody>
          <a:bodyPr anchor="ctr">
            <a:normAutofit fontScale="85000" lnSpcReduction="10000"/>
          </a:bodyPr>
          <a:lstStyle/>
          <a:p>
            <a:pPr>
              <a:lnSpc>
                <a:spcPct val="90000"/>
              </a:lnSpc>
              <a:spcAft>
                <a:spcPts val="600"/>
              </a:spcAft>
            </a:pPr>
            <a:r>
              <a:rPr lang="en-US" sz="1200" dirty="0"/>
              <a:t>Cancer &amp; demographics</a:t>
            </a:r>
          </a:p>
        </p:txBody>
      </p:sp>
    </p:spTree>
    <p:extLst>
      <p:ext uri="{BB962C8B-B14F-4D97-AF65-F5344CB8AC3E}">
        <p14:creationId xmlns:p14="http://schemas.microsoft.com/office/powerpoint/2010/main" val="3850759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27" name="Text Placeholder 26">
            <a:extLst>
              <a:ext uri="{FF2B5EF4-FFF2-40B4-BE49-F238E27FC236}">
                <a16:creationId xmlns:a16="http://schemas.microsoft.com/office/drawing/2014/main" id="{BB8B6963-69FE-8A03-5E86-2BF855024B00}"/>
              </a:ext>
            </a:extLst>
          </p:cNvPr>
          <p:cNvSpPr>
            <a:spLocks noGrp="1"/>
          </p:cNvSpPr>
          <p:nvPr>
            <p:ph type="body" sz="quarter" idx="14"/>
          </p:nvPr>
        </p:nvSpPr>
        <p:spPr>
          <a:xfrm>
            <a:off x="1572768" y="5812325"/>
            <a:ext cx="9116568" cy="651849"/>
          </a:xfrm>
        </p:spPr>
        <p:txBody>
          <a:bodyPr/>
          <a:lstStyle/>
          <a:p>
            <a:r>
              <a:rPr lang="en-US" dirty="0"/>
              <a:t>Group 6: Raul Doria, Ever campos &amp; Aida Ndiongue</a:t>
            </a:r>
          </a:p>
          <a:p>
            <a:pPr marL="0" indent="0" algn="ctr">
              <a:lnSpc>
                <a:spcPts val="2660"/>
              </a:lnSpc>
              <a:spcBef>
                <a:spcPts val="0"/>
              </a:spcBef>
              <a:buNone/>
            </a:pPr>
            <a:endParaRPr lang="en-US" sz="2000" cap="all" spc="0" dirty="0"/>
          </a:p>
        </p:txBody>
      </p:sp>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295399" y="2363638"/>
            <a:ext cx="4078857" cy="3817706"/>
          </a:xfrm>
        </p:spPr>
        <p:txBody>
          <a:bodyPr/>
          <a:lstStyle/>
          <a:p>
            <a:r>
              <a:rPr lang="en-US" dirty="0"/>
              <a:t>Cancer by age groups</a:t>
            </a:r>
          </a:p>
          <a:p>
            <a:r>
              <a:rPr lang="en-US" dirty="0"/>
              <a:t>Cancer by race</a:t>
            </a:r>
          </a:p>
          <a:p>
            <a:r>
              <a:rPr lang="en-US" dirty="0"/>
              <a:t>Cancer by gender</a:t>
            </a:r>
          </a:p>
          <a:p>
            <a:r>
              <a:rPr lang="en-US" dirty="0"/>
              <a:t>Cancer by Hispanic origin </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a:xfrm rot="16200000">
            <a:off x="-517338" y="1343347"/>
            <a:ext cx="2363640" cy="111371"/>
          </a:xfrm>
        </p:spPr>
        <p:txBody>
          <a:bodyPr/>
          <a:lstStyle/>
          <a:p>
            <a:r>
              <a:rPr lang="en-US" dirty="0"/>
              <a:t>Cancer &amp; demographics</a:t>
            </a:r>
          </a:p>
        </p:txBody>
      </p:sp>
      <p:pic>
        <p:nvPicPr>
          <p:cNvPr id="8" name="Picture Placeholder 7" descr="Pipette diffusing dyes in flasks">
            <a:extLst>
              <a:ext uri="{FF2B5EF4-FFF2-40B4-BE49-F238E27FC236}">
                <a16:creationId xmlns:a16="http://schemas.microsoft.com/office/drawing/2014/main" id="{9DA934D8-2609-4227-78DF-CF8F07A2F9C7}"/>
              </a:ext>
            </a:extLst>
          </p:cNvPr>
          <p:cNvPicPr>
            <a:picLocks noGrp="1" noChangeAspect="1"/>
          </p:cNvPicPr>
          <p:nvPr>
            <p:ph type="pic" sz="quarter" idx="13"/>
          </p:nvPr>
        </p:nvPicPr>
        <p:blipFill rotWithShape="1">
          <a:blip r:embed="rId2">
            <a:alphaModFix/>
            <a:extLst>
              <a:ext uri="{28A0092B-C50C-407E-A947-70E740481C1C}">
                <a14:useLocalDpi xmlns:a14="http://schemas.microsoft.com/office/drawing/2010/main" val="0"/>
              </a:ext>
            </a:extLst>
          </a:blip>
          <a:srcRect t="79" b="79"/>
          <a:stretch/>
        </p:blipFill>
        <p:spPr>
          <a:xfrm>
            <a:off x="5693434" y="1188720"/>
            <a:ext cx="5892013" cy="3984677"/>
          </a:xfrm>
        </p:spPr>
      </p:pic>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dirty="0"/>
              <a:t>Introduction</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a:xfrm rot="16200000">
            <a:off x="-520436" y="1404287"/>
            <a:ext cx="2339320" cy="183236"/>
          </a:xfrm>
        </p:spPr>
        <p:txBody>
          <a:bodyPr/>
          <a:lstStyle/>
          <a:p>
            <a:r>
              <a:rPr lang="en-US" dirty="0"/>
              <a:t>Cancer &amp; demographics</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pic>
        <p:nvPicPr>
          <p:cNvPr id="7" name="Picture Placeholder 6" descr="Pipette over three glass jars">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p:txBody>
          <a:bodyPr/>
          <a:lstStyle/>
          <a:p>
            <a:r>
              <a:rPr lang="en-US" b="0" dirty="0">
                <a:effectLst/>
              </a:rPr>
              <a:t>Are certain demographics more prone to getting cancer? </a:t>
            </a:r>
          </a:p>
          <a:p>
            <a:r>
              <a:rPr lang="en-US" b="0" dirty="0">
                <a:effectLst/>
              </a:rPr>
              <a:t>We have decided to explore cancer (</a:t>
            </a:r>
            <a:r>
              <a:rPr lang="en-US" b="0" dirty="0" err="1">
                <a:effectLst/>
              </a:rPr>
              <a:t>a.k.a</a:t>
            </a:r>
            <a:r>
              <a:rPr lang="en-US" b="0" dirty="0">
                <a:effectLst/>
              </a:rPr>
              <a:t> neoplasm) in year 2020 to see if there is a correlation between Age, Race and Ethnicity, and the likeliness of getting a malignant form of neoplasm resulting in mortality.</a:t>
            </a:r>
          </a:p>
          <a:p>
            <a:pPr marL="0" indent="0">
              <a:lnSpc>
                <a:spcPts val="2400"/>
              </a:lnSpc>
              <a:buNone/>
            </a:pPr>
            <a:endParaRPr lang="en-US" sz="2000" spc="0" dirty="0"/>
          </a:p>
        </p:txBody>
      </p:sp>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2078966" y="3140015"/>
            <a:ext cx="8072398" cy="517585"/>
          </a:xfrm>
        </p:spPr>
        <p:txBody>
          <a:bodyPr/>
          <a:lstStyle/>
          <a:p>
            <a:r>
              <a:rPr lang="en-US" sz="3600" dirty="0"/>
              <a:t>Cancer by age groups</a:t>
            </a:r>
            <a:br>
              <a:rPr lang="en-US" sz="3600" dirty="0"/>
            </a:br>
            <a:endParaRPr lang="en-US" sz="3600" dirty="0"/>
          </a:p>
        </p:txBody>
      </p:sp>
      <p:sp>
        <p:nvSpPr>
          <p:cNvPr id="5" name="Text Placeholder 4">
            <a:extLst>
              <a:ext uri="{FF2B5EF4-FFF2-40B4-BE49-F238E27FC236}">
                <a16:creationId xmlns:a16="http://schemas.microsoft.com/office/drawing/2014/main" id="{84BB6942-2FF8-3D05-663C-35418C5428F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24417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298448" y="517956"/>
            <a:ext cx="6210718" cy="540903"/>
          </a:xfrm>
        </p:spPr>
        <p:txBody>
          <a:bodyPr anchor="b">
            <a:normAutofit/>
          </a:bodyPr>
          <a:lstStyle/>
          <a:p>
            <a:r>
              <a:rPr lang="en-US" dirty="0"/>
              <a:t>Cancer by age groups</a:t>
            </a:r>
          </a:p>
        </p:txBody>
      </p:sp>
      <p:pic>
        <p:nvPicPr>
          <p:cNvPr id="9" name="Content Placeholder 8" descr="Chart, histogram&#10;&#10;Description automatically generated">
            <a:extLst>
              <a:ext uri="{FF2B5EF4-FFF2-40B4-BE49-F238E27FC236}">
                <a16:creationId xmlns:a16="http://schemas.microsoft.com/office/drawing/2014/main" id="{F6480B57-0E80-1CB7-874A-448C9FBC2CC3}"/>
              </a:ext>
            </a:extLst>
          </p:cNvPr>
          <p:cNvPicPr>
            <a:picLocks noGrp="1" noChangeAspect="1"/>
          </p:cNvPicPr>
          <p:nvPr>
            <p:ph type="pic" idx="1"/>
          </p:nvPr>
        </p:nvPicPr>
        <p:blipFill rotWithShape="1">
          <a:blip r:embed="rId2"/>
          <a:stretch/>
        </p:blipFill>
        <p:spPr>
          <a:xfrm>
            <a:off x="5512802" y="1515030"/>
            <a:ext cx="6124703" cy="3827940"/>
          </a:xfrm>
          <a:noFill/>
        </p:spPr>
      </p:pic>
      <p:sp>
        <p:nvSpPr>
          <p:cNvPr id="14" name="Text Placeholder 3">
            <a:extLst>
              <a:ext uri="{FF2B5EF4-FFF2-40B4-BE49-F238E27FC236}">
                <a16:creationId xmlns:a16="http://schemas.microsoft.com/office/drawing/2014/main" id="{FD2A2F25-DAA4-128D-5EDA-94FE06724181}"/>
              </a:ext>
            </a:extLst>
          </p:cNvPr>
          <p:cNvSpPr>
            <a:spLocks noGrp="1"/>
          </p:cNvSpPr>
          <p:nvPr>
            <p:ph type="body" sz="half" idx="2"/>
          </p:nvPr>
        </p:nvSpPr>
        <p:spPr>
          <a:xfrm>
            <a:off x="1298448" y="2057400"/>
            <a:ext cx="3932237" cy="2859657"/>
          </a:xfrm>
        </p:spPr>
        <p:txBody>
          <a:bodyPr/>
          <a:lstStyle/>
          <a:p>
            <a:endParaRPr lang="en-US" dirty="0"/>
          </a:p>
          <a:p>
            <a:r>
              <a:rPr lang="en-US" dirty="0"/>
              <a:t>Cancer mortality seems to increases with age.</a:t>
            </a:r>
          </a:p>
          <a:p>
            <a:r>
              <a:rPr lang="en-US" dirty="0"/>
              <a:t>The lowest age group of our study (15-24 </a:t>
            </a:r>
            <a:r>
              <a:rPr lang="en-US" dirty="0" err="1"/>
              <a:t>yrs</a:t>
            </a:r>
            <a:r>
              <a:rPr lang="en-US" dirty="0"/>
              <a:t>) presents the lowest mortality with 199 death count in 2020</a:t>
            </a:r>
          </a:p>
          <a:p>
            <a:r>
              <a:rPr lang="en-US" dirty="0"/>
              <a:t>The 65-74 age group presents the highest mortality with 164,081 cancer deaths with the same year.</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smtClean="0"/>
              <a:pPr>
                <a:spcAft>
                  <a:spcPts val="600"/>
                </a:spcAft>
              </a:pPr>
              <a:t>5</a:t>
            </a:fld>
            <a:endParaRPr lang="en-US"/>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242952" y="1451496"/>
            <a:ext cx="1784352" cy="189457"/>
          </a:xfrm>
        </p:spPr>
        <p:txBody>
          <a:bodyPr anchor="ctr">
            <a:normAutofit fontScale="77500" lnSpcReduction="20000"/>
          </a:bodyPr>
          <a:lstStyle/>
          <a:p>
            <a:r>
              <a:rPr lang="en-US" dirty="0"/>
              <a:t>Cancer &amp; demographics</a:t>
            </a:r>
          </a:p>
        </p:txBody>
      </p:sp>
    </p:spTree>
    <p:extLst>
      <p:ext uri="{BB962C8B-B14F-4D97-AF65-F5344CB8AC3E}">
        <p14:creationId xmlns:p14="http://schemas.microsoft.com/office/powerpoint/2010/main" val="1263875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2078966" y="3140015"/>
            <a:ext cx="8072398" cy="517585"/>
          </a:xfrm>
        </p:spPr>
        <p:txBody>
          <a:bodyPr/>
          <a:lstStyle/>
          <a:p>
            <a:r>
              <a:rPr lang="en-US" sz="3600" dirty="0"/>
              <a:t>Cancer by Race</a:t>
            </a:r>
            <a:br>
              <a:rPr lang="en-US" sz="3600" dirty="0"/>
            </a:br>
            <a:endParaRPr lang="en-US" sz="3600" dirty="0"/>
          </a:p>
        </p:txBody>
      </p:sp>
      <p:sp>
        <p:nvSpPr>
          <p:cNvPr id="5" name="Text Placeholder 4">
            <a:extLst>
              <a:ext uri="{FF2B5EF4-FFF2-40B4-BE49-F238E27FC236}">
                <a16:creationId xmlns:a16="http://schemas.microsoft.com/office/drawing/2014/main" id="{84BB6942-2FF8-3D05-663C-35418C5428F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5472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298448" y="517956"/>
            <a:ext cx="6210718" cy="540903"/>
          </a:xfrm>
        </p:spPr>
        <p:txBody>
          <a:bodyPr anchor="b">
            <a:normAutofit/>
          </a:bodyPr>
          <a:lstStyle/>
          <a:p>
            <a:r>
              <a:rPr lang="en-US" dirty="0"/>
              <a:t>Cancer by race</a:t>
            </a:r>
          </a:p>
        </p:txBody>
      </p:sp>
      <p:sp>
        <p:nvSpPr>
          <p:cNvPr id="14" name="Text Placeholder 3">
            <a:extLst>
              <a:ext uri="{FF2B5EF4-FFF2-40B4-BE49-F238E27FC236}">
                <a16:creationId xmlns:a16="http://schemas.microsoft.com/office/drawing/2014/main" id="{FD2A2F25-DAA4-128D-5EDA-94FE06724181}"/>
              </a:ext>
            </a:extLst>
          </p:cNvPr>
          <p:cNvSpPr>
            <a:spLocks noGrp="1"/>
          </p:cNvSpPr>
          <p:nvPr>
            <p:ph type="body" sz="half" idx="2"/>
          </p:nvPr>
        </p:nvSpPr>
        <p:spPr>
          <a:xfrm>
            <a:off x="1072564" y="1831064"/>
            <a:ext cx="5541830" cy="3347518"/>
          </a:xfrm>
        </p:spPr>
        <p:txBody>
          <a:bodyPr/>
          <a:lstStyle/>
          <a:p>
            <a:pPr rtl="0" fontAlgn="base">
              <a:spcBef>
                <a:spcPts val="0"/>
              </a:spcBef>
              <a:spcAft>
                <a:spcPts val="0"/>
              </a:spcAft>
            </a:pPr>
            <a:r>
              <a:rPr lang="en-US" b="0" i="0" u="none" strike="noStrike" dirty="0" err="1">
                <a:solidFill>
                  <a:srgbClr val="595959"/>
                </a:solidFill>
                <a:effectLst/>
              </a:rPr>
              <a:t>Dataframe</a:t>
            </a:r>
            <a:r>
              <a:rPr lang="en-US" b="0" i="0" u="none" strike="noStrike" dirty="0">
                <a:solidFill>
                  <a:srgbClr val="595959"/>
                </a:solidFill>
                <a:effectLst/>
              </a:rPr>
              <a:t> we used contained 4 races from year 2019 to 2020. For comparative reasons, we decided to look into 2020 alone</a:t>
            </a:r>
          </a:p>
          <a:p>
            <a:pPr rtl="0" fontAlgn="base">
              <a:spcBef>
                <a:spcPts val="0"/>
              </a:spcBef>
              <a:spcAft>
                <a:spcPts val="0"/>
              </a:spcAft>
              <a:buFont typeface="Arial" panose="020B0604020202020204" pitchFamily="34" charset="0"/>
              <a:buChar char="•"/>
            </a:pPr>
            <a:endParaRPr lang="en-US" b="0" i="0" u="none" strike="noStrike" dirty="0">
              <a:solidFill>
                <a:srgbClr val="595959"/>
              </a:solidFill>
              <a:effectLst/>
            </a:endParaRPr>
          </a:p>
          <a:p>
            <a:pPr rtl="0" fontAlgn="base">
              <a:spcBef>
                <a:spcPts val="0"/>
              </a:spcBef>
              <a:spcAft>
                <a:spcPts val="0"/>
              </a:spcAft>
            </a:pPr>
            <a:r>
              <a:rPr lang="en-US" b="0" i="0" u="none" strike="noStrike" dirty="0">
                <a:solidFill>
                  <a:srgbClr val="595959"/>
                </a:solidFill>
                <a:effectLst/>
              </a:rPr>
              <a:t>The Races were :</a:t>
            </a:r>
          </a:p>
          <a:p>
            <a:pPr rtl="0" fontAlgn="base">
              <a:spcBef>
                <a:spcPts val="0"/>
              </a:spcBef>
              <a:spcAft>
                <a:spcPts val="0"/>
              </a:spcAft>
              <a:buFont typeface="Arial" panose="020B0604020202020204" pitchFamily="34" charset="0"/>
              <a:buChar char="•"/>
            </a:pPr>
            <a:endParaRPr lang="en-US" b="0" i="0" u="none" strike="noStrike" dirty="0">
              <a:solidFill>
                <a:srgbClr val="595959"/>
              </a:solidFill>
              <a:effectLst/>
            </a:endParaRPr>
          </a:p>
          <a:p>
            <a:pPr lvl="1" fontAlgn="base">
              <a:spcBef>
                <a:spcPts val="0"/>
              </a:spcBef>
              <a:buFont typeface="Arial" panose="020B0604020202020204" pitchFamily="34" charset="0"/>
              <a:buChar char="•"/>
            </a:pPr>
            <a:r>
              <a:rPr lang="en-US" dirty="0">
                <a:solidFill>
                  <a:srgbClr val="595959"/>
                </a:solidFill>
              </a:rPr>
              <a:t>American Indian or Alaska Native   1,706</a:t>
            </a:r>
          </a:p>
          <a:p>
            <a:pPr lvl="1" fontAlgn="base">
              <a:spcBef>
                <a:spcPts val="0"/>
              </a:spcBef>
              <a:buFont typeface="Arial" panose="020B0604020202020204" pitchFamily="34" charset="0"/>
              <a:buChar char="•"/>
            </a:pPr>
            <a:r>
              <a:rPr lang="en-US" b="0" i="0" u="none" strike="noStrike" dirty="0">
                <a:solidFill>
                  <a:srgbClr val="595959"/>
                </a:solidFill>
                <a:effectLst/>
              </a:rPr>
              <a:t>Asian or Pacific Islander                16,122</a:t>
            </a:r>
          </a:p>
          <a:p>
            <a:pPr lvl="1" fontAlgn="base">
              <a:spcBef>
                <a:spcPts val="0"/>
              </a:spcBef>
              <a:buFont typeface="Arial" panose="020B0604020202020204" pitchFamily="34" charset="0"/>
              <a:buChar char="•"/>
            </a:pPr>
            <a:r>
              <a:rPr lang="en-US" dirty="0">
                <a:solidFill>
                  <a:srgbClr val="595959"/>
                </a:solidFill>
              </a:rPr>
              <a:t>Black or African American              64,391</a:t>
            </a:r>
          </a:p>
          <a:p>
            <a:pPr lvl="1" fontAlgn="base">
              <a:spcBef>
                <a:spcPts val="0"/>
              </a:spcBef>
              <a:buFont typeface="Arial" panose="020B0604020202020204" pitchFamily="34" charset="0"/>
              <a:buChar char="•"/>
            </a:pPr>
            <a:r>
              <a:rPr lang="en-US" b="0" i="0" u="none" strike="noStrike" dirty="0">
                <a:solidFill>
                  <a:srgbClr val="595959"/>
                </a:solidFill>
                <a:effectLst/>
              </a:rPr>
              <a:t>White                                           498931</a:t>
            </a:r>
          </a:p>
          <a:p>
            <a:pPr rtl="0" fontAlgn="base">
              <a:spcBef>
                <a:spcPts val="0"/>
              </a:spcBef>
              <a:spcAft>
                <a:spcPts val="0"/>
              </a:spcAft>
              <a:buFont typeface="Arial" panose="020B0604020202020204" pitchFamily="34" charset="0"/>
              <a:buChar char="•"/>
            </a:pPr>
            <a:endParaRPr lang="en-US" sz="1800" b="0" i="0" u="none" strike="noStrike" dirty="0">
              <a:solidFill>
                <a:srgbClr val="595959"/>
              </a:solidFill>
              <a:effectLst/>
              <a:latin typeface="Arial" panose="020B0604020202020204" pitchFamily="34" charset="0"/>
            </a:endParaRPr>
          </a:p>
          <a:p>
            <a:pPr rtl="0" fontAlgn="base">
              <a:spcBef>
                <a:spcPts val="0"/>
              </a:spcBef>
              <a:spcAft>
                <a:spcPts val="0"/>
              </a:spcAft>
            </a:pPr>
            <a:r>
              <a:rPr lang="en-US" b="0" i="0" u="none" strike="noStrike" dirty="0">
                <a:solidFill>
                  <a:srgbClr val="595959"/>
                </a:solidFill>
                <a:effectLst/>
              </a:rPr>
              <a:t>The data set we used had the different types of cancers and how many deaths resulted in each type. So we were able to determine that if you are of the White demographic you are more prone to getting cancer that results in death, followed by African Americans.</a:t>
            </a:r>
          </a:p>
          <a:p>
            <a:endParaRPr lang="en-US" dirty="0"/>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smtClean="0"/>
              <a:pPr>
                <a:spcAft>
                  <a:spcPts val="600"/>
                </a:spcAft>
              </a:pPr>
              <a:t>7</a:t>
            </a:fld>
            <a:endParaRPr lang="en-US"/>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242952" y="1451496"/>
            <a:ext cx="1784352" cy="189457"/>
          </a:xfrm>
        </p:spPr>
        <p:txBody>
          <a:bodyPr anchor="ctr">
            <a:normAutofit fontScale="77500" lnSpcReduction="20000"/>
          </a:bodyPr>
          <a:lstStyle/>
          <a:p>
            <a:r>
              <a:rPr lang="en-US" dirty="0"/>
              <a:t>Cancer &amp; demographics</a:t>
            </a:r>
          </a:p>
        </p:txBody>
      </p:sp>
      <p:sp>
        <p:nvSpPr>
          <p:cNvPr id="16" name="Picture Placeholder 15">
            <a:extLst>
              <a:ext uri="{FF2B5EF4-FFF2-40B4-BE49-F238E27FC236}">
                <a16:creationId xmlns:a16="http://schemas.microsoft.com/office/drawing/2014/main" id="{F4964B38-E66B-50E5-DE1A-E5F081D2CB3C}"/>
              </a:ext>
            </a:extLst>
          </p:cNvPr>
          <p:cNvSpPr>
            <a:spLocks noGrp="1"/>
          </p:cNvSpPr>
          <p:nvPr>
            <p:ph type="pic" idx="1"/>
          </p:nvPr>
        </p:nvSpPr>
        <p:spPr>
          <a:xfrm>
            <a:off x="7975076" y="1649691"/>
            <a:ext cx="3380311" cy="4217709"/>
          </a:xfrm>
        </p:spPr>
      </p:sp>
      <p:pic>
        <p:nvPicPr>
          <p:cNvPr id="1028" name="Picture 4">
            <a:extLst>
              <a:ext uri="{FF2B5EF4-FFF2-40B4-BE49-F238E27FC236}">
                <a16:creationId xmlns:a16="http://schemas.microsoft.com/office/drawing/2014/main" id="{B9CEB284-3BDA-27A2-D785-DF50E2EF0B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8265" y="672332"/>
            <a:ext cx="4607122" cy="5531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1644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2078966" y="3140015"/>
            <a:ext cx="8072398" cy="517585"/>
          </a:xfrm>
        </p:spPr>
        <p:txBody>
          <a:bodyPr/>
          <a:lstStyle/>
          <a:p>
            <a:r>
              <a:rPr lang="en-US" sz="3600" dirty="0"/>
              <a:t>Cancer by gender</a:t>
            </a:r>
            <a:br>
              <a:rPr lang="en-US" sz="3600" dirty="0"/>
            </a:br>
            <a:endParaRPr lang="en-US" sz="3600" dirty="0"/>
          </a:p>
        </p:txBody>
      </p:sp>
      <p:sp>
        <p:nvSpPr>
          <p:cNvPr id="5" name="Text Placeholder 4">
            <a:extLst>
              <a:ext uri="{FF2B5EF4-FFF2-40B4-BE49-F238E27FC236}">
                <a16:creationId xmlns:a16="http://schemas.microsoft.com/office/drawing/2014/main" id="{84BB6942-2FF8-3D05-663C-35418C5428F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421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298448" y="517956"/>
            <a:ext cx="6210718" cy="540903"/>
          </a:xfrm>
        </p:spPr>
        <p:txBody>
          <a:bodyPr anchor="b">
            <a:normAutofit/>
          </a:bodyPr>
          <a:lstStyle/>
          <a:p>
            <a:r>
              <a:rPr lang="en-US" dirty="0"/>
              <a:t>Cancer by gender</a:t>
            </a:r>
          </a:p>
        </p:txBody>
      </p:sp>
      <p:sp>
        <p:nvSpPr>
          <p:cNvPr id="14" name="Text Placeholder 3">
            <a:extLst>
              <a:ext uri="{FF2B5EF4-FFF2-40B4-BE49-F238E27FC236}">
                <a16:creationId xmlns:a16="http://schemas.microsoft.com/office/drawing/2014/main" id="{FD2A2F25-DAA4-128D-5EDA-94FE06724181}"/>
              </a:ext>
            </a:extLst>
          </p:cNvPr>
          <p:cNvSpPr>
            <a:spLocks noGrp="1"/>
          </p:cNvSpPr>
          <p:nvPr>
            <p:ph type="body" sz="half" idx="2"/>
          </p:nvPr>
        </p:nvSpPr>
        <p:spPr>
          <a:xfrm>
            <a:off x="1298448" y="2057400"/>
            <a:ext cx="3932237" cy="2859657"/>
          </a:xfrm>
        </p:spPr>
        <p:txBody>
          <a:bodyPr/>
          <a:lstStyle/>
          <a:p>
            <a:r>
              <a:rPr lang="en-US" dirty="0"/>
              <a:t>To follow</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smtClean="0"/>
              <a:pPr>
                <a:spcAft>
                  <a:spcPts val="600"/>
                </a:spcAft>
              </a:pPr>
              <a:t>9</a:t>
            </a:fld>
            <a:endParaRPr lang="en-US"/>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242952" y="1451496"/>
            <a:ext cx="1784352" cy="189457"/>
          </a:xfrm>
        </p:spPr>
        <p:txBody>
          <a:bodyPr anchor="ctr">
            <a:normAutofit fontScale="77500" lnSpcReduction="20000"/>
          </a:bodyPr>
          <a:lstStyle/>
          <a:p>
            <a:r>
              <a:rPr lang="en-US" dirty="0"/>
              <a:t>Cancer &amp; demographics</a:t>
            </a:r>
          </a:p>
        </p:txBody>
      </p:sp>
      <p:sp>
        <p:nvSpPr>
          <p:cNvPr id="6" name="Picture Placeholder 5">
            <a:extLst>
              <a:ext uri="{FF2B5EF4-FFF2-40B4-BE49-F238E27FC236}">
                <a16:creationId xmlns:a16="http://schemas.microsoft.com/office/drawing/2014/main" id="{FD3EDDA7-0E12-4D25-05BB-254BC0E18DED}"/>
              </a:ext>
            </a:extLst>
          </p:cNvPr>
          <p:cNvSpPr>
            <a:spLocks noGrp="1"/>
          </p:cNvSpPr>
          <p:nvPr>
            <p:ph type="pic" idx="1"/>
          </p:nvPr>
        </p:nvSpPr>
        <p:spPr/>
      </p:sp>
    </p:spTree>
    <p:extLst>
      <p:ext uri="{BB962C8B-B14F-4D97-AF65-F5344CB8AC3E}">
        <p14:creationId xmlns:p14="http://schemas.microsoft.com/office/powerpoint/2010/main" val="534691332"/>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{E7FB4367-F732-44F5-B43F-EAFAF400929D}tf67061901_win32</Template>
  <TotalTime>309</TotalTime>
  <Words>643</Words>
  <Application>Microsoft Office PowerPoint</Application>
  <PresentationFormat>Widescreen</PresentationFormat>
  <Paragraphs>83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Daytona Condensed Light</vt:lpstr>
      <vt:lpstr>Posterama</vt:lpstr>
      <vt:lpstr>Office Theme</vt:lpstr>
      <vt:lpstr>Cancer &amp; demographics</vt:lpstr>
      <vt:lpstr>Agenda</vt:lpstr>
      <vt:lpstr>Introduction</vt:lpstr>
      <vt:lpstr>Cancer by age groups </vt:lpstr>
      <vt:lpstr>Cancer by age groups</vt:lpstr>
      <vt:lpstr>Cancer by Race </vt:lpstr>
      <vt:lpstr>Cancer by race</vt:lpstr>
      <vt:lpstr>Cancer by gender </vt:lpstr>
      <vt:lpstr>Cancer by gender</vt:lpstr>
      <vt:lpstr>Cancer by gender</vt:lpstr>
      <vt:lpstr>Cancer by Hispanic or  Non-Hispanic origin </vt:lpstr>
      <vt:lpstr>Cancer by Hispanic or non-Hispanic origin</vt:lpstr>
      <vt:lpstr>Cancer by Hispanic or non-Hispanic origin: Non-Hispanic white</vt:lpstr>
      <vt:lpstr>Cancer by Hispanic or non-Hispanic origin: Non-Hispanic black</vt:lpstr>
      <vt:lpstr>Cancer by Hispanic or non-Hispanic origin: Hispanic </vt:lpstr>
      <vt:lpstr>Summary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Cancer &amp; demographics</dc:title>
  <dc:creator>Aida Ndiongue</dc:creator>
  <cp:lastModifiedBy>Aida Ndiongue</cp:lastModifiedBy>
  <cp:revision>1</cp:revision>
  <dcterms:created xsi:type="dcterms:W3CDTF">2023-02-08T20:55:24Z</dcterms:created>
  <dcterms:modified xsi:type="dcterms:W3CDTF">2023-02-09T02:04:33Z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