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7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0551-6349-4ED9-8402-40CE2D4B7CA1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6F2C-A69D-4363-A20A-835A4D77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driven </a:t>
            </a:r>
          </a:p>
          <a:p>
            <a:pPr lvl="1"/>
            <a:r>
              <a:rPr lang="en-US" dirty="0"/>
              <a:t>For communication within sub systems</a:t>
            </a:r>
          </a:p>
          <a:p>
            <a:r>
              <a:rPr lang="en-US" dirty="0"/>
              <a:t>Layered approach </a:t>
            </a:r>
          </a:p>
          <a:p>
            <a:pPr lvl="1"/>
            <a:r>
              <a:rPr lang="en-US" dirty="0"/>
              <a:t>Platform – Driver – Module – App</a:t>
            </a:r>
          </a:p>
          <a:p>
            <a:pPr lvl="1"/>
            <a:r>
              <a:rPr lang="en-US" dirty="0"/>
              <a:t>Interchanging of platform</a:t>
            </a:r>
          </a:p>
          <a:p>
            <a:pPr lvl="1"/>
            <a:r>
              <a:rPr lang="en-US" dirty="0"/>
              <a:t>Keep running application with different hardware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Quicker debugging</a:t>
            </a:r>
          </a:p>
          <a:p>
            <a:pPr lvl="1"/>
            <a:r>
              <a:rPr lang="en-US" dirty="0"/>
              <a:t>Power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4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735" y="3072384"/>
            <a:ext cx="8166529" cy="12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498" y="2187926"/>
            <a:ext cx="10461004" cy="38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driven </a:t>
            </a:r>
          </a:p>
          <a:p>
            <a:r>
              <a:rPr lang="en-US" dirty="0"/>
              <a:t>Power saving</a:t>
            </a:r>
          </a:p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4212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(modules)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955717"/>
            <a:ext cx="7887060" cy="2542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67" y="1690688"/>
            <a:ext cx="7864833" cy="22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3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Structured code</vt:lpstr>
      <vt:lpstr>Structured code</vt:lpstr>
      <vt:lpstr>Structured code</vt:lpstr>
      <vt:lpstr>Operating System</vt:lpstr>
      <vt:lpstr>Operating System (modules)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Elmar van Rijnswou</dc:creator>
  <cp:lastModifiedBy>Elmar van Rijnswou</cp:lastModifiedBy>
  <cp:revision>3</cp:revision>
  <dcterms:created xsi:type="dcterms:W3CDTF">2017-03-08T01:09:38Z</dcterms:created>
  <dcterms:modified xsi:type="dcterms:W3CDTF">2017-03-08T01:37:48Z</dcterms:modified>
</cp:coreProperties>
</file>