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8" r:id="rId2"/>
  </p:sldMasterIdLst>
  <p:notesMasterIdLst>
    <p:notesMasterId r:id="rId12"/>
  </p:notesMasterIdLst>
  <p:sldIdLst>
    <p:sldId id="354" r:id="rId3"/>
    <p:sldId id="384" r:id="rId4"/>
    <p:sldId id="357" r:id="rId5"/>
    <p:sldId id="386" r:id="rId6"/>
    <p:sldId id="385" r:id="rId7"/>
    <p:sldId id="388" r:id="rId8"/>
    <p:sldId id="389" r:id="rId9"/>
    <p:sldId id="391" r:id="rId10"/>
    <p:sldId id="3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16">
          <p15:clr>
            <a:srgbClr val="A4A3A4"/>
          </p15:clr>
        </p15:guide>
        <p15:guide id="3" pos="3456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7A8"/>
    <a:srgbClr val="262626"/>
    <a:srgbClr val="F6F5F0"/>
    <a:srgbClr val="E2DFD0"/>
    <a:srgbClr val="FFE8B1"/>
    <a:srgbClr val="DA3B3C"/>
    <a:srgbClr val="B0A878"/>
    <a:srgbClr val="877F4F"/>
    <a:srgbClr val="A49B64"/>
    <a:srgbClr val="8BB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87523" autoAdjust="0"/>
  </p:normalViewPr>
  <p:slideViewPr>
    <p:cSldViewPr>
      <p:cViewPr varScale="1">
        <p:scale>
          <a:sx n="69" d="100"/>
          <a:sy n="69" d="100"/>
        </p:scale>
        <p:origin x="1002" y="72"/>
      </p:cViewPr>
      <p:guideLst>
        <p:guide orient="horz" pos="480"/>
        <p:guide pos="5616"/>
        <p:guide pos="3456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A51A-2887-4CD4-9243-F3ADB6C423B9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8C97-C6B8-43BB-80BB-0E6440DD7E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3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6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1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9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9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9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9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5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6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3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2017-02-07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0600" y="2511678"/>
            <a:ext cx="9144000" cy="221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60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UppSense</a:t>
            </a:r>
            <a:endParaRPr lang="en-US" sz="6000" b="1" spc="-300" dirty="0">
              <a:solidFill>
                <a:srgbClr val="CCC7A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8000"/>
              </a:lnSpc>
            </a:pPr>
            <a:r>
              <a:rPr lang="en-US" sz="96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sz="7000" b="1" spc="-300" dirty="0">
                <a:solidFill>
                  <a:srgbClr val="15151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</a:t>
            </a:r>
            <a:r>
              <a:rPr lang="en-US" sz="96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55438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Uppsala University 07-02-2017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828800"/>
            <a:ext cx="3411570" cy="685800"/>
          </a:xfrm>
          <a:prstGeom prst="rect">
            <a:avLst/>
          </a:prstGeom>
          <a:solidFill>
            <a:srgbClr val="E2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/>
          <p:cNvSpPr txBox="1"/>
          <p:nvPr/>
        </p:nvSpPr>
        <p:spPr>
          <a:xfrm>
            <a:off x="0" y="1879312"/>
            <a:ext cx="341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Team Introduction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207185"/>
            <a:ext cx="22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Agenda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768600"/>
            <a:ext cx="3411570" cy="685800"/>
          </a:xfrm>
          <a:prstGeom prst="rect">
            <a:avLst/>
          </a:prstGeom>
          <a:solidFill>
            <a:srgbClr val="E2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0" y="3708400"/>
            <a:ext cx="3411570" cy="685800"/>
          </a:xfrm>
          <a:prstGeom prst="rect">
            <a:avLst/>
          </a:prstGeom>
          <a:solidFill>
            <a:srgbClr val="E2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1143000" y="2819112"/>
            <a:ext cx="2268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Plan</a:t>
            </a:r>
            <a:endParaRPr lang="sv-SE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7877" y="3758912"/>
            <a:ext cx="2013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</a:t>
            </a:r>
            <a:endParaRPr lang="sv-SE" sz="32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3000" y="4698710"/>
            <a:ext cx="2268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sv-SE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83122"/>
            <a:ext cx="9025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2843164"/>
            <a:ext cx="609600" cy="3048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1219200" y="3562328"/>
            <a:ext cx="609600" cy="3048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1357036" y="27955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F6F5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036" y="351634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F6F5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28608" y="2152396"/>
            <a:ext cx="2610010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Uppsala University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8608" y="2871597"/>
            <a:ext cx="1779654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International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8608" y="3590798"/>
            <a:ext cx="2233304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Interdisciplinary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" y="2124000"/>
            <a:ext cx="609600" cy="3048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Box 27"/>
          <p:cNvSpPr txBox="1"/>
          <p:nvPr/>
        </p:nvSpPr>
        <p:spPr>
          <a:xfrm>
            <a:off x="1357036" y="207761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F6F5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15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86" y="1756610"/>
            <a:ext cx="7036225" cy="48345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94400" y="183122"/>
            <a:ext cx="92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Nobel laureates from Uppsala University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6200" y="6185423"/>
            <a:ext cx="121920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COMPY</a:t>
            </a:r>
            <a:b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</a:b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6858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city of science the inspiring environment will motivate us to design an innovative bio sensor</a:t>
            </a:r>
          </a:p>
        </p:txBody>
      </p:sp>
    </p:spTree>
    <p:extLst>
      <p:ext uri="{BB962C8B-B14F-4D97-AF65-F5344CB8AC3E}">
        <p14:creationId xmlns:p14="http://schemas.microsoft.com/office/powerpoint/2010/main" val="10171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94400" y="179111"/>
            <a:ext cx="92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Team (1)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6200" y="6185423"/>
            <a:ext cx="121920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COMPANY</a:t>
            </a:r>
            <a:b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</a:b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LOGO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08" y="876219"/>
            <a:ext cx="5912583" cy="4543660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615708" y="5419879"/>
            <a:ext cx="59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left: Ruth, Rasmus, Max, Elmar, Anna, Faye, Hanzhao, Linlin</a:t>
            </a:r>
          </a:p>
        </p:txBody>
      </p:sp>
    </p:spTree>
    <p:extLst>
      <p:ext uri="{BB962C8B-B14F-4D97-AF65-F5344CB8AC3E}">
        <p14:creationId xmlns:p14="http://schemas.microsoft.com/office/powerpoint/2010/main" val="8008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94400" y="183122"/>
            <a:ext cx="92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Team (2)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81165"/>
              </p:ext>
            </p:extLst>
          </p:nvPr>
        </p:nvGraphicFramePr>
        <p:xfrm>
          <a:off x="990600" y="1524000"/>
          <a:ext cx="7696200" cy="36232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87686334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660353199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081300671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Country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89017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r>
                        <a:rPr lang="en-US" dirty="0"/>
                        <a:t>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Biomedical Engineering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602743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Rasmus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44556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 Engineering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694837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Elmar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Netherlands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 Engineering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98556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12369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Faye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Biomedicine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006518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Hanzhao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Biomedicine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160785"/>
                  </a:ext>
                </a:extLst>
              </a:tr>
              <a:tr h="407186">
                <a:tc>
                  <a:txBody>
                    <a:bodyPr/>
                    <a:lstStyle/>
                    <a:p>
                      <a:r>
                        <a:rPr lang="en-US" dirty="0"/>
                        <a:t>Linlin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Biomedicine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41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1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83122"/>
            <a:ext cx="9025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Preliminary schedule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Notched Right 3"/>
          <p:cNvSpPr/>
          <p:nvPr/>
        </p:nvSpPr>
        <p:spPr>
          <a:xfrm>
            <a:off x="715093" y="3050980"/>
            <a:ext cx="8001000" cy="609600"/>
          </a:xfrm>
          <a:prstGeom prst="notchedRightArrow">
            <a:avLst/>
          </a:prstGeom>
          <a:solidFill>
            <a:srgbClr val="CCC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093" y="380056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5749" y="228401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Transducer</a:t>
            </a:r>
          </a:p>
          <a:p>
            <a:pPr algn="ctr"/>
            <a:r>
              <a:rPr lang="en-US" sz="1600" dirty="0"/>
              <a:t>HW design</a:t>
            </a:r>
          </a:p>
        </p:txBody>
      </p:sp>
      <p:cxnSp>
        <p:nvCxnSpPr>
          <p:cNvPr id="8" name="Straight Connector 7"/>
          <p:cNvCxnSpPr>
            <a:cxnSpLocks/>
            <a:stCxn id="6" idx="0"/>
            <a:endCxn id="20" idx="2"/>
          </p:cNvCxnSpPr>
          <p:nvPr/>
        </p:nvCxnSpPr>
        <p:spPr>
          <a:xfrm flipV="1">
            <a:off x="1096093" y="3508180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1437" y="320040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April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5481" y="3204411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3749" y="320040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3243" y="3800569"/>
            <a:ext cx="101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HW ready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V="1">
            <a:off x="3719610" y="3500155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778" y="319638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62058" y="3200400"/>
            <a:ext cx="988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September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64892" y="3192378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August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91370" y="2547354"/>
            <a:ext cx="187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Device software</a:t>
            </a: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2417249" y="2908011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5029969" y="2908011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29680" y="3792544"/>
            <a:ext cx="156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Interface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6411109" y="3508180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1189" y="2547354"/>
            <a:ext cx="187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Competition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V="1">
            <a:off x="8009788" y="2908011"/>
            <a:ext cx="0" cy="2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ross 57"/>
          <p:cNvSpPr/>
          <p:nvPr/>
        </p:nvSpPr>
        <p:spPr>
          <a:xfrm>
            <a:off x="1332994" y="3324208"/>
            <a:ext cx="87051" cy="76200"/>
          </a:xfrm>
          <a:prstGeom prst="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>
            <a:off x="4309932" y="3324208"/>
            <a:ext cx="87051" cy="76200"/>
          </a:xfrm>
          <a:prstGeom prst="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>
            <a:off x="715093" y="6056950"/>
            <a:ext cx="87051" cy="76200"/>
          </a:xfrm>
          <a:prstGeom prst="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123" y="595655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Feedback moment</a:t>
            </a:r>
          </a:p>
        </p:txBody>
      </p:sp>
    </p:spTree>
    <p:extLst>
      <p:ext uri="{BB962C8B-B14F-4D97-AF65-F5344CB8AC3E}">
        <p14:creationId xmlns:p14="http://schemas.microsoft.com/office/powerpoint/2010/main" val="27125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83122"/>
            <a:ext cx="9025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 to you</a:t>
            </a:r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83122"/>
            <a:ext cx="90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 from you</a:t>
            </a:r>
          </a:p>
          <a:p>
            <a:pPr algn="r"/>
            <a:endParaRPr lang="en-US" sz="3000" b="1" spc="-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391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LT 65 Medium</vt:lpstr>
      <vt:lpstr>Calibri</vt:lpstr>
      <vt:lpstr>Verdana</vt:lpstr>
      <vt:lpstr>12_Office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Elmar van Rijnswou</cp:lastModifiedBy>
  <cp:revision>309</cp:revision>
  <dcterms:created xsi:type="dcterms:W3CDTF">2006-08-16T00:00:00Z</dcterms:created>
  <dcterms:modified xsi:type="dcterms:W3CDTF">2017-02-07T15:38:08Z</dcterms:modified>
</cp:coreProperties>
</file>