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09d4c79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09d4c79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9d4c79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9d4c79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09d4c7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09d4c7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5Q6uukXOEN5-4U3n26_NzDXS68HDt5bd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Music-Reactive Procedural Content Generation in Video Games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Yiu Yeung Yip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Ian Miguel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903875" y="1528800"/>
            <a:ext cx="36873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enjoy playing Video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enjoy listening to Music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. . </a:t>
            </a:r>
            <a:r>
              <a:rPr lang="en"/>
              <a:t>Rhythm games!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Fixed music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Handcrafted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 new way to enjoy both?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Music-Reactive Procedural Content Generation!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100"/>
              <a:t>(Generate game content from music in real-time)</a:t>
            </a:r>
            <a:endParaRPr i="1" sz="11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075" y="1831225"/>
            <a:ext cx="678950" cy="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975" y="1831213"/>
            <a:ext cx="678949" cy="67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GOAL</a:t>
            </a:r>
            <a:endParaRPr b="1" sz="3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1009750"/>
            <a:ext cx="41664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Audio Analysis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Waveform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Amplitude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Procedural Content Generation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Enemies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Weapons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Sound Effects</a:t>
            </a:r>
            <a:endParaRPr/>
          </a:p>
        </p:txBody>
      </p:sp>
      <p:sp>
        <p:nvSpPr>
          <p:cNvPr id="80" name="Google Shape;80;p15"/>
          <p:cNvSpPr txBox="1"/>
          <p:nvPr>
            <p:ph idx="4294967295" type="subTitle"/>
          </p:nvPr>
        </p:nvSpPr>
        <p:spPr>
          <a:xfrm>
            <a:off x="312775" y="1009750"/>
            <a:ext cx="37044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b="1" lang="en">
                <a:solidFill>
                  <a:schemeClr val="accent3"/>
                </a:solidFill>
              </a:rPr>
              <a:t>Design</a:t>
            </a:r>
            <a:r>
              <a:rPr lang="en">
                <a:solidFill>
                  <a:schemeClr val="accent3"/>
                </a:solidFill>
              </a:rPr>
              <a:t>,</a:t>
            </a:r>
            <a:endParaRPr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b="1" lang="en">
                <a:solidFill>
                  <a:schemeClr val="accent3"/>
                </a:solidFill>
              </a:rPr>
              <a:t>Implement</a:t>
            </a:r>
            <a:r>
              <a:rPr lang="en">
                <a:solidFill>
                  <a:schemeClr val="accent3"/>
                </a:solidFill>
              </a:rPr>
              <a:t>,</a:t>
            </a:r>
            <a:endParaRPr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b="1" lang="en">
                <a:solidFill>
                  <a:schemeClr val="accent3"/>
                </a:solidFill>
              </a:rPr>
              <a:t>Evaluate</a:t>
            </a:r>
            <a:endParaRPr b="1">
              <a:solidFill>
                <a:schemeClr val="accent3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. . .  a “</a:t>
            </a:r>
            <a:r>
              <a:rPr b="1" i="1" lang="en">
                <a:solidFill>
                  <a:schemeClr val="accent3"/>
                </a:solidFill>
              </a:rPr>
              <a:t>Music-Reactive</a:t>
            </a:r>
            <a:r>
              <a:rPr lang="en">
                <a:solidFill>
                  <a:schemeClr val="accent3"/>
                </a:solidFill>
              </a:rPr>
              <a:t>” game.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4644675" y="539725"/>
            <a:ext cx="41664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240"/>
              <a:t>Music-Reactive Procedural Content Generation</a:t>
            </a:r>
            <a:endParaRPr b="1" sz="12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FLО̄</a:t>
            </a:r>
            <a:endParaRPr b="1" i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Rhythmic Rail Shooter</a:t>
            </a:r>
            <a:endParaRPr/>
          </a:p>
        </p:txBody>
      </p:sp>
      <p:pic>
        <p:nvPicPr>
          <p:cNvPr id="88" name="Google Shape;88;p16" title="2024-01-18 13-13-2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425" y="1306866"/>
            <a:ext cx="4572000" cy="257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