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EE4971-7B9E-443C-A99B-62544826D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4EA48C-872D-4E65-9F87-D4F6A3832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CD4065-73A5-442C-8BC3-74B9E116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27FF-F533-4306-9A8B-A96604ACEEC4}" type="datetimeFigureOut">
              <a:rPr lang="de-DE" smtClean="0"/>
              <a:t>10.01.2019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F61831-BA1C-4776-8402-636F3BF8A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EA4734-88C9-49E4-BF84-6089255B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64D4-78D1-4CC5-8DEF-F00A6338A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65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779B6E-AFB0-4B84-AEC5-6351B8CC3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2C959C2-D384-4C23-97D9-39D4E073E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8BE995-710F-4756-9AB8-DB951141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27FF-F533-4306-9A8B-A96604ACEEC4}" type="datetimeFigureOut">
              <a:rPr lang="de-DE" smtClean="0"/>
              <a:t>10.01.2019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D2E18B-C4F1-452D-8C83-38564D92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ED1ED0-A7B5-46D8-BE0C-04A56E160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64D4-78D1-4CC5-8DEF-F00A6338A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39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B578208-4F35-4942-97D5-7B34EF3CF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54B09A-8FFA-455E-A01B-9D5E68D54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0FE633-8E7C-4A20-BDBC-9B4B2E1B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27FF-F533-4306-9A8B-A96604ACEEC4}" type="datetimeFigureOut">
              <a:rPr lang="de-DE" smtClean="0"/>
              <a:t>10.01.2019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70D9B8-E527-40A0-9116-E17A8655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5C8D9-0C9A-4745-9113-A26814E2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64D4-78D1-4CC5-8DEF-F00A6338A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83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CE7C41-43FE-44A2-BC2C-F96DA14E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72C110-7872-42C7-829C-42A6CA456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2150B6-4542-422E-8AE9-8BCAB499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27FF-F533-4306-9A8B-A96604ACEEC4}" type="datetimeFigureOut">
              <a:rPr lang="de-DE" smtClean="0"/>
              <a:t>10.01.2019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AEFA27-8861-48AC-AC69-DB42CB2C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A2129C-8D18-45A6-8A87-2EC52BEC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64D4-78D1-4CC5-8DEF-F00A6338A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66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4F06CA-B700-4AA7-A453-C972C5A2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9406A7-2136-42C4-93D2-E92168774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650FEB-B4D0-4F48-90C3-1BEDDC3C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27FF-F533-4306-9A8B-A96604ACEEC4}" type="datetimeFigureOut">
              <a:rPr lang="de-DE" smtClean="0"/>
              <a:t>10.01.2019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EC770A-EC66-4660-ADC7-C66672EA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990D8D-522B-4A14-9B01-4762984A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64D4-78D1-4CC5-8DEF-F00A6338A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00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442C6-E307-40CB-97DF-02F1F47F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1D2922-3720-4AC4-94B0-3921FFA69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664C57-499E-40C8-AADC-7D397AE68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6FC7B3-26F5-4D41-9322-29673113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27FF-F533-4306-9A8B-A96604ACEEC4}" type="datetimeFigureOut">
              <a:rPr lang="de-DE" smtClean="0"/>
              <a:t>10.01.2019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F8BCB5-3681-4FFE-B758-D2D19E8F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E66445-3160-4EEF-82A7-7355E14E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64D4-78D1-4CC5-8DEF-F00A6338A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04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CBC89-A958-4D02-807F-14DEB8A1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1FCFE4-1867-4E29-BDA2-5F0D78FA2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83D164-551E-419F-A212-BA21F0F5B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7B51900-90CA-484C-B1DE-3173E83D1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66460EB-C537-4AB7-9F6C-3096C37A3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D5D114-9465-467E-8D7E-514F25F6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27FF-F533-4306-9A8B-A96604ACEEC4}" type="datetimeFigureOut">
              <a:rPr lang="de-DE" smtClean="0"/>
              <a:t>10.01.2019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30B68C4-E537-42FE-BFD2-E72B56DB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D066C5E-0BAE-4008-85ED-E3F523FA4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64D4-78D1-4CC5-8DEF-F00A6338A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73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A5FE1-45DA-4104-A50E-48E1107C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42A17D-7CDA-4A6F-8B68-50900D3D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27FF-F533-4306-9A8B-A96604ACEEC4}" type="datetimeFigureOut">
              <a:rPr lang="de-DE" smtClean="0"/>
              <a:t>10.01.2019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0DF63A-93A9-46DF-939C-69B7D6ED5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95B338-5BA5-4F34-B362-029A5E0C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64D4-78D1-4CC5-8DEF-F00A6338A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15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A24B95-13F4-4990-9611-F52DD5A5F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27FF-F533-4306-9A8B-A96604ACEEC4}" type="datetimeFigureOut">
              <a:rPr lang="de-DE" smtClean="0"/>
              <a:t>10.01.2019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FF2E9B-3ECD-4879-80F5-F773A6A3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CEFFD9-2FCE-4862-8B72-6175D286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64D4-78D1-4CC5-8DEF-F00A6338A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82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8DED7-D4AA-44A8-A13F-189BD970B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064B9A-31D4-4BED-B53F-77E1123DD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FF3C38-AA36-4E8A-A7F5-B09F161B9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48CC29-6442-4ABB-AF8A-3A9208E4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27FF-F533-4306-9A8B-A96604ACEEC4}" type="datetimeFigureOut">
              <a:rPr lang="de-DE" smtClean="0"/>
              <a:t>10.01.2019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9B3929-3C72-4558-B798-2F0309CF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E626B3-D655-4035-BE62-54C2CDFB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64D4-78D1-4CC5-8DEF-F00A6338A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81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9EAD1-78C0-4528-A133-FCE8EBE1A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88C1EA-049C-4236-8AFC-B6D3FE228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F7F27C-691F-462A-A69B-92F707680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791805-508B-4EA2-8790-948EF5684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27FF-F533-4306-9A8B-A96604ACEEC4}" type="datetimeFigureOut">
              <a:rPr lang="de-DE" smtClean="0"/>
              <a:t>10.01.2019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664F72-0AC5-4727-93B2-0033961A1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A69FD7-A5FA-4FBB-BDBC-1143CE16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64D4-78D1-4CC5-8DEF-F00A6338A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29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0088880-8875-432F-B122-53054E20A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4F0DEC-D169-460F-9549-017864DD6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2E0C3B-4C28-4C1D-88F8-0B9EB29A7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027FF-F533-4306-9A8B-A96604ACEEC4}" type="datetimeFigureOut">
              <a:rPr lang="de-DE" smtClean="0"/>
              <a:t>10.01.2019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AD7B06-D622-44E9-863D-E159FC664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838490-2471-4100-8885-AE3DA3DAB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F64D4-78D1-4CC5-8DEF-F00A6338A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38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Vordefinierter Prozess 4">
            <a:extLst>
              <a:ext uri="{FF2B5EF4-FFF2-40B4-BE49-F238E27FC236}">
                <a16:creationId xmlns:a16="http://schemas.microsoft.com/office/drawing/2014/main" id="{137879DC-5C69-420A-8C35-462C93E45505}"/>
              </a:ext>
            </a:extLst>
          </p:cNvPr>
          <p:cNvSpPr/>
          <p:nvPr/>
        </p:nvSpPr>
        <p:spPr>
          <a:xfrm>
            <a:off x="3303181" y="1148317"/>
            <a:ext cx="3544187" cy="4118344"/>
          </a:xfrm>
          <a:prstGeom prst="flowChartPredefinedProcess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dirty="0">
                <a:solidFill>
                  <a:srgbClr val="FF0000"/>
                </a:solidFill>
              </a:rPr>
              <a:t>Gallery</a:t>
            </a:r>
          </a:p>
          <a:p>
            <a:pPr algn="ctr"/>
            <a:endParaRPr lang="de-DE" sz="3600" dirty="0"/>
          </a:p>
          <a:p>
            <a:pPr algn="ctr"/>
            <a:endParaRPr lang="de-DE" sz="3600" dirty="0"/>
          </a:p>
          <a:p>
            <a:pPr algn="ctr"/>
            <a:endParaRPr lang="de-DE" sz="3600" dirty="0"/>
          </a:p>
          <a:p>
            <a:pPr algn="ctr"/>
            <a:endParaRPr lang="de-DE" sz="3600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945F3B7-D1CF-46E0-A140-886DD1563BF3}"/>
              </a:ext>
            </a:extLst>
          </p:cNvPr>
          <p:cNvSpPr/>
          <p:nvPr/>
        </p:nvSpPr>
        <p:spPr>
          <a:xfrm>
            <a:off x="3544185" y="2814084"/>
            <a:ext cx="779721" cy="786809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684FAB0C-C3C3-41C4-826D-C83CCAE988AE}"/>
              </a:ext>
            </a:extLst>
          </p:cNvPr>
          <p:cNvSpPr/>
          <p:nvPr/>
        </p:nvSpPr>
        <p:spPr>
          <a:xfrm>
            <a:off x="3515833" y="2608521"/>
            <a:ext cx="822931" cy="1743739"/>
          </a:xfrm>
          <a:custGeom>
            <a:avLst/>
            <a:gdLst>
              <a:gd name="connsiteX0" fmla="*/ 0 w 822931"/>
              <a:gd name="connsiteY0" fmla="*/ 0 h 1743739"/>
              <a:gd name="connsiteX1" fmla="*/ 715925 w 822931"/>
              <a:gd name="connsiteY1" fmla="*/ 318977 h 1743739"/>
              <a:gd name="connsiteX2" fmla="*/ 793897 w 822931"/>
              <a:gd name="connsiteY2" fmla="*/ 765544 h 1743739"/>
              <a:gd name="connsiteX3" fmla="*/ 460744 w 822931"/>
              <a:gd name="connsiteY3" fmla="*/ 1020726 h 1743739"/>
              <a:gd name="connsiteX4" fmla="*/ 77972 w 822931"/>
              <a:gd name="connsiteY4" fmla="*/ 886046 h 1743739"/>
              <a:gd name="connsiteX5" fmla="*/ 49618 w 822931"/>
              <a:gd name="connsiteY5" fmla="*/ 368595 h 1743739"/>
              <a:gd name="connsiteX6" fmla="*/ 496186 w 822931"/>
              <a:gd name="connsiteY6" fmla="*/ 184298 h 1743739"/>
              <a:gd name="connsiteX7" fmla="*/ 765544 w 822931"/>
              <a:gd name="connsiteY7" fmla="*/ 453656 h 1743739"/>
              <a:gd name="connsiteX8" fmla="*/ 744279 w 822931"/>
              <a:gd name="connsiteY8" fmla="*/ 772632 h 1743739"/>
              <a:gd name="connsiteX9" fmla="*/ 474920 w 822931"/>
              <a:gd name="connsiteY9" fmla="*/ 1240465 h 1743739"/>
              <a:gd name="connsiteX10" fmla="*/ 609600 w 822931"/>
              <a:gd name="connsiteY10" fmla="*/ 1679944 h 1743739"/>
              <a:gd name="connsiteX11" fmla="*/ 758455 w 822931"/>
              <a:gd name="connsiteY11" fmla="*/ 1743739 h 174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2931" h="1743739">
                <a:moveTo>
                  <a:pt x="0" y="0"/>
                </a:moveTo>
                <a:cubicBezTo>
                  <a:pt x="291804" y="95693"/>
                  <a:pt x="583609" y="191386"/>
                  <a:pt x="715925" y="318977"/>
                </a:cubicBezTo>
                <a:cubicBezTo>
                  <a:pt x="848241" y="446568"/>
                  <a:pt x="836427" y="648586"/>
                  <a:pt x="793897" y="765544"/>
                </a:cubicBezTo>
                <a:cubicBezTo>
                  <a:pt x="751367" y="882502"/>
                  <a:pt x="580065" y="1000642"/>
                  <a:pt x="460744" y="1020726"/>
                </a:cubicBezTo>
                <a:cubicBezTo>
                  <a:pt x="341423" y="1040810"/>
                  <a:pt x="146493" y="994735"/>
                  <a:pt x="77972" y="886046"/>
                </a:cubicBezTo>
                <a:cubicBezTo>
                  <a:pt x="9451" y="777358"/>
                  <a:pt x="-20084" y="485553"/>
                  <a:pt x="49618" y="368595"/>
                </a:cubicBezTo>
                <a:cubicBezTo>
                  <a:pt x="119320" y="251637"/>
                  <a:pt x="376865" y="170121"/>
                  <a:pt x="496186" y="184298"/>
                </a:cubicBezTo>
                <a:cubicBezTo>
                  <a:pt x="615507" y="198475"/>
                  <a:pt x="724195" y="355600"/>
                  <a:pt x="765544" y="453656"/>
                </a:cubicBezTo>
                <a:cubicBezTo>
                  <a:pt x="806893" y="551712"/>
                  <a:pt x="792716" y="641497"/>
                  <a:pt x="744279" y="772632"/>
                </a:cubicBezTo>
                <a:cubicBezTo>
                  <a:pt x="695842" y="903767"/>
                  <a:pt x="497367" y="1089246"/>
                  <a:pt x="474920" y="1240465"/>
                </a:cubicBezTo>
                <a:cubicBezTo>
                  <a:pt x="452473" y="1391684"/>
                  <a:pt x="562344" y="1596065"/>
                  <a:pt x="609600" y="1679944"/>
                </a:cubicBezTo>
                <a:cubicBezTo>
                  <a:pt x="656856" y="1763823"/>
                  <a:pt x="348511" y="1661041"/>
                  <a:pt x="758455" y="1743739"/>
                </a:cubicBezTo>
              </a:path>
            </a:pathLst>
          </a:cu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9843A3C-E450-4092-A884-7A2D2520AF96}"/>
              </a:ext>
            </a:extLst>
          </p:cNvPr>
          <p:cNvSpPr/>
          <p:nvPr/>
        </p:nvSpPr>
        <p:spPr>
          <a:xfrm>
            <a:off x="3452037" y="2544726"/>
            <a:ext cx="184298" cy="1701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BD8E849-535D-4FB1-895A-FB6515F99772}"/>
              </a:ext>
            </a:extLst>
          </p:cNvPr>
          <p:cNvSpPr/>
          <p:nvPr/>
        </p:nvSpPr>
        <p:spPr>
          <a:xfrm>
            <a:off x="4022651" y="4245934"/>
            <a:ext cx="184298" cy="1701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4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Domenico Milazzo</dc:creator>
  <cp:lastModifiedBy>Domenico Milazzo</cp:lastModifiedBy>
  <cp:revision>2</cp:revision>
  <dcterms:created xsi:type="dcterms:W3CDTF">2019-01-10T12:31:37Z</dcterms:created>
  <dcterms:modified xsi:type="dcterms:W3CDTF">2019-01-10T12:44:40Z</dcterms:modified>
</cp:coreProperties>
</file>